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6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7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8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9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62" r:id="rId2"/>
    <p:sldId id="259" r:id="rId3"/>
    <p:sldId id="315" r:id="rId4"/>
    <p:sldId id="316" r:id="rId5"/>
    <p:sldId id="317" r:id="rId6"/>
    <p:sldId id="318" r:id="rId7"/>
    <p:sldId id="337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61" r:id="rId22"/>
    <p:sldId id="362" r:id="rId23"/>
    <p:sldId id="373" r:id="rId24"/>
    <p:sldId id="374" r:id="rId25"/>
    <p:sldId id="332" r:id="rId26"/>
    <p:sldId id="334" r:id="rId27"/>
    <p:sldId id="275" r:id="rId28"/>
    <p:sldId id="270" r:id="rId29"/>
    <p:sldId id="336" r:id="rId30"/>
    <p:sldId id="335" r:id="rId31"/>
    <p:sldId id="333" r:id="rId32"/>
    <p:sldId id="340" r:id="rId33"/>
    <p:sldId id="341" r:id="rId34"/>
    <p:sldId id="33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8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5A85"/>
    <a:srgbClr val="B04474"/>
    <a:srgbClr val="C35954"/>
    <a:srgbClr val="364254"/>
    <a:srgbClr val="182038"/>
    <a:srgbClr val="141E40"/>
    <a:srgbClr val="1B2955"/>
    <a:srgbClr val="0B1123"/>
    <a:srgbClr val="0977B8"/>
    <a:srgbClr val="F47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28" y="192"/>
      </p:cViewPr>
      <p:guideLst>
        <p:guide orient="horz" pos="2618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Applications/&#31185;&#30740;2/project/project%2525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ngkexin_personal/Desktop/Researche/hw3_updated_Kexin%252520Sheng/project%252520data-group-0825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nsong/&#23435;&#26611;&#29380;/&#23398;&#26415;&#21161;&#30740;/&#19990;&#27605;&#30431;&#23398;&#26415;/project/slides/project%252520data-group-0825%252520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ngkexin_personal/Desktop/Researche/hw3_updated_Kexin%252520Sheng/project%252520data-group-0825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nsong/&#23435;&#26611;&#29380;/&#23398;&#26415;&#21161;&#30740;/&#19990;&#27605;&#30431;&#23398;&#26415;/project/slides/project%252520data-group-0825%252520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nsong/&#23435;&#26611;&#29380;/&#23398;&#26415;&#21161;&#30740;/&#19990;&#27605;&#30431;&#23398;&#26415;/project/facts&#36873;&#25321;&#38454;&#27573;/project%252520data-group0825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nsong/&#23435;&#26611;&#29380;/&#23398;&#26415;&#21161;&#30740;/&#19990;&#27605;&#30431;&#23398;&#26415;/project/facts&#36873;&#25321;&#38454;&#27573;/project%252520data-group0825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nsong/&#23435;&#26611;&#29380;/&#23398;&#26415;&#21161;&#30740;/&#19990;&#27605;&#30431;&#23398;&#26415;/project/facts&#36873;&#25321;&#38454;&#27573;/project%252520data-group0825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Applications/&#31185;&#30740;2/project/project%2525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Applications/&#31185;&#30740;2/project/project%2525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ngkexin_personal/Desktop/Researche/hw3_updated_Kexin%252520Sheng/project%252520data-group-082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ngkexin_personal/Desktop/Researche/hw3_updated_Kexin%252520Sheng/project%252520data-group-082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ngkexin_personal/Desktop/Researche/hw3_updated_Kexin%252520Sheng/project%252520data-group-082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ngkexin_personal/Desktop/Researche/hw3_updated_Kexin%252520Sheng/project%252520data-group-082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ngkexin_personal/Desktop/Researche/hw3_updated_Kexin%252520Sheng/project%252520data-group-0825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engkexin_personal/Desktop/Researche/hw3_updated_Kexin%252520Sheng/project%252520data-group-0825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solidFill>
                  <a:schemeClr val="bg1"/>
                </a:solidFill>
              </a:rPr>
              <a:t>S&amp;P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500</a:t>
            </a:r>
          </a:p>
        </c:rich>
      </c:tx>
      <c:layout>
        <c:manualLayout>
          <c:xMode val="edge"/>
          <c:yMode val="edge"/>
          <c:x val="0.45139648598584498"/>
          <c:y val="2.2333891680625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'S&amp;P 500'!$B$1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'S&amp;P 500'!$A$2:$A$2354</c:f>
              <c:strCache>
                <c:ptCount val="2353"/>
                <c:pt idx="0">
                  <c:v>2012-08-13</c:v>
                </c:pt>
                <c:pt idx="1">
                  <c:v>2012-08-14</c:v>
                </c:pt>
                <c:pt idx="2">
                  <c:v>2012-08-15</c:v>
                </c:pt>
                <c:pt idx="3">
                  <c:v>2012-08-16</c:v>
                </c:pt>
                <c:pt idx="4">
                  <c:v>2012-08-17</c:v>
                </c:pt>
                <c:pt idx="5">
                  <c:v>2012-08-20</c:v>
                </c:pt>
                <c:pt idx="6">
                  <c:v>2012-08-21</c:v>
                </c:pt>
                <c:pt idx="7">
                  <c:v>2012-08-22</c:v>
                </c:pt>
                <c:pt idx="8">
                  <c:v>2012-08-23</c:v>
                </c:pt>
                <c:pt idx="9">
                  <c:v>2012-08-24</c:v>
                </c:pt>
                <c:pt idx="10">
                  <c:v>2012-08-27</c:v>
                </c:pt>
                <c:pt idx="11">
                  <c:v>2012-08-28</c:v>
                </c:pt>
                <c:pt idx="12">
                  <c:v>2012-08-29</c:v>
                </c:pt>
                <c:pt idx="13">
                  <c:v>2012-08-30</c:v>
                </c:pt>
                <c:pt idx="14">
                  <c:v>2012-08-31</c:v>
                </c:pt>
                <c:pt idx="15">
                  <c:v>2012-09-04</c:v>
                </c:pt>
                <c:pt idx="16">
                  <c:v>2012-09-05</c:v>
                </c:pt>
                <c:pt idx="17">
                  <c:v>2012-09-06</c:v>
                </c:pt>
                <c:pt idx="18">
                  <c:v>2012-09-07</c:v>
                </c:pt>
                <c:pt idx="19">
                  <c:v>2012-09-10</c:v>
                </c:pt>
                <c:pt idx="20">
                  <c:v>2012-09-11</c:v>
                </c:pt>
                <c:pt idx="21">
                  <c:v>2012-09-12</c:v>
                </c:pt>
                <c:pt idx="22">
                  <c:v>2012-09-13</c:v>
                </c:pt>
                <c:pt idx="23">
                  <c:v>2012-09-14</c:v>
                </c:pt>
                <c:pt idx="24">
                  <c:v>2012-09-17</c:v>
                </c:pt>
                <c:pt idx="25">
                  <c:v>2012-09-18</c:v>
                </c:pt>
                <c:pt idx="26">
                  <c:v>2012-09-19</c:v>
                </c:pt>
                <c:pt idx="27">
                  <c:v>2012-09-20</c:v>
                </c:pt>
                <c:pt idx="28">
                  <c:v>2012-09-21</c:v>
                </c:pt>
                <c:pt idx="29">
                  <c:v>2012-09-24</c:v>
                </c:pt>
                <c:pt idx="30">
                  <c:v>2012-09-25</c:v>
                </c:pt>
                <c:pt idx="31">
                  <c:v>2012-09-26</c:v>
                </c:pt>
                <c:pt idx="32">
                  <c:v>2012-09-27</c:v>
                </c:pt>
                <c:pt idx="33">
                  <c:v>2012-09-28</c:v>
                </c:pt>
                <c:pt idx="34">
                  <c:v>2012-10-08</c:v>
                </c:pt>
                <c:pt idx="35">
                  <c:v>2012-10-09</c:v>
                </c:pt>
                <c:pt idx="36">
                  <c:v>2012-10-10</c:v>
                </c:pt>
                <c:pt idx="37">
                  <c:v>2012-10-11</c:v>
                </c:pt>
                <c:pt idx="38">
                  <c:v>2012-10-12</c:v>
                </c:pt>
                <c:pt idx="39">
                  <c:v>2012-10-15</c:v>
                </c:pt>
                <c:pt idx="40">
                  <c:v>2012-10-16</c:v>
                </c:pt>
                <c:pt idx="41">
                  <c:v>2012-10-17</c:v>
                </c:pt>
                <c:pt idx="42">
                  <c:v>2012-10-18</c:v>
                </c:pt>
                <c:pt idx="43">
                  <c:v>2012-10-19</c:v>
                </c:pt>
                <c:pt idx="44">
                  <c:v>2012-10-22</c:v>
                </c:pt>
                <c:pt idx="45">
                  <c:v>2012-10-23</c:v>
                </c:pt>
                <c:pt idx="46">
                  <c:v>2012-10-24</c:v>
                </c:pt>
                <c:pt idx="47">
                  <c:v>2012-10-25</c:v>
                </c:pt>
                <c:pt idx="48">
                  <c:v>2012-10-26</c:v>
                </c:pt>
                <c:pt idx="49">
                  <c:v>2012-10-31</c:v>
                </c:pt>
                <c:pt idx="50">
                  <c:v>2012-11-01</c:v>
                </c:pt>
                <c:pt idx="51">
                  <c:v>2012-11-02</c:v>
                </c:pt>
                <c:pt idx="52">
                  <c:v>2012-11-05</c:v>
                </c:pt>
                <c:pt idx="53">
                  <c:v>2012-11-06</c:v>
                </c:pt>
                <c:pt idx="54">
                  <c:v>2012-11-07</c:v>
                </c:pt>
                <c:pt idx="55">
                  <c:v>2012-11-08</c:v>
                </c:pt>
                <c:pt idx="56">
                  <c:v>2012-11-09</c:v>
                </c:pt>
                <c:pt idx="57">
                  <c:v>2012-11-12</c:v>
                </c:pt>
                <c:pt idx="58">
                  <c:v>2012-11-13</c:v>
                </c:pt>
                <c:pt idx="59">
                  <c:v>2012-11-14</c:v>
                </c:pt>
                <c:pt idx="60">
                  <c:v>2012-11-15</c:v>
                </c:pt>
                <c:pt idx="61">
                  <c:v>2012-11-16</c:v>
                </c:pt>
                <c:pt idx="62">
                  <c:v>2012-11-19</c:v>
                </c:pt>
                <c:pt idx="63">
                  <c:v>2012-11-20</c:v>
                </c:pt>
                <c:pt idx="64">
                  <c:v>2012-11-21</c:v>
                </c:pt>
                <c:pt idx="65">
                  <c:v>2012-11-23</c:v>
                </c:pt>
                <c:pt idx="66">
                  <c:v>2012-11-26</c:v>
                </c:pt>
                <c:pt idx="67">
                  <c:v>2012-11-27</c:v>
                </c:pt>
                <c:pt idx="68">
                  <c:v>2012-11-28</c:v>
                </c:pt>
                <c:pt idx="69">
                  <c:v>2012-11-29</c:v>
                </c:pt>
                <c:pt idx="70">
                  <c:v>2012-11-30</c:v>
                </c:pt>
                <c:pt idx="71">
                  <c:v>2012-12-03</c:v>
                </c:pt>
                <c:pt idx="72">
                  <c:v>2012-12-04</c:v>
                </c:pt>
                <c:pt idx="73">
                  <c:v>2012-12-05</c:v>
                </c:pt>
                <c:pt idx="74">
                  <c:v>2012-12-06</c:v>
                </c:pt>
                <c:pt idx="75">
                  <c:v>2012-12-07</c:v>
                </c:pt>
                <c:pt idx="76">
                  <c:v>2012-12-10</c:v>
                </c:pt>
                <c:pt idx="77">
                  <c:v>2012-12-11</c:v>
                </c:pt>
                <c:pt idx="78">
                  <c:v>2012-12-12</c:v>
                </c:pt>
                <c:pt idx="79">
                  <c:v>2012-12-13</c:v>
                </c:pt>
                <c:pt idx="80">
                  <c:v>2012-12-14</c:v>
                </c:pt>
                <c:pt idx="81">
                  <c:v>2012-12-17</c:v>
                </c:pt>
                <c:pt idx="82">
                  <c:v>2012-12-18</c:v>
                </c:pt>
                <c:pt idx="83">
                  <c:v>2012-12-19</c:v>
                </c:pt>
                <c:pt idx="84">
                  <c:v>2012-12-20</c:v>
                </c:pt>
                <c:pt idx="85">
                  <c:v>2012-12-21</c:v>
                </c:pt>
                <c:pt idx="86">
                  <c:v>2012-12-24</c:v>
                </c:pt>
                <c:pt idx="87">
                  <c:v>2012-12-26</c:v>
                </c:pt>
                <c:pt idx="88">
                  <c:v>2012-12-27</c:v>
                </c:pt>
                <c:pt idx="89">
                  <c:v>2012-12-28</c:v>
                </c:pt>
                <c:pt idx="90">
                  <c:v>2012-12-31</c:v>
                </c:pt>
                <c:pt idx="91">
                  <c:v>2013-01-04</c:v>
                </c:pt>
                <c:pt idx="92">
                  <c:v>2013-01-07</c:v>
                </c:pt>
                <c:pt idx="93">
                  <c:v>2013-01-08</c:v>
                </c:pt>
                <c:pt idx="94">
                  <c:v>2013-01-09</c:v>
                </c:pt>
                <c:pt idx="95">
                  <c:v>2013-01-10</c:v>
                </c:pt>
                <c:pt idx="96">
                  <c:v>2013-01-11</c:v>
                </c:pt>
                <c:pt idx="97">
                  <c:v>2013-01-14</c:v>
                </c:pt>
                <c:pt idx="98">
                  <c:v>2013-01-15</c:v>
                </c:pt>
                <c:pt idx="99">
                  <c:v>2013-01-16</c:v>
                </c:pt>
                <c:pt idx="100">
                  <c:v>2013-01-17</c:v>
                </c:pt>
                <c:pt idx="101">
                  <c:v>2013-01-18</c:v>
                </c:pt>
                <c:pt idx="102">
                  <c:v>2013-01-22</c:v>
                </c:pt>
                <c:pt idx="103">
                  <c:v>2013-01-23</c:v>
                </c:pt>
                <c:pt idx="104">
                  <c:v>2013-01-24</c:v>
                </c:pt>
                <c:pt idx="105">
                  <c:v>2013-01-25</c:v>
                </c:pt>
                <c:pt idx="106">
                  <c:v>2013-01-28</c:v>
                </c:pt>
                <c:pt idx="107">
                  <c:v>2013-01-29</c:v>
                </c:pt>
                <c:pt idx="108">
                  <c:v>2013-01-30</c:v>
                </c:pt>
                <c:pt idx="109">
                  <c:v>2013-01-31</c:v>
                </c:pt>
                <c:pt idx="110">
                  <c:v>2013-02-01</c:v>
                </c:pt>
                <c:pt idx="111">
                  <c:v>2013-02-04</c:v>
                </c:pt>
                <c:pt idx="112">
                  <c:v>2013-02-05</c:v>
                </c:pt>
                <c:pt idx="113">
                  <c:v>2013-02-06</c:v>
                </c:pt>
                <c:pt idx="114">
                  <c:v>2013-02-07</c:v>
                </c:pt>
                <c:pt idx="115">
                  <c:v>2013-02-08</c:v>
                </c:pt>
                <c:pt idx="116">
                  <c:v>2013-02-15</c:v>
                </c:pt>
                <c:pt idx="117">
                  <c:v>2013-02-19</c:v>
                </c:pt>
                <c:pt idx="118">
                  <c:v>2013-02-20</c:v>
                </c:pt>
                <c:pt idx="119">
                  <c:v>2013-02-21</c:v>
                </c:pt>
                <c:pt idx="120">
                  <c:v>2013-02-22</c:v>
                </c:pt>
                <c:pt idx="121">
                  <c:v>2013-02-25</c:v>
                </c:pt>
                <c:pt idx="122">
                  <c:v>2013-02-26</c:v>
                </c:pt>
                <c:pt idx="123">
                  <c:v>2013-02-27</c:v>
                </c:pt>
                <c:pt idx="124">
                  <c:v>2013-02-28</c:v>
                </c:pt>
                <c:pt idx="125">
                  <c:v>2013-03-01</c:v>
                </c:pt>
                <c:pt idx="126">
                  <c:v>2013-03-04</c:v>
                </c:pt>
                <c:pt idx="127">
                  <c:v>2013-03-05</c:v>
                </c:pt>
                <c:pt idx="128">
                  <c:v>2013-03-06</c:v>
                </c:pt>
                <c:pt idx="129">
                  <c:v>2013-03-07</c:v>
                </c:pt>
                <c:pt idx="130">
                  <c:v>2013-03-08</c:v>
                </c:pt>
                <c:pt idx="131">
                  <c:v>2013-03-11</c:v>
                </c:pt>
                <c:pt idx="132">
                  <c:v>2013-03-12</c:v>
                </c:pt>
                <c:pt idx="133">
                  <c:v>2013-03-13</c:v>
                </c:pt>
                <c:pt idx="134">
                  <c:v>2013-03-14</c:v>
                </c:pt>
                <c:pt idx="135">
                  <c:v>2013-03-15</c:v>
                </c:pt>
                <c:pt idx="136">
                  <c:v>2013-03-18</c:v>
                </c:pt>
                <c:pt idx="137">
                  <c:v>2013-03-19</c:v>
                </c:pt>
                <c:pt idx="138">
                  <c:v>2013-03-20</c:v>
                </c:pt>
                <c:pt idx="139">
                  <c:v>2013-03-21</c:v>
                </c:pt>
                <c:pt idx="140">
                  <c:v>2013-03-22</c:v>
                </c:pt>
                <c:pt idx="141">
                  <c:v>2013-03-25</c:v>
                </c:pt>
                <c:pt idx="142">
                  <c:v>2013-03-26</c:v>
                </c:pt>
                <c:pt idx="143">
                  <c:v>2013-03-27</c:v>
                </c:pt>
                <c:pt idx="144">
                  <c:v>2013-03-28</c:v>
                </c:pt>
                <c:pt idx="145">
                  <c:v>2013-04-01</c:v>
                </c:pt>
                <c:pt idx="146">
                  <c:v>2013-04-02</c:v>
                </c:pt>
                <c:pt idx="147">
                  <c:v>2013-04-03</c:v>
                </c:pt>
                <c:pt idx="148">
                  <c:v>2013-04-08</c:v>
                </c:pt>
                <c:pt idx="149">
                  <c:v>2013-04-09</c:v>
                </c:pt>
                <c:pt idx="150">
                  <c:v>2013-04-10</c:v>
                </c:pt>
                <c:pt idx="151">
                  <c:v>2013-04-11</c:v>
                </c:pt>
                <c:pt idx="152">
                  <c:v>2013-04-12</c:v>
                </c:pt>
                <c:pt idx="153">
                  <c:v>2013-04-15</c:v>
                </c:pt>
                <c:pt idx="154">
                  <c:v>2013-04-16</c:v>
                </c:pt>
                <c:pt idx="155">
                  <c:v>2013-04-17</c:v>
                </c:pt>
                <c:pt idx="156">
                  <c:v>2013-04-18</c:v>
                </c:pt>
                <c:pt idx="157">
                  <c:v>2013-04-19</c:v>
                </c:pt>
                <c:pt idx="158">
                  <c:v>2013-04-22</c:v>
                </c:pt>
                <c:pt idx="159">
                  <c:v>2013-04-23</c:v>
                </c:pt>
                <c:pt idx="160">
                  <c:v>2013-04-24</c:v>
                </c:pt>
                <c:pt idx="161">
                  <c:v>2013-04-25</c:v>
                </c:pt>
                <c:pt idx="162">
                  <c:v>2013-04-26</c:v>
                </c:pt>
                <c:pt idx="163">
                  <c:v>2013-05-02</c:v>
                </c:pt>
                <c:pt idx="164">
                  <c:v>2013-05-03</c:v>
                </c:pt>
                <c:pt idx="165">
                  <c:v>2013-05-06</c:v>
                </c:pt>
                <c:pt idx="166">
                  <c:v>2013-05-07</c:v>
                </c:pt>
                <c:pt idx="167">
                  <c:v>2013-05-08</c:v>
                </c:pt>
                <c:pt idx="168">
                  <c:v>2013-05-09</c:v>
                </c:pt>
                <c:pt idx="169">
                  <c:v>2013-05-10</c:v>
                </c:pt>
                <c:pt idx="170">
                  <c:v>2013-05-13</c:v>
                </c:pt>
                <c:pt idx="171">
                  <c:v>2013-05-14</c:v>
                </c:pt>
                <c:pt idx="172">
                  <c:v>2013-05-15</c:v>
                </c:pt>
                <c:pt idx="173">
                  <c:v>2013-05-16</c:v>
                </c:pt>
                <c:pt idx="174">
                  <c:v>2013-05-17</c:v>
                </c:pt>
                <c:pt idx="175">
                  <c:v>2013-05-20</c:v>
                </c:pt>
                <c:pt idx="176">
                  <c:v>2013-05-21</c:v>
                </c:pt>
                <c:pt idx="177">
                  <c:v>2013-05-22</c:v>
                </c:pt>
                <c:pt idx="178">
                  <c:v>2013-05-23</c:v>
                </c:pt>
                <c:pt idx="179">
                  <c:v>2013-05-24</c:v>
                </c:pt>
                <c:pt idx="180">
                  <c:v>2013-05-28</c:v>
                </c:pt>
                <c:pt idx="181">
                  <c:v>2013-05-29</c:v>
                </c:pt>
                <c:pt idx="182">
                  <c:v>2013-05-30</c:v>
                </c:pt>
                <c:pt idx="183">
                  <c:v>2013-05-31</c:v>
                </c:pt>
                <c:pt idx="184">
                  <c:v>2013-06-03</c:v>
                </c:pt>
                <c:pt idx="185">
                  <c:v>2013-06-04</c:v>
                </c:pt>
                <c:pt idx="186">
                  <c:v>2013-06-05</c:v>
                </c:pt>
                <c:pt idx="187">
                  <c:v>2013-06-06</c:v>
                </c:pt>
                <c:pt idx="188">
                  <c:v>2013-06-07</c:v>
                </c:pt>
                <c:pt idx="189">
                  <c:v>2013-06-13</c:v>
                </c:pt>
                <c:pt idx="190">
                  <c:v>2013-06-14</c:v>
                </c:pt>
                <c:pt idx="191">
                  <c:v>2013-06-17</c:v>
                </c:pt>
                <c:pt idx="192">
                  <c:v>2013-06-18</c:v>
                </c:pt>
                <c:pt idx="193">
                  <c:v>2013-06-19</c:v>
                </c:pt>
                <c:pt idx="194">
                  <c:v>2013-06-20</c:v>
                </c:pt>
                <c:pt idx="195">
                  <c:v>2013-06-21</c:v>
                </c:pt>
                <c:pt idx="196">
                  <c:v>2013-06-24</c:v>
                </c:pt>
                <c:pt idx="197">
                  <c:v>2013-06-25</c:v>
                </c:pt>
                <c:pt idx="198">
                  <c:v>2013-06-26</c:v>
                </c:pt>
                <c:pt idx="199">
                  <c:v>2013-06-27</c:v>
                </c:pt>
                <c:pt idx="200">
                  <c:v>2013-06-28</c:v>
                </c:pt>
                <c:pt idx="201">
                  <c:v>2013-07-01</c:v>
                </c:pt>
                <c:pt idx="202">
                  <c:v>2013-07-02</c:v>
                </c:pt>
                <c:pt idx="203">
                  <c:v>2013-07-03</c:v>
                </c:pt>
                <c:pt idx="204">
                  <c:v>2013-07-05</c:v>
                </c:pt>
                <c:pt idx="205">
                  <c:v>2013-07-08</c:v>
                </c:pt>
                <c:pt idx="206">
                  <c:v>2013-07-09</c:v>
                </c:pt>
                <c:pt idx="207">
                  <c:v>2013-07-10</c:v>
                </c:pt>
                <c:pt idx="208">
                  <c:v>2013-07-11</c:v>
                </c:pt>
                <c:pt idx="209">
                  <c:v>2013-07-12</c:v>
                </c:pt>
                <c:pt idx="210">
                  <c:v>2013-07-15</c:v>
                </c:pt>
                <c:pt idx="211">
                  <c:v>2013-07-16</c:v>
                </c:pt>
                <c:pt idx="212">
                  <c:v>2013-07-17</c:v>
                </c:pt>
                <c:pt idx="213">
                  <c:v>2013-07-18</c:v>
                </c:pt>
                <c:pt idx="214">
                  <c:v>2013-07-19</c:v>
                </c:pt>
                <c:pt idx="215">
                  <c:v>2013-07-22</c:v>
                </c:pt>
                <c:pt idx="216">
                  <c:v>2013-07-23</c:v>
                </c:pt>
                <c:pt idx="217">
                  <c:v>2013-07-24</c:v>
                </c:pt>
                <c:pt idx="218">
                  <c:v>2013-07-25</c:v>
                </c:pt>
                <c:pt idx="219">
                  <c:v>2013-07-26</c:v>
                </c:pt>
                <c:pt idx="220">
                  <c:v>2013-07-29</c:v>
                </c:pt>
                <c:pt idx="221">
                  <c:v>2013-07-30</c:v>
                </c:pt>
                <c:pt idx="222">
                  <c:v>2013-07-31</c:v>
                </c:pt>
                <c:pt idx="223">
                  <c:v>2013-08-01</c:v>
                </c:pt>
                <c:pt idx="224">
                  <c:v>2013-08-02</c:v>
                </c:pt>
                <c:pt idx="225">
                  <c:v>2013-08-05</c:v>
                </c:pt>
                <c:pt idx="226">
                  <c:v>2013-08-06</c:v>
                </c:pt>
                <c:pt idx="227">
                  <c:v>2013-08-07</c:v>
                </c:pt>
                <c:pt idx="228">
                  <c:v>2013-08-08</c:v>
                </c:pt>
                <c:pt idx="229">
                  <c:v>2013-08-09</c:v>
                </c:pt>
                <c:pt idx="230">
                  <c:v>2013-08-12</c:v>
                </c:pt>
                <c:pt idx="231">
                  <c:v>2013-08-13</c:v>
                </c:pt>
                <c:pt idx="232">
                  <c:v>2013-08-14</c:v>
                </c:pt>
                <c:pt idx="233">
                  <c:v>2013-08-15</c:v>
                </c:pt>
                <c:pt idx="234">
                  <c:v>2013-08-16</c:v>
                </c:pt>
                <c:pt idx="235">
                  <c:v>2013-08-19</c:v>
                </c:pt>
                <c:pt idx="236">
                  <c:v>2013-08-20</c:v>
                </c:pt>
                <c:pt idx="237">
                  <c:v>2013-08-21</c:v>
                </c:pt>
                <c:pt idx="238">
                  <c:v>2013-08-22</c:v>
                </c:pt>
                <c:pt idx="239">
                  <c:v>2013-08-23</c:v>
                </c:pt>
                <c:pt idx="240">
                  <c:v>2013-08-26</c:v>
                </c:pt>
                <c:pt idx="241">
                  <c:v>2013-08-27</c:v>
                </c:pt>
                <c:pt idx="242">
                  <c:v>2013-08-28</c:v>
                </c:pt>
                <c:pt idx="243">
                  <c:v>2013-08-29</c:v>
                </c:pt>
                <c:pt idx="244">
                  <c:v>2013-08-30</c:v>
                </c:pt>
                <c:pt idx="245">
                  <c:v>2013-09-03</c:v>
                </c:pt>
                <c:pt idx="246">
                  <c:v>2013-09-04</c:v>
                </c:pt>
                <c:pt idx="247">
                  <c:v>2013-09-05</c:v>
                </c:pt>
                <c:pt idx="248">
                  <c:v>2013-09-06</c:v>
                </c:pt>
                <c:pt idx="249">
                  <c:v>2013-09-09</c:v>
                </c:pt>
                <c:pt idx="250">
                  <c:v>2013-09-10</c:v>
                </c:pt>
                <c:pt idx="251">
                  <c:v>2013-09-11</c:v>
                </c:pt>
                <c:pt idx="252">
                  <c:v>2013-09-12</c:v>
                </c:pt>
                <c:pt idx="253">
                  <c:v>2013-09-13</c:v>
                </c:pt>
                <c:pt idx="254">
                  <c:v>2013-09-16</c:v>
                </c:pt>
                <c:pt idx="255">
                  <c:v>2013-09-17</c:v>
                </c:pt>
                <c:pt idx="256">
                  <c:v>2013-09-18</c:v>
                </c:pt>
                <c:pt idx="257">
                  <c:v>2013-09-23</c:v>
                </c:pt>
                <c:pt idx="258">
                  <c:v>2013-09-24</c:v>
                </c:pt>
                <c:pt idx="259">
                  <c:v>2013-09-25</c:v>
                </c:pt>
                <c:pt idx="260">
                  <c:v>2013-09-26</c:v>
                </c:pt>
                <c:pt idx="261">
                  <c:v>2013-09-27</c:v>
                </c:pt>
                <c:pt idx="262">
                  <c:v>2013-09-30</c:v>
                </c:pt>
                <c:pt idx="263">
                  <c:v>2013-10-08</c:v>
                </c:pt>
                <c:pt idx="264">
                  <c:v>2013-10-09</c:v>
                </c:pt>
                <c:pt idx="265">
                  <c:v>2013-10-10</c:v>
                </c:pt>
                <c:pt idx="266">
                  <c:v>2013-10-11</c:v>
                </c:pt>
                <c:pt idx="267">
                  <c:v>2013-10-14</c:v>
                </c:pt>
                <c:pt idx="268">
                  <c:v>2013-10-15</c:v>
                </c:pt>
                <c:pt idx="269">
                  <c:v>2013-10-16</c:v>
                </c:pt>
                <c:pt idx="270">
                  <c:v>2013-10-17</c:v>
                </c:pt>
                <c:pt idx="271">
                  <c:v>2013-10-18</c:v>
                </c:pt>
                <c:pt idx="272">
                  <c:v>2013-10-21</c:v>
                </c:pt>
                <c:pt idx="273">
                  <c:v>2013-10-22</c:v>
                </c:pt>
                <c:pt idx="274">
                  <c:v>2013-10-23</c:v>
                </c:pt>
                <c:pt idx="275">
                  <c:v>2013-10-24</c:v>
                </c:pt>
                <c:pt idx="276">
                  <c:v>2013-10-25</c:v>
                </c:pt>
                <c:pt idx="277">
                  <c:v>2013-10-28</c:v>
                </c:pt>
                <c:pt idx="278">
                  <c:v>2013-10-29</c:v>
                </c:pt>
                <c:pt idx="279">
                  <c:v>2013-10-30</c:v>
                </c:pt>
                <c:pt idx="280">
                  <c:v>2013-10-31</c:v>
                </c:pt>
                <c:pt idx="281">
                  <c:v>2013-11-01</c:v>
                </c:pt>
                <c:pt idx="282">
                  <c:v>2013-11-04</c:v>
                </c:pt>
                <c:pt idx="283">
                  <c:v>2013-11-05</c:v>
                </c:pt>
                <c:pt idx="284">
                  <c:v>2013-11-06</c:v>
                </c:pt>
                <c:pt idx="285">
                  <c:v>2013-11-07</c:v>
                </c:pt>
                <c:pt idx="286">
                  <c:v>2013-11-08</c:v>
                </c:pt>
                <c:pt idx="287">
                  <c:v>2013-11-11</c:v>
                </c:pt>
                <c:pt idx="288">
                  <c:v>2013-11-12</c:v>
                </c:pt>
                <c:pt idx="289">
                  <c:v>2013-11-13</c:v>
                </c:pt>
                <c:pt idx="290">
                  <c:v>2013-11-14</c:v>
                </c:pt>
                <c:pt idx="291">
                  <c:v>2013-11-15</c:v>
                </c:pt>
                <c:pt idx="292">
                  <c:v>2013-11-18</c:v>
                </c:pt>
                <c:pt idx="293">
                  <c:v>2013-11-19</c:v>
                </c:pt>
                <c:pt idx="294">
                  <c:v>2013-11-20</c:v>
                </c:pt>
                <c:pt idx="295">
                  <c:v>2013-11-21</c:v>
                </c:pt>
                <c:pt idx="296">
                  <c:v>2013-11-22</c:v>
                </c:pt>
                <c:pt idx="297">
                  <c:v>2013-11-25</c:v>
                </c:pt>
                <c:pt idx="298">
                  <c:v>2013-11-26</c:v>
                </c:pt>
                <c:pt idx="299">
                  <c:v>2013-11-27</c:v>
                </c:pt>
                <c:pt idx="300">
                  <c:v>2013-11-29</c:v>
                </c:pt>
                <c:pt idx="301">
                  <c:v>2013-12-02</c:v>
                </c:pt>
                <c:pt idx="302">
                  <c:v>2013-12-03</c:v>
                </c:pt>
                <c:pt idx="303">
                  <c:v>2013-12-04</c:v>
                </c:pt>
                <c:pt idx="304">
                  <c:v>2013-12-05</c:v>
                </c:pt>
                <c:pt idx="305">
                  <c:v>2013-12-06</c:v>
                </c:pt>
                <c:pt idx="306">
                  <c:v>2013-12-09</c:v>
                </c:pt>
                <c:pt idx="307">
                  <c:v>2013-12-10</c:v>
                </c:pt>
                <c:pt idx="308">
                  <c:v>2013-12-11</c:v>
                </c:pt>
                <c:pt idx="309">
                  <c:v>2013-12-12</c:v>
                </c:pt>
                <c:pt idx="310">
                  <c:v>2013-12-13</c:v>
                </c:pt>
                <c:pt idx="311">
                  <c:v>2013-12-16</c:v>
                </c:pt>
                <c:pt idx="312">
                  <c:v>2013-12-17</c:v>
                </c:pt>
                <c:pt idx="313">
                  <c:v>2013-12-18</c:v>
                </c:pt>
                <c:pt idx="314">
                  <c:v>2013-12-19</c:v>
                </c:pt>
                <c:pt idx="315">
                  <c:v>2013-12-20</c:v>
                </c:pt>
                <c:pt idx="316">
                  <c:v>2013-12-23</c:v>
                </c:pt>
                <c:pt idx="317">
                  <c:v>2013-12-24</c:v>
                </c:pt>
                <c:pt idx="318">
                  <c:v>2013-12-26</c:v>
                </c:pt>
                <c:pt idx="319">
                  <c:v>2013-12-27</c:v>
                </c:pt>
                <c:pt idx="320">
                  <c:v>2013-12-30</c:v>
                </c:pt>
                <c:pt idx="321">
                  <c:v>2013-12-31</c:v>
                </c:pt>
                <c:pt idx="322">
                  <c:v>2014-01-02</c:v>
                </c:pt>
                <c:pt idx="323">
                  <c:v>2014-01-03</c:v>
                </c:pt>
                <c:pt idx="324">
                  <c:v>2014-01-06</c:v>
                </c:pt>
                <c:pt idx="325">
                  <c:v>2014-01-07</c:v>
                </c:pt>
                <c:pt idx="326">
                  <c:v>2014-01-08</c:v>
                </c:pt>
                <c:pt idx="327">
                  <c:v>2014-01-09</c:v>
                </c:pt>
                <c:pt idx="328">
                  <c:v>2014-01-10</c:v>
                </c:pt>
                <c:pt idx="329">
                  <c:v>2014-01-13</c:v>
                </c:pt>
                <c:pt idx="330">
                  <c:v>2014-01-14</c:v>
                </c:pt>
                <c:pt idx="331">
                  <c:v>2014-01-15</c:v>
                </c:pt>
                <c:pt idx="332">
                  <c:v>2014-01-16</c:v>
                </c:pt>
                <c:pt idx="333">
                  <c:v>2014-01-17</c:v>
                </c:pt>
                <c:pt idx="334">
                  <c:v>2014-01-21</c:v>
                </c:pt>
                <c:pt idx="335">
                  <c:v>2014-01-22</c:v>
                </c:pt>
                <c:pt idx="336">
                  <c:v>2014-01-23</c:v>
                </c:pt>
                <c:pt idx="337">
                  <c:v>2014-01-24</c:v>
                </c:pt>
                <c:pt idx="338">
                  <c:v>2014-01-27</c:v>
                </c:pt>
                <c:pt idx="339">
                  <c:v>2014-01-28</c:v>
                </c:pt>
                <c:pt idx="340">
                  <c:v>2014-01-29</c:v>
                </c:pt>
                <c:pt idx="341">
                  <c:v>2014-01-30</c:v>
                </c:pt>
                <c:pt idx="342">
                  <c:v>2014-02-07</c:v>
                </c:pt>
                <c:pt idx="343">
                  <c:v>2014-02-10</c:v>
                </c:pt>
                <c:pt idx="344">
                  <c:v>2014-02-11</c:v>
                </c:pt>
                <c:pt idx="345">
                  <c:v>2014-02-12</c:v>
                </c:pt>
                <c:pt idx="346">
                  <c:v>2014-02-13</c:v>
                </c:pt>
                <c:pt idx="347">
                  <c:v>2014-02-14</c:v>
                </c:pt>
                <c:pt idx="348">
                  <c:v>2014-02-18</c:v>
                </c:pt>
                <c:pt idx="349">
                  <c:v>2014-02-19</c:v>
                </c:pt>
                <c:pt idx="350">
                  <c:v>2014-02-20</c:v>
                </c:pt>
                <c:pt idx="351">
                  <c:v>2014-02-21</c:v>
                </c:pt>
                <c:pt idx="352">
                  <c:v>2014-02-24</c:v>
                </c:pt>
                <c:pt idx="353">
                  <c:v>2014-02-25</c:v>
                </c:pt>
                <c:pt idx="354">
                  <c:v>2014-02-26</c:v>
                </c:pt>
                <c:pt idx="355">
                  <c:v>2014-02-27</c:v>
                </c:pt>
                <c:pt idx="356">
                  <c:v>2014-02-28</c:v>
                </c:pt>
                <c:pt idx="357">
                  <c:v>2014-03-03</c:v>
                </c:pt>
                <c:pt idx="358">
                  <c:v>2014-03-04</c:v>
                </c:pt>
                <c:pt idx="359">
                  <c:v>2014-03-05</c:v>
                </c:pt>
                <c:pt idx="360">
                  <c:v>2014-03-06</c:v>
                </c:pt>
                <c:pt idx="361">
                  <c:v>2014-03-07</c:v>
                </c:pt>
                <c:pt idx="362">
                  <c:v>2014-03-10</c:v>
                </c:pt>
                <c:pt idx="363">
                  <c:v>2014-03-11</c:v>
                </c:pt>
                <c:pt idx="364">
                  <c:v>2014-03-12</c:v>
                </c:pt>
                <c:pt idx="365">
                  <c:v>2014-03-13</c:v>
                </c:pt>
                <c:pt idx="366">
                  <c:v>2014-03-14</c:v>
                </c:pt>
                <c:pt idx="367">
                  <c:v>2014-03-17</c:v>
                </c:pt>
                <c:pt idx="368">
                  <c:v>2014-03-18</c:v>
                </c:pt>
                <c:pt idx="369">
                  <c:v>2014-03-19</c:v>
                </c:pt>
                <c:pt idx="370">
                  <c:v>2014-03-20</c:v>
                </c:pt>
                <c:pt idx="371">
                  <c:v>2014-03-21</c:v>
                </c:pt>
                <c:pt idx="372">
                  <c:v>2014-03-24</c:v>
                </c:pt>
                <c:pt idx="373">
                  <c:v>2014-03-25</c:v>
                </c:pt>
                <c:pt idx="374">
                  <c:v>2014-03-26</c:v>
                </c:pt>
                <c:pt idx="375">
                  <c:v>2014-03-27</c:v>
                </c:pt>
                <c:pt idx="376">
                  <c:v>2014-03-28</c:v>
                </c:pt>
                <c:pt idx="377">
                  <c:v>2014-03-31</c:v>
                </c:pt>
                <c:pt idx="378">
                  <c:v>2014-04-01</c:v>
                </c:pt>
                <c:pt idx="379">
                  <c:v>2014-04-02</c:v>
                </c:pt>
                <c:pt idx="380">
                  <c:v>2014-04-03</c:v>
                </c:pt>
                <c:pt idx="381">
                  <c:v>2014-04-04</c:v>
                </c:pt>
                <c:pt idx="382">
                  <c:v>2014-04-08</c:v>
                </c:pt>
                <c:pt idx="383">
                  <c:v>2014-04-09</c:v>
                </c:pt>
                <c:pt idx="384">
                  <c:v>2014-04-10</c:v>
                </c:pt>
                <c:pt idx="385">
                  <c:v>2014-04-11</c:v>
                </c:pt>
                <c:pt idx="386">
                  <c:v>2014-04-14</c:v>
                </c:pt>
                <c:pt idx="387">
                  <c:v>2014-04-15</c:v>
                </c:pt>
                <c:pt idx="388">
                  <c:v>2014-04-16</c:v>
                </c:pt>
                <c:pt idx="389">
                  <c:v>2014-04-17</c:v>
                </c:pt>
                <c:pt idx="390">
                  <c:v>2014-04-21</c:v>
                </c:pt>
                <c:pt idx="391">
                  <c:v>2014-04-22</c:v>
                </c:pt>
                <c:pt idx="392">
                  <c:v>2014-04-23</c:v>
                </c:pt>
                <c:pt idx="393">
                  <c:v>2014-04-24</c:v>
                </c:pt>
                <c:pt idx="394">
                  <c:v>2014-04-25</c:v>
                </c:pt>
                <c:pt idx="395">
                  <c:v>2014-04-28</c:v>
                </c:pt>
                <c:pt idx="396">
                  <c:v>2014-04-29</c:v>
                </c:pt>
                <c:pt idx="397">
                  <c:v>2014-04-30</c:v>
                </c:pt>
                <c:pt idx="398">
                  <c:v>2014-05-05</c:v>
                </c:pt>
                <c:pt idx="399">
                  <c:v>2014-05-06</c:v>
                </c:pt>
                <c:pt idx="400">
                  <c:v>2014-05-07</c:v>
                </c:pt>
                <c:pt idx="401">
                  <c:v>2014-05-08</c:v>
                </c:pt>
                <c:pt idx="402">
                  <c:v>2014-05-09</c:v>
                </c:pt>
                <c:pt idx="403">
                  <c:v>2014-05-12</c:v>
                </c:pt>
                <c:pt idx="404">
                  <c:v>2014-05-13</c:v>
                </c:pt>
                <c:pt idx="405">
                  <c:v>2014-05-14</c:v>
                </c:pt>
                <c:pt idx="406">
                  <c:v>2014-05-15</c:v>
                </c:pt>
                <c:pt idx="407">
                  <c:v>2014-05-16</c:v>
                </c:pt>
                <c:pt idx="408">
                  <c:v>2014-05-19</c:v>
                </c:pt>
                <c:pt idx="409">
                  <c:v>2014-05-20</c:v>
                </c:pt>
                <c:pt idx="410">
                  <c:v>2014-05-21</c:v>
                </c:pt>
                <c:pt idx="411">
                  <c:v>2014-05-22</c:v>
                </c:pt>
                <c:pt idx="412">
                  <c:v>2014-05-23</c:v>
                </c:pt>
                <c:pt idx="413">
                  <c:v>2014-05-27</c:v>
                </c:pt>
                <c:pt idx="414">
                  <c:v>2014-05-28</c:v>
                </c:pt>
                <c:pt idx="415">
                  <c:v>2014-05-29</c:v>
                </c:pt>
                <c:pt idx="416">
                  <c:v>2014-05-30</c:v>
                </c:pt>
                <c:pt idx="417">
                  <c:v>2014-06-03</c:v>
                </c:pt>
                <c:pt idx="418">
                  <c:v>2014-06-04</c:v>
                </c:pt>
                <c:pt idx="419">
                  <c:v>2014-06-05</c:v>
                </c:pt>
                <c:pt idx="420">
                  <c:v>2014-06-06</c:v>
                </c:pt>
                <c:pt idx="421">
                  <c:v>2014-06-09</c:v>
                </c:pt>
                <c:pt idx="422">
                  <c:v>2014-06-10</c:v>
                </c:pt>
                <c:pt idx="423">
                  <c:v>2014-06-11</c:v>
                </c:pt>
                <c:pt idx="424">
                  <c:v>2014-06-12</c:v>
                </c:pt>
                <c:pt idx="425">
                  <c:v>2014-06-13</c:v>
                </c:pt>
                <c:pt idx="426">
                  <c:v>2014-06-16</c:v>
                </c:pt>
                <c:pt idx="427">
                  <c:v>2014-06-17</c:v>
                </c:pt>
                <c:pt idx="428">
                  <c:v>2014-06-18</c:v>
                </c:pt>
                <c:pt idx="429">
                  <c:v>2014-06-19</c:v>
                </c:pt>
                <c:pt idx="430">
                  <c:v>2014-06-20</c:v>
                </c:pt>
                <c:pt idx="431">
                  <c:v>2014-06-23</c:v>
                </c:pt>
                <c:pt idx="432">
                  <c:v>2014-06-24</c:v>
                </c:pt>
                <c:pt idx="433">
                  <c:v>2014-06-25</c:v>
                </c:pt>
                <c:pt idx="434">
                  <c:v>2014-06-26</c:v>
                </c:pt>
                <c:pt idx="435">
                  <c:v>2014-06-27</c:v>
                </c:pt>
                <c:pt idx="436">
                  <c:v>2014-06-30</c:v>
                </c:pt>
                <c:pt idx="437">
                  <c:v>2014-07-01</c:v>
                </c:pt>
                <c:pt idx="438">
                  <c:v>2014-07-02</c:v>
                </c:pt>
                <c:pt idx="439">
                  <c:v>2014-07-03</c:v>
                </c:pt>
                <c:pt idx="440">
                  <c:v>2014-07-07</c:v>
                </c:pt>
                <c:pt idx="441">
                  <c:v>2014-07-08</c:v>
                </c:pt>
                <c:pt idx="442">
                  <c:v>2014-07-09</c:v>
                </c:pt>
                <c:pt idx="443">
                  <c:v>2014-07-10</c:v>
                </c:pt>
                <c:pt idx="444">
                  <c:v>2014-07-11</c:v>
                </c:pt>
                <c:pt idx="445">
                  <c:v>2014-07-14</c:v>
                </c:pt>
                <c:pt idx="446">
                  <c:v>2014-07-15</c:v>
                </c:pt>
                <c:pt idx="447">
                  <c:v>2014-07-16</c:v>
                </c:pt>
                <c:pt idx="448">
                  <c:v>2014-07-17</c:v>
                </c:pt>
                <c:pt idx="449">
                  <c:v>2014-07-18</c:v>
                </c:pt>
                <c:pt idx="450">
                  <c:v>2014-07-21</c:v>
                </c:pt>
                <c:pt idx="451">
                  <c:v>2014-07-22</c:v>
                </c:pt>
                <c:pt idx="452">
                  <c:v>2014-07-23</c:v>
                </c:pt>
                <c:pt idx="453">
                  <c:v>2014-07-24</c:v>
                </c:pt>
                <c:pt idx="454">
                  <c:v>2014-07-25</c:v>
                </c:pt>
                <c:pt idx="455">
                  <c:v>2014-07-28</c:v>
                </c:pt>
                <c:pt idx="456">
                  <c:v>2014-07-29</c:v>
                </c:pt>
                <c:pt idx="457">
                  <c:v>2014-07-30</c:v>
                </c:pt>
                <c:pt idx="458">
                  <c:v>2014-07-31</c:v>
                </c:pt>
                <c:pt idx="459">
                  <c:v>2014-08-01</c:v>
                </c:pt>
                <c:pt idx="460">
                  <c:v>2014-08-04</c:v>
                </c:pt>
                <c:pt idx="461">
                  <c:v>2014-08-05</c:v>
                </c:pt>
                <c:pt idx="462">
                  <c:v>2014-08-06</c:v>
                </c:pt>
                <c:pt idx="463">
                  <c:v>2014-08-07</c:v>
                </c:pt>
                <c:pt idx="464">
                  <c:v>2014-08-08</c:v>
                </c:pt>
                <c:pt idx="465">
                  <c:v>2014-08-11</c:v>
                </c:pt>
                <c:pt idx="466">
                  <c:v>2014-08-12</c:v>
                </c:pt>
                <c:pt idx="467">
                  <c:v>2014-08-13</c:v>
                </c:pt>
                <c:pt idx="468">
                  <c:v>2014-08-14</c:v>
                </c:pt>
                <c:pt idx="469">
                  <c:v>2014-08-15</c:v>
                </c:pt>
                <c:pt idx="470">
                  <c:v>2014-08-18</c:v>
                </c:pt>
                <c:pt idx="471">
                  <c:v>2014-08-19</c:v>
                </c:pt>
                <c:pt idx="472">
                  <c:v>2014-08-20</c:v>
                </c:pt>
                <c:pt idx="473">
                  <c:v>2014-08-21</c:v>
                </c:pt>
                <c:pt idx="474">
                  <c:v>2014-08-22</c:v>
                </c:pt>
                <c:pt idx="475">
                  <c:v>2014-08-25</c:v>
                </c:pt>
                <c:pt idx="476">
                  <c:v>2014-08-26</c:v>
                </c:pt>
                <c:pt idx="477">
                  <c:v>2014-08-27</c:v>
                </c:pt>
                <c:pt idx="478">
                  <c:v>2014-08-28</c:v>
                </c:pt>
                <c:pt idx="479">
                  <c:v>2014-08-29</c:v>
                </c:pt>
                <c:pt idx="480">
                  <c:v>2014-09-02</c:v>
                </c:pt>
                <c:pt idx="481">
                  <c:v>2014-09-03</c:v>
                </c:pt>
                <c:pt idx="482">
                  <c:v>2014-09-04</c:v>
                </c:pt>
                <c:pt idx="483">
                  <c:v>2014-09-05</c:v>
                </c:pt>
                <c:pt idx="484">
                  <c:v>2014-09-09</c:v>
                </c:pt>
                <c:pt idx="485">
                  <c:v>2014-09-10</c:v>
                </c:pt>
                <c:pt idx="486">
                  <c:v>2014-09-11</c:v>
                </c:pt>
                <c:pt idx="487">
                  <c:v>2014-09-12</c:v>
                </c:pt>
                <c:pt idx="488">
                  <c:v>2014-09-15</c:v>
                </c:pt>
                <c:pt idx="489">
                  <c:v>2014-09-16</c:v>
                </c:pt>
                <c:pt idx="490">
                  <c:v>2014-09-17</c:v>
                </c:pt>
                <c:pt idx="491">
                  <c:v>2014-09-18</c:v>
                </c:pt>
                <c:pt idx="492">
                  <c:v>2014-09-19</c:v>
                </c:pt>
                <c:pt idx="493">
                  <c:v>2014-09-22</c:v>
                </c:pt>
                <c:pt idx="494">
                  <c:v>2014-09-23</c:v>
                </c:pt>
                <c:pt idx="495">
                  <c:v>2014-09-24</c:v>
                </c:pt>
                <c:pt idx="496">
                  <c:v>2014-09-25</c:v>
                </c:pt>
                <c:pt idx="497">
                  <c:v>2014-09-26</c:v>
                </c:pt>
                <c:pt idx="498">
                  <c:v>2014-09-29</c:v>
                </c:pt>
                <c:pt idx="499">
                  <c:v>2014-09-30</c:v>
                </c:pt>
                <c:pt idx="500">
                  <c:v>2014-10-08</c:v>
                </c:pt>
                <c:pt idx="501">
                  <c:v>2014-10-09</c:v>
                </c:pt>
                <c:pt idx="502">
                  <c:v>2014-10-10</c:v>
                </c:pt>
                <c:pt idx="503">
                  <c:v>2014-10-13</c:v>
                </c:pt>
                <c:pt idx="504">
                  <c:v>2014-10-14</c:v>
                </c:pt>
                <c:pt idx="505">
                  <c:v>2014-10-15</c:v>
                </c:pt>
                <c:pt idx="506">
                  <c:v>2014-10-16</c:v>
                </c:pt>
                <c:pt idx="507">
                  <c:v>2014-10-17</c:v>
                </c:pt>
                <c:pt idx="508">
                  <c:v>2014-10-20</c:v>
                </c:pt>
                <c:pt idx="509">
                  <c:v>2014-10-21</c:v>
                </c:pt>
                <c:pt idx="510">
                  <c:v>2014-10-22</c:v>
                </c:pt>
                <c:pt idx="511">
                  <c:v>2014-10-23</c:v>
                </c:pt>
                <c:pt idx="512">
                  <c:v>2014-10-24</c:v>
                </c:pt>
                <c:pt idx="513">
                  <c:v>2014-10-27</c:v>
                </c:pt>
                <c:pt idx="514">
                  <c:v>2014-10-28</c:v>
                </c:pt>
                <c:pt idx="515">
                  <c:v>2014-10-29</c:v>
                </c:pt>
                <c:pt idx="516">
                  <c:v>2014-10-30</c:v>
                </c:pt>
                <c:pt idx="517">
                  <c:v>2014-10-31</c:v>
                </c:pt>
                <c:pt idx="518">
                  <c:v>2014-11-03</c:v>
                </c:pt>
                <c:pt idx="519">
                  <c:v>2014-11-04</c:v>
                </c:pt>
                <c:pt idx="520">
                  <c:v>2014-11-05</c:v>
                </c:pt>
                <c:pt idx="521">
                  <c:v>2014-11-06</c:v>
                </c:pt>
                <c:pt idx="522">
                  <c:v>2014-11-07</c:v>
                </c:pt>
                <c:pt idx="523">
                  <c:v>2014-11-10</c:v>
                </c:pt>
                <c:pt idx="524">
                  <c:v>2014-11-11</c:v>
                </c:pt>
                <c:pt idx="525">
                  <c:v>2014-11-12</c:v>
                </c:pt>
                <c:pt idx="526">
                  <c:v>2014-11-13</c:v>
                </c:pt>
                <c:pt idx="527">
                  <c:v>2014-11-14</c:v>
                </c:pt>
                <c:pt idx="528">
                  <c:v>2014-11-17</c:v>
                </c:pt>
                <c:pt idx="529">
                  <c:v>2014-11-18</c:v>
                </c:pt>
                <c:pt idx="530">
                  <c:v>2014-11-19</c:v>
                </c:pt>
                <c:pt idx="531">
                  <c:v>2014-11-20</c:v>
                </c:pt>
                <c:pt idx="532">
                  <c:v>2014-11-21</c:v>
                </c:pt>
                <c:pt idx="533">
                  <c:v>2014-11-24</c:v>
                </c:pt>
                <c:pt idx="534">
                  <c:v>2014-11-25</c:v>
                </c:pt>
                <c:pt idx="535">
                  <c:v>2014-11-26</c:v>
                </c:pt>
                <c:pt idx="536">
                  <c:v>2014-11-28</c:v>
                </c:pt>
                <c:pt idx="537">
                  <c:v>2014-12-01</c:v>
                </c:pt>
                <c:pt idx="538">
                  <c:v>2014-12-02</c:v>
                </c:pt>
                <c:pt idx="539">
                  <c:v>2014-12-03</c:v>
                </c:pt>
                <c:pt idx="540">
                  <c:v>2014-12-04</c:v>
                </c:pt>
                <c:pt idx="541">
                  <c:v>2014-12-05</c:v>
                </c:pt>
                <c:pt idx="542">
                  <c:v>2014-12-08</c:v>
                </c:pt>
                <c:pt idx="543">
                  <c:v>2014-12-09</c:v>
                </c:pt>
                <c:pt idx="544">
                  <c:v>2014-12-10</c:v>
                </c:pt>
                <c:pt idx="545">
                  <c:v>2014-12-11</c:v>
                </c:pt>
                <c:pt idx="546">
                  <c:v>2014-12-12</c:v>
                </c:pt>
                <c:pt idx="547">
                  <c:v>2014-12-15</c:v>
                </c:pt>
                <c:pt idx="548">
                  <c:v>2014-12-16</c:v>
                </c:pt>
                <c:pt idx="549">
                  <c:v>2014-12-17</c:v>
                </c:pt>
                <c:pt idx="550">
                  <c:v>2014-12-18</c:v>
                </c:pt>
                <c:pt idx="551">
                  <c:v>2014-12-19</c:v>
                </c:pt>
                <c:pt idx="552">
                  <c:v>2014-12-22</c:v>
                </c:pt>
                <c:pt idx="553">
                  <c:v>2014-12-23</c:v>
                </c:pt>
                <c:pt idx="554">
                  <c:v>2014-12-24</c:v>
                </c:pt>
                <c:pt idx="555">
                  <c:v>2014-12-26</c:v>
                </c:pt>
                <c:pt idx="556">
                  <c:v>2014-12-29</c:v>
                </c:pt>
                <c:pt idx="557">
                  <c:v>2014-12-30</c:v>
                </c:pt>
                <c:pt idx="558">
                  <c:v>2014-12-31</c:v>
                </c:pt>
                <c:pt idx="559">
                  <c:v>2015-01-05</c:v>
                </c:pt>
                <c:pt idx="560">
                  <c:v>2015-01-06</c:v>
                </c:pt>
                <c:pt idx="561">
                  <c:v>2015-01-07</c:v>
                </c:pt>
                <c:pt idx="562">
                  <c:v>2015-01-08</c:v>
                </c:pt>
                <c:pt idx="563">
                  <c:v>2015-01-09</c:v>
                </c:pt>
                <c:pt idx="564">
                  <c:v>2015-01-12</c:v>
                </c:pt>
                <c:pt idx="565">
                  <c:v>2015-01-13</c:v>
                </c:pt>
                <c:pt idx="566">
                  <c:v>2015-01-14</c:v>
                </c:pt>
                <c:pt idx="567">
                  <c:v>2015-01-15</c:v>
                </c:pt>
                <c:pt idx="568">
                  <c:v>2015-01-16</c:v>
                </c:pt>
                <c:pt idx="569">
                  <c:v>2015-01-20</c:v>
                </c:pt>
                <c:pt idx="570">
                  <c:v>2015-01-21</c:v>
                </c:pt>
                <c:pt idx="571">
                  <c:v>2015-01-22</c:v>
                </c:pt>
                <c:pt idx="572">
                  <c:v>2015-01-23</c:v>
                </c:pt>
                <c:pt idx="573">
                  <c:v>2015-01-26</c:v>
                </c:pt>
                <c:pt idx="574">
                  <c:v>2015-01-27</c:v>
                </c:pt>
                <c:pt idx="575">
                  <c:v>2015-01-28</c:v>
                </c:pt>
                <c:pt idx="576">
                  <c:v>2015-01-29</c:v>
                </c:pt>
                <c:pt idx="577">
                  <c:v>2015-01-30</c:v>
                </c:pt>
                <c:pt idx="578">
                  <c:v>2015-02-02</c:v>
                </c:pt>
                <c:pt idx="579">
                  <c:v>2015-02-03</c:v>
                </c:pt>
                <c:pt idx="580">
                  <c:v>2015-02-04</c:v>
                </c:pt>
                <c:pt idx="581">
                  <c:v>2015-02-05</c:v>
                </c:pt>
                <c:pt idx="582">
                  <c:v>2015-02-06</c:v>
                </c:pt>
                <c:pt idx="583">
                  <c:v>2015-02-09</c:v>
                </c:pt>
                <c:pt idx="584">
                  <c:v>2015-02-10</c:v>
                </c:pt>
                <c:pt idx="585">
                  <c:v>2015-02-11</c:v>
                </c:pt>
                <c:pt idx="586">
                  <c:v>2015-02-12</c:v>
                </c:pt>
                <c:pt idx="587">
                  <c:v>2015-02-13</c:v>
                </c:pt>
                <c:pt idx="588">
                  <c:v>2015-02-17</c:v>
                </c:pt>
                <c:pt idx="589">
                  <c:v>2015-02-25</c:v>
                </c:pt>
                <c:pt idx="590">
                  <c:v>2015-02-26</c:v>
                </c:pt>
                <c:pt idx="591">
                  <c:v>2015-02-27</c:v>
                </c:pt>
                <c:pt idx="592">
                  <c:v>2015-03-02</c:v>
                </c:pt>
                <c:pt idx="593">
                  <c:v>2015-03-03</c:v>
                </c:pt>
                <c:pt idx="594">
                  <c:v>2015-03-04</c:v>
                </c:pt>
                <c:pt idx="595">
                  <c:v>2015-03-05</c:v>
                </c:pt>
                <c:pt idx="596">
                  <c:v>2015-03-06</c:v>
                </c:pt>
                <c:pt idx="597">
                  <c:v>2015-03-09</c:v>
                </c:pt>
                <c:pt idx="598">
                  <c:v>2015-03-10</c:v>
                </c:pt>
                <c:pt idx="599">
                  <c:v>2015-03-11</c:v>
                </c:pt>
                <c:pt idx="600">
                  <c:v>2015-03-12</c:v>
                </c:pt>
                <c:pt idx="601">
                  <c:v>2015-03-13</c:v>
                </c:pt>
                <c:pt idx="602">
                  <c:v>2015-03-16</c:v>
                </c:pt>
                <c:pt idx="603">
                  <c:v>2015-03-17</c:v>
                </c:pt>
                <c:pt idx="604">
                  <c:v>2015-03-18</c:v>
                </c:pt>
                <c:pt idx="605">
                  <c:v>2015-03-19</c:v>
                </c:pt>
                <c:pt idx="606">
                  <c:v>2015-03-20</c:v>
                </c:pt>
                <c:pt idx="607">
                  <c:v>2015-03-23</c:v>
                </c:pt>
                <c:pt idx="608">
                  <c:v>2015-03-24</c:v>
                </c:pt>
                <c:pt idx="609">
                  <c:v>2015-03-25</c:v>
                </c:pt>
                <c:pt idx="610">
                  <c:v>2015-03-26</c:v>
                </c:pt>
                <c:pt idx="611">
                  <c:v>2015-03-27</c:v>
                </c:pt>
                <c:pt idx="612">
                  <c:v>2015-03-30</c:v>
                </c:pt>
                <c:pt idx="613">
                  <c:v>2015-03-31</c:v>
                </c:pt>
                <c:pt idx="614">
                  <c:v>2015-04-01</c:v>
                </c:pt>
                <c:pt idx="615">
                  <c:v>2015-04-02</c:v>
                </c:pt>
                <c:pt idx="616">
                  <c:v>2015-04-07</c:v>
                </c:pt>
                <c:pt idx="617">
                  <c:v>2015-04-08</c:v>
                </c:pt>
                <c:pt idx="618">
                  <c:v>2015-04-09</c:v>
                </c:pt>
                <c:pt idx="619">
                  <c:v>2015-04-10</c:v>
                </c:pt>
                <c:pt idx="620">
                  <c:v>2015-04-13</c:v>
                </c:pt>
                <c:pt idx="621">
                  <c:v>2015-04-14</c:v>
                </c:pt>
                <c:pt idx="622">
                  <c:v>2015-04-15</c:v>
                </c:pt>
                <c:pt idx="623">
                  <c:v>2015-04-16</c:v>
                </c:pt>
                <c:pt idx="624">
                  <c:v>2015-04-17</c:v>
                </c:pt>
                <c:pt idx="625">
                  <c:v>2015-04-20</c:v>
                </c:pt>
                <c:pt idx="626">
                  <c:v>2015-04-21</c:v>
                </c:pt>
                <c:pt idx="627">
                  <c:v>2015-04-22</c:v>
                </c:pt>
                <c:pt idx="628">
                  <c:v>2015-04-23</c:v>
                </c:pt>
                <c:pt idx="629">
                  <c:v>2015-04-24</c:v>
                </c:pt>
                <c:pt idx="630">
                  <c:v>2015-04-27</c:v>
                </c:pt>
                <c:pt idx="631">
                  <c:v>2015-04-28</c:v>
                </c:pt>
                <c:pt idx="632">
                  <c:v>2015-04-29</c:v>
                </c:pt>
                <c:pt idx="633">
                  <c:v>2015-04-30</c:v>
                </c:pt>
                <c:pt idx="634">
                  <c:v>2015-05-04</c:v>
                </c:pt>
                <c:pt idx="635">
                  <c:v>2015-05-05</c:v>
                </c:pt>
                <c:pt idx="636">
                  <c:v>2015-05-06</c:v>
                </c:pt>
                <c:pt idx="637">
                  <c:v>2015-05-07</c:v>
                </c:pt>
                <c:pt idx="638">
                  <c:v>2015-05-08</c:v>
                </c:pt>
                <c:pt idx="639">
                  <c:v>2015-05-11</c:v>
                </c:pt>
                <c:pt idx="640">
                  <c:v>2015-05-12</c:v>
                </c:pt>
                <c:pt idx="641">
                  <c:v>2015-05-13</c:v>
                </c:pt>
                <c:pt idx="642">
                  <c:v>2015-05-14</c:v>
                </c:pt>
                <c:pt idx="643">
                  <c:v>2015-05-15</c:v>
                </c:pt>
                <c:pt idx="644">
                  <c:v>2015-05-18</c:v>
                </c:pt>
                <c:pt idx="645">
                  <c:v>2015-05-19</c:v>
                </c:pt>
                <c:pt idx="646">
                  <c:v>2015-05-20</c:v>
                </c:pt>
                <c:pt idx="647">
                  <c:v>2015-05-21</c:v>
                </c:pt>
                <c:pt idx="648">
                  <c:v>2015-05-22</c:v>
                </c:pt>
                <c:pt idx="649">
                  <c:v>2015-05-26</c:v>
                </c:pt>
                <c:pt idx="650">
                  <c:v>2015-05-27</c:v>
                </c:pt>
                <c:pt idx="651">
                  <c:v>2015-05-28</c:v>
                </c:pt>
                <c:pt idx="652">
                  <c:v>2015-05-29</c:v>
                </c:pt>
                <c:pt idx="653">
                  <c:v>2015-06-01</c:v>
                </c:pt>
                <c:pt idx="654">
                  <c:v>2015-06-02</c:v>
                </c:pt>
                <c:pt idx="655">
                  <c:v>2015-06-03</c:v>
                </c:pt>
                <c:pt idx="656">
                  <c:v>2015-06-04</c:v>
                </c:pt>
                <c:pt idx="657">
                  <c:v>2015-06-05</c:v>
                </c:pt>
                <c:pt idx="658">
                  <c:v>2015-06-08</c:v>
                </c:pt>
                <c:pt idx="659">
                  <c:v>2015-06-09</c:v>
                </c:pt>
                <c:pt idx="660">
                  <c:v>2015-06-10</c:v>
                </c:pt>
                <c:pt idx="661">
                  <c:v>2015-06-11</c:v>
                </c:pt>
                <c:pt idx="662">
                  <c:v>2015-06-12</c:v>
                </c:pt>
                <c:pt idx="663">
                  <c:v>2015-06-15</c:v>
                </c:pt>
                <c:pt idx="664">
                  <c:v>2015-06-16</c:v>
                </c:pt>
                <c:pt idx="665">
                  <c:v>2015-06-17</c:v>
                </c:pt>
                <c:pt idx="666">
                  <c:v>2015-06-18</c:v>
                </c:pt>
                <c:pt idx="667">
                  <c:v>2015-06-19</c:v>
                </c:pt>
                <c:pt idx="668">
                  <c:v>2015-06-23</c:v>
                </c:pt>
                <c:pt idx="669">
                  <c:v>2015-06-24</c:v>
                </c:pt>
                <c:pt idx="670">
                  <c:v>2015-06-25</c:v>
                </c:pt>
                <c:pt idx="671">
                  <c:v>2015-06-26</c:v>
                </c:pt>
                <c:pt idx="672">
                  <c:v>2015-06-29</c:v>
                </c:pt>
                <c:pt idx="673">
                  <c:v>2015-06-30</c:v>
                </c:pt>
                <c:pt idx="674">
                  <c:v>2015-07-01</c:v>
                </c:pt>
                <c:pt idx="675">
                  <c:v>2015-07-02</c:v>
                </c:pt>
                <c:pt idx="676">
                  <c:v>2015-07-06</c:v>
                </c:pt>
                <c:pt idx="677">
                  <c:v>2015-07-07</c:v>
                </c:pt>
                <c:pt idx="678">
                  <c:v>2015-07-08</c:v>
                </c:pt>
                <c:pt idx="679">
                  <c:v>2015-07-09</c:v>
                </c:pt>
                <c:pt idx="680">
                  <c:v>2015-07-10</c:v>
                </c:pt>
                <c:pt idx="681">
                  <c:v>2015-07-13</c:v>
                </c:pt>
                <c:pt idx="682">
                  <c:v>2015-07-14</c:v>
                </c:pt>
                <c:pt idx="683">
                  <c:v>2015-07-15</c:v>
                </c:pt>
                <c:pt idx="684">
                  <c:v>2015-07-16</c:v>
                </c:pt>
                <c:pt idx="685">
                  <c:v>2015-07-17</c:v>
                </c:pt>
                <c:pt idx="686">
                  <c:v>2015-07-20</c:v>
                </c:pt>
                <c:pt idx="687">
                  <c:v>2015-07-21</c:v>
                </c:pt>
                <c:pt idx="688">
                  <c:v>2015-07-22</c:v>
                </c:pt>
                <c:pt idx="689">
                  <c:v>2015-07-23</c:v>
                </c:pt>
                <c:pt idx="690">
                  <c:v>2015-07-24</c:v>
                </c:pt>
                <c:pt idx="691">
                  <c:v>2015-07-27</c:v>
                </c:pt>
                <c:pt idx="692">
                  <c:v>2015-07-28</c:v>
                </c:pt>
                <c:pt idx="693">
                  <c:v>2015-07-29</c:v>
                </c:pt>
                <c:pt idx="694">
                  <c:v>2015-07-30</c:v>
                </c:pt>
                <c:pt idx="695">
                  <c:v>2015-07-31</c:v>
                </c:pt>
                <c:pt idx="696">
                  <c:v>2015-08-03</c:v>
                </c:pt>
                <c:pt idx="697">
                  <c:v>2015-08-04</c:v>
                </c:pt>
                <c:pt idx="698">
                  <c:v>2015-08-05</c:v>
                </c:pt>
                <c:pt idx="699">
                  <c:v>2015-08-06</c:v>
                </c:pt>
                <c:pt idx="700">
                  <c:v>2015-08-07</c:v>
                </c:pt>
                <c:pt idx="701">
                  <c:v>2015-08-10</c:v>
                </c:pt>
                <c:pt idx="702">
                  <c:v>2015-08-11</c:v>
                </c:pt>
                <c:pt idx="703">
                  <c:v>2015-08-12</c:v>
                </c:pt>
                <c:pt idx="704">
                  <c:v>2015-08-13</c:v>
                </c:pt>
                <c:pt idx="705">
                  <c:v>2015-08-14</c:v>
                </c:pt>
                <c:pt idx="706">
                  <c:v>2015-08-17</c:v>
                </c:pt>
                <c:pt idx="707">
                  <c:v>2015-08-18</c:v>
                </c:pt>
                <c:pt idx="708">
                  <c:v>2015-08-19</c:v>
                </c:pt>
                <c:pt idx="709">
                  <c:v>2015-08-20</c:v>
                </c:pt>
                <c:pt idx="710">
                  <c:v>2015-08-21</c:v>
                </c:pt>
                <c:pt idx="711">
                  <c:v>2015-08-24</c:v>
                </c:pt>
                <c:pt idx="712">
                  <c:v>2015-08-25</c:v>
                </c:pt>
                <c:pt idx="713">
                  <c:v>2015-08-26</c:v>
                </c:pt>
                <c:pt idx="714">
                  <c:v>2015-08-27</c:v>
                </c:pt>
                <c:pt idx="715">
                  <c:v>2015-08-28</c:v>
                </c:pt>
                <c:pt idx="716">
                  <c:v>2015-08-31</c:v>
                </c:pt>
                <c:pt idx="717">
                  <c:v>2015-09-01</c:v>
                </c:pt>
                <c:pt idx="718">
                  <c:v>2015-09-02</c:v>
                </c:pt>
                <c:pt idx="719">
                  <c:v>2015-09-04</c:v>
                </c:pt>
                <c:pt idx="720">
                  <c:v>2015-09-08</c:v>
                </c:pt>
                <c:pt idx="721">
                  <c:v>2015-09-09</c:v>
                </c:pt>
                <c:pt idx="722">
                  <c:v>2015-09-10</c:v>
                </c:pt>
                <c:pt idx="723">
                  <c:v>2015-09-11</c:v>
                </c:pt>
                <c:pt idx="724">
                  <c:v>2015-09-14</c:v>
                </c:pt>
                <c:pt idx="725">
                  <c:v>2015-09-15</c:v>
                </c:pt>
                <c:pt idx="726">
                  <c:v>2015-09-16</c:v>
                </c:pt>
                <c:pt idx="727">
                  <c:v>2015-09-17</c:v>
                </c:pt>
                <c:pt idx="728">
                  <c:v>2015-09-18</c:v>
                </c:pt>
                <c:pt idx="729">
                  <c:v>2015-09-21</c:v>
                </c:pt>
                <c:pt idx="730">
                  <c:v>2015-09-22</c:v>
                </c:pt>
                <c:pt idx="731">
                  <c:v>2015-09-23</c:v>
                </c:pt>
                <c:pt idx="732">
                  <c:v>2015-09-24</c:v>
                </c:pt>
                <c:pt idx="733">
                  <c:v>2015-09-25</c:v>
                </c:pt>
                <c:pt idx="734">
                  <c:v>2015-09-28</c:v>
                </c:pt>
                <c:pt idx="735">
                  <c:v>2015-09-29</c:v>
                </c:pt>
                <c:pt idx="736">
                  <c:v>2015-09-30</c:v>
                </c:pt>
                <c:pt idx="737">
                  <c:v>2015-10-08</c:v>
                </c:pt>
                <c:pt idx="738">
                  <c:v>2015-10-09</c:v>
                </c:pt>
                <c:pt idx="739">
                  <c:v>2015-10-12</c:v>
                </c:pt>
                <c:pt idx="740">
                  <c:v>2015-10-13</c:v>
                </c:pt>
                <c:pt idx="741">
                  <c:v>2015-10-14</c:v>
                </c:pt>
                <c:pt idx="742">
                  <c:v>2015-10-15</c:v>
                </c:pt>
                <c:pt idx="743">
                  <c:v>2015-10-16</c:v>
                </c:pt>
                <c:pt idx="744">
                  <c:v>2015-10-19</c:v>
                </c:pt>
                <c:pt idx="745">
                  <c:v>2015-10-20</c:v>
                </c:pt>
                <c:pt idx="746">
                  <c:v>2015-10-21</c:v>
                </c:pt>
                <c:pt idx="747">
                  <c:v>2015-10-22</c:v>
                </c:pt>
                <c:pt idx="748">
                  <c:v>2015-10-23</c:v>
                </c:pt>
                <c:pt idx="749">
                  <c:v>2015-10-26</c:v>
                </c:pt>
                <c:pt idx="750">
                  <c:v>2015-10-27</c:v>
                </c:pt>
                <c:pt idx="751">
                  <c:v>2015-10-28</c:v>
                </c:pt>
                <c:pt idx="752">
                  <c:v>2015-10-29</c:v>
                </c:pt>
                <c:pt idx="753">
                  <c:v>2015-10-30</c:v>
                </c:pt>
                <c:pt idx="754">
                  <c:v>2015-11-02</c:v>
                </c:pt>
                <c:pt idx="755">
                  <c:v>2015-11-03</c:v>
                </c:pt>
                <c:pt idx="756">
                  <c:v>2015-11-04</c:v>
                </c:pt>
                <c:pt idx="757">
                  <c:v>2015-11-05</c:v>
                </c:pt>
                <c:pt idx="758">
                  <c:v>2015-11-06</c:v>
                </c:pt>
                <c:pt idx="759">
                  <c:v>2015-11-09</c:v>
                </c:pt>
                <c:pt idx="760">
                  <c:v>2015-11-10</c:v>
                </c:pt>
                <c:pt idx="761">
                  <c:v>2015-11-11</c:v>
                </c:pt>
                <c:pt idx="762">
                  <c:v>2015-11-12</c:v>
                </c:pt>
                <c:pt idx="763">
                  <c:v>2015-11-13</c:v>
                </c:pt>
                <c:pt idx="764">
                  <c:v>2015-11-16</c:v>
                </c:pt>
                <c:pt idx="765">
                  <c:v>2015-11-17</c:v>
                </c:pt>
                <c:pt idx="766">
                  <c:v>2015-11-18</c:v>
                </c:pt>
                <c:pt idx="767">
                  <c:v>2015-11-19</c:v>
                </c:pt>
                <c:pt idx="768">
                  <c:v>2015-11-20</c:v>
                </c:pt>
                <c:pt idx="769">
                  <c:v>2015-11-23</c:v>
                </c:pt>
                <c:pt idx="770">
                  <c:v>2015-11-24</c:v>
                </c:pt>
                <c:pt idx="771">
                  <c:v>2015-11-25</c:v>
                </c:pt>
                <c:pt idx="772">
                  <c:v>2015-11-27</c:v>
                </c:pt>
                <c:pt idx="773">
                  <c:v>2015-11-30</c:v>
                </c:pt>
                <c:pt idx="774">
                  <c:v>2015-12-01</c:v>
                </c:pt>
                <c:pt idx="775">
                  <c:v>2015-12-02</c:v>
                </c:pt>
                <c:pt idx="776">
                  <c:v>2015-12-03</c:v>
                </c:pt>
                <c:pt idx="777">
                  <c:v>2015-12-04</c:v>
                </c:pt>
                <c:pt idx="778">
                  <c:v>2015-12-07</c:v>
                </c:pt>
                <c:pt idx="779">
                  <c:v>2015-12-08</c:v>
                </c:pt>
                <c:pt idx="780">
                  <c:v>2015-12-09</c:v>
                </c:pt>
                <c:pt idx="781">
                  <c:v>2015-12-10</c:v>
                </c:pt>
                <c:pt idx="782">
                  <c:v>2015-12-11</c:v>
                </c:pt>
                <c:pt idx="783">
                  <c:v>2015-12-14</c:v>
                </c:pt>
                <c:pt idx="784">
                  <c:v>2015-12-15</c:v>
                </c:pt>
                <c:pt idx="785">
                  <c:v>2015-12-16</c:v>
                </c:pt>
                <c:pt idx="786">
                  <c:v>2015-12-17</c:v>
                </c:pt>
                <c:pt idx="787">
                  <c:v>2015-12-18</c:v>
                </c:pt>
                <c:pt idx="788">
                  <c:v>2015-12-21</c:v>
                </c:pt>
                <c:pt idx="789">
                  <c:v>2015-12-22</c:v>
                </c:pt>
                <c:pt idx="790">
                  <c:v>2015-12-23</c:v>
                </c:pt>
                <c:pt idx="791">
                  <c:v>2015-12-24</c:v>
                </c:pt>
                <c:pt idx="792">
                  <c:v>2015-12-28</c:v>
                </c:pt>
                <c:pt idx="793">
                  <c:v>2015-12-29</c:v>
                </c:pt>
                <c:pt idx="794">
                  <c:v>2015-12-30</c:v>
                </c:pt>
                <c:pt idx="795">
                  <c:v>2015-12-31</c:v>
                </c:pt>
                <c:pt idx="796">
                  <c:v>2016-01-04</c:v>
                </c:pt>
                <c:pt idx="797">
                  <c:v>2016-01-05</c:v>
                </c:pt>
                <c:pt idx="798">
                  <c:v>2016-01-06</c:v>
                </c:pt>
                <c:pt idx="799">
                  <c:v>2016-01-07</c:v>
                </c:pt>
                <c:pt idx="800">
                  <c:v>2016-01-08</c:v>
                </c:pt>
                <c:pt idx="801">
                  <c:v>2016-01-11</c:v>
                </c:pt>
                <c:pt idx="802">
                  <c:v>2016-01-12</c:v>
                </c:pt>
                <c:pt idx="803">
                  <c:v>2016-01-13</c:v>
                </c:pt>
                <c:pt idx="804">
                  <c:v>2016-01-14</c:v>
                </c:pt>
                <c:pt idx="805">
                  <c:v>2016-01-15</c:v>
                </c:pt>
                <c:pt idx="806">
                  <c:v>2016-01-19</c:v>
                </c:pt>
                <c:pt idx="807">
                  <c:v>2016-01-20</c:v>
                </c:pt>
                <c:pt idx="808">
                  <c:v>2016-01-21</c:v>
                </c:pt>
                <c:pt idx="809">
                  <c:v>2016-01-22</c:v>
                </c:pt>
                <c:pt idx="810">
                  <c:v>2016-01-25</c:v>
                </c:pt>
                <c:pt idx="811">
                  <c:v>2016-01-26</c:v>
                </c:pt>
                <c:pt idx="812">
                  <c:v>2016-01-27</c:v>
                </c:pt>
                <c:pt idx="813">
                  <c:v>2016-01-28</c:v>
                </c:pt>
                <c:pt idx="814">
                  <c:v>2016-01-29</c:v>
                </c:pt>
                <c:pt idx="815">
                  <c:v>2016-02-01</c:v>
                </c:pt>
                <c:pt idx="816">
                  <c:v>2016-02-02</c:v>
                </c:pt>
                <c:pt idx="817">
                  <c:v>2016-02-03</c:v>
                </c:pt>
                <c:pt idx="818">
                  <c:v>2016-02-04</c:v>
                </c:pt>
                <c:pt idx="819">
                  <c:v>2016-02-05</c:v>
                </c:pt>
                <c:pt idx="820">
                  <c:v>2016-02-12</c:v>
                </c:pt>
                <c:pt idx="821">
                  <c:v>2016-02-16</c:v>
                </c:pt>
                <c:pt idx="822">
                  <c:v>2016-02-17</c:v>
                </c:pt>
                <c:pt idx="823">
                  <c:v>2016-02-18</c:v>
                </c:pt>
                <c:pt idx="824">
                  <c:v>2016-02-19</c:v>
                </c:pt>
                <c:pt idx="825">
                  <c:v>2016-02-22</c:v>
                </c:pt>
                <c:pt idx="826">
                  <c:v>2016-02-23</c:v>
                </c:pt>
                <c:pt idx="827">
                  <c:v>2016-02-24</c:v>
                </c:pt>
                <c:pt idx="828">
                  <c:v>2016-02-25</c:v>
                </c:pt>
                <c:pt idx="829">
                  <c:v>2016-02-26</c:v>
                </c:pt>
                <c:pt idx="830">
                  <c:v>2016-02-29</c:v>
                </c:pt>
                <c:pt idx="831">
                  <c:v>2016-03-01</c:v>
                </c:pt>
                <c:pt idx="832">
                  <c:v>2016-03-02</c:v>
                </c:pt>
                <c:pt idx="833">
                  <c:v>2016-03-03</c:v>
                </c:pt>
                <c:pt idx="834">
                  <c:v>2016-03-04</c:v>
                </c:pt>
                <c:pt idx="835">
                  <c:v>2016-03-07</c:v>
                </c:pt>
                <c:pt idx="836">
                  <c:v>2016-03-08</c:v>
                </c:pt>
                <c:pt idx="837">
                  <c:v>2016-03-09</c:v>
                </c:pt>
                <c:pt idx="838">
                  <c:v>2016-03-10</c:v>
                </c:pt>
                <c:pt idx="839">
                  <c:v>2016-03-11</c:v>
                </c:pt>
                <c:pt idx="840">
                  <c:v>2016-03-14</c:v>
                </c:pt>
                <c:pt idx="841">
                  <c:v>2016-03-15</c:v>
                </c:pt>
                <c:pt idx="842">
                  <c:v>2016-03-16</c:v>
                </c:pt>
                <c:pt idx="843">
                  <c:v>2016-03-17</c:v>
                </c:pt>
                <c:pt idx="844">
                  <c:v>2016-03-18</c:v>
                </c:pt>
                <c:pt idx="845">
                  <c:v>2016-03-21</c:v>
                </c:pt>
                <c:pt idx="846">
                  <c:v>2016-03-22</c:v>
                </c:pt>
                <c:pt idx="847">
                  <c:v>2016-03-23</c:v>
                </c:pt>
                <c:pt idx="848">
                  <c:v>2016-03-24</c:v>
                </c:pt>
                <c:pt idx="849">
                  <c:v>2016-03-28</c:v>
                </c:pt>
                <c:pt idx="850">
                  <c:v>2016-03-29</c:v>
                </c:pt>
                <c:pt idx="851">
                  <c:v>2016-03-30</c:v>
                </c:pt>
                <c:pt idx="852">
                  <c:v>2016-03-31</c:v>
                </c:pt>
                <c:pt idx="853">
                  <c:v>2016-04-01</c:v>
                </c:pt>
                <c:pt idx="854">
                  <c:v>2016-04-05</c:v>
                </c:pt>
                <c:pt idx="855">
                  <c:v>2016-04-06</c:v>
                </c:pt>
                <c:pt idx="856">
                  <c:v>2016-04-07</c:v>
                </c:pt>
                <c:pt idx="857">
                  <c:v>2016-04-08</c:v>
                </c:pt>
                <c:pt idx="858">
                  <c:v>2016-04-11</c:v>
                </c:pt>
                <c:pt idx="859">
                  <c:v>2016-04-12</c:v>
                </c:pt>
                <c:pt idx="860">
                  <c:v>2016-04-13</c:v>
                </c:pt>
                <c:pt idx="861">
                  <c:v>2016-04-14</c:v>
                </c:pt>
                <c:pt idx="862">
                  <c:v>2016-04-15</c:v>
                </c:pt>
                <c:pt idx="863">
                  <c:v>2016-04-18</c:v>
                </c:pt>
                <c:pt idx="864">
                  <c:v>2016-04-19</c:v>
                </c:pt>
                <c:pt idx="865">
                  <c:v>2016-04-20</c:v>
                </c:pt>
                <c:pt idx="866">
                  <c:v>2016-04-21</c:v>
                </c:pt>
                <c:pt idx="867">
                  <c:v>2016-04-22</c:v>
                </c:pt>
                <c:pt idx="868">
                  <c:v>2016-04-25</c:v>
                </c:pt>
                <c:pt idx="869">
                  <c:v>2016-04-26</c:v>
                </c:pt>
                <c:pt idx="870">
                  <c:v>2016-04-27</c:v>
                </c:pt>
                <c:pt idx="871">
                  <c:v>2016-04-28</c:v>
                </c:pt>
                <c:pt idx="872">
                  <c:v>2016-04-29</c:v>
                </c:pt>
                <c:pt idx="873">
                  <c:v>2016-05-03</c:v>
                </c:pt>
                <c:pt idx="874">
                  <c:v>2016-05-04</c:v>
                </c:pt>
                <c:pt idx="875">
                  <c:v>2016-05-05</c:v>
                </c:pt>
                <c:pt idx="876">
                  <c:v>2016-05-06</c:v>
                </c:pt>
                <c:pt idx="877">
                  <c:v>2016-05-09</c:v>
                </c:pt>
                <c:pt idx="878">
                  <c:v>2016-05-10</c:v>
                </c:pt>
                <c:pt idx="879">
                  <c:v>2016-05-11</c:v>
                </c:pt>
                <c:pt idx="880">
                  <c:v>2016-05-12</c:v>
                </c:pt>
                <c:pt idx="881">
                  <c:v>2016-05-13</c:v>
                </c:pt>
                <c:pt idx="882">
                  <c:v>2016-05-16</c:v>
                </c:pt>
                <c:pt idx="883">
                  <c:v>2016-05-17</c:v>
                </c:pt>
                <c:pt idx="884">
                  <c:v>2016-05-18</c:v>
                </c:pt>
                <c:pt idx="885">
                  <c:v>2016-05-19</c:v>
                </c:pt>
                <c:pt idx="886">
                  <c:v>2016-05-20</c:v>
                </c:pt>
                <c:pt idx="887">
                  <c:v>2016-05-23</c:v>
                </c:pt>
                <c:pt idx="888">
                  <c:v>2016-05-24</c:v>
                </c:pt>
                <c:pt idx="889">
                  <c:v>2016-05-25</c:v>
                </c:pt>
                <c:pt idx="890">
                  <c:v>2016-05-26</c:v>
                </c:pt>
                <c:pt idx="891">
                  <c:v>2016-05-27</c:v>
                </c:pt>
                <c:pt idx="892">
                  <c:v>2016-05-31</c:v>
                </c:pt>
                <c:pt idx="893">
                  <c:v>2016-06-01</c:v>
                </c:pt>
                <c:pt idx="894">
                  <c:v>2016-06-02</c:v>
                </c:pt>
                <c:pt idx="895">
                  <c:v>2016-06-03</c:v>
                </c:pt>
                <c:pt idx="896">
                  <c:v>2016-06-06</c:v>
                </c:pt>
                <c:pt idx="897">
                  <c:v>2016-06-07</c:v>
                </c:pt>
                <c:pt idx="898">
                  <c:v>2016-06-08</c:v>
                </c:pt>
                <c:pt idx="899">
                  <c:v>2016-06-13</c:v>
                </c:pt>
                <c:pt idx="900">
                  <c:v>2016-06-14</c:v>
                </c:pt>
                <c:pt idx="901">
                  <c:v>2016-06-15</c:v>
                </c:pt>
                <c:pt idx="902">
                  <c:v>2016-06-16</c:v>
                </c:pt>
                <c:pt idx="903">
                  <c:v>2016-06-17</c:v>
                </c:pt>
                <c:pt idx="904">
                  <c:v>2016-06-20</c:v>
                </c:pt>
                <c:pt idx="905">
                  <c:v>2016-06-21</c:v>
                </c:pt>
                <c:pt idx="906">
                  <c:v>2016-06-22</c:v>
                </c:pt>
                <c:pt idx="907">
                  <c:v>2016-06-23</c:v>
                </c:pt>
                <c:pt idx="908">
                  <c:v>2016-06-24</c:v>
                </c:pt>
                <c:pt idx="909">
                  <c:v>2016-06-27</c:v>
                </c:pt>
                <c:pt idx="910">
                  <c:v>2016-06-28</c:v>
                </c:pt>
                <c:pt idx="911">
                  <c:v>2016-06-29</c:v>
                </c:pt>
                <c:pt idx="912">
                  <c:v>2016-06-30</c:v>
                </c:pt>
                <c:pt idx="913">
                  <c:v>2016-07-01</c:v>
                </c:pt>
                <c:pt idx="914">
                  <c:v>2016-07-05</c:v>
                </c:pt>
                <c:pt idx="915">
                  <c:v>2016-07-06</c:v>
                </c:pt>
                <c:pt idx="916">
                  <c:v>2016-07-07</c:v>
                </c:pt>
                <c:pt idx="917">
                  <c:v>2016-07-08</c:v>
                </c:pt>
                <c:pt idx="918">
                  <c:v>2016-07-11</c:v>
                </c:pt>
                <c:pt idx="919">
                  <c:v>2016-07-12</c:v>
                </c:pt>
                <c:pt idx="920">
                  <c:v>2016-07-13</c:v>
                </c:pt>
                <c:pt idx="921">
                  <c:v>2016-07-14</c:v>
                </c:pt>
                <c:pt idx="922">
                  <c:v>2016-07-15</c:v>
                </c:pt>
                <c:pt idx="923">
                  <c:v>2016-07-18</c:v>
                </c:pt>
                <c:pt idx="924">
                  <c:v>2016-07-19</c:v>
                </c:pt>
                <c:pt idx="925">
                  <c:v>2016-07-20</c:v>
                </c:pt>
                <c:pt idx="926">
                  <c:v>2016-07-21</c:v>
                </c:pt>
                <c:pt idx="927">
                  <c:v>2016-07-22</c:v>
                </c:pt>
                <c:pt idx="928">
                  <c:v>2016-07-25</c:v>
                </c:pt>
                <c:pt idx="929">
                  <c:v>2016-07-26</c:v>
                </c:pt>
                <c:pt idx="930">
                  <c:v>2016-07-27</c:v>
                </c:pt>
                <c:pt idx="931">
                  <c:v>2016-07-28</c:v>
                </c:pt>
                <c:pt idx="932">
                  <c:v>2016-07-29</c:v>
                </c:pt>
                <c:pt idx="933">
                  <c:v>2016-08-01</c:v>
                </c:pt>
                <c:pt idx="934">
                  <c:v>2016-08-02</c:v>
                </c:pt>
                <c:pt idx="935">
                  <c:v>2016-08-03</c:v>
                </c:pt>
                <c:pt idx="936">
                  <c:v>2016-08-04</c:v>
                </c:pt>
                <c:pt idx="937">
                  <c:v>2016-08-05</c:v>
                </c:pt>
                <c:pt idx="938">
                  <c:v>2016-08-08</c:v>
                </c:pt>
                <c:pt idx="939">
                  <c:v>2016-08-09</c:v>
                </c:pt>
                <c:pt idx="940">
                  <c:v>2016-08-10</c:v>
                </c:pt>
                <c:pt idx="941">
                  <c:v>2016-08-11</c:v>
                </c:pt>
                <c:pt idx="942">
                  <c:v>2016-08-12</c:v>
                </c:pt>
                <c:pt idx="943">
                  <c:v>2016-08-15</c:v>
                </c:pt>
                <c:pt idx="944">
                  <c:v>2016-08-16</c:v>
                </c:pt>
                <c:pt idx="945">
                  <c:v>2016-08-17</c:v>
                </c:pt>
                <c:pt idx="946">
                  <c:v>2016-08-18</c:v>
                </c:pt>
                <c:pt idx="947">
                  <c:v>2016-08-19</c:v>
                </c:pt>
                <c:pt idx="948">
                  <c:v>2016-08-22</c:v>
                </c:pt>
                <c:pt idx="949">
                  <c:v>2016-08-23</c:v>
                </c:pt>
                <c:pt idx="950">
                  <c:v>2016-08-24</c:v>
                </c:pt>
                <c:pt idx="951">
                  <c:v>2016-08-25</c:v>
                </c:pt>
                <c:pt idx="952">
                  <c:v>2016-08-26</c:v>
                </c:pt>
                <c:pt idx="953">
                  <c:v>2016-08-29</c:v>
                </c:pt>
                <c:pt idx="954">
                  <c:v>2016-08-30</c:v>
                </c:pt>
                <c:pt idx="955">
                  <c:v>2016-08-31</c:v>
                </c:pt>
                <c:pt idx="956">
                  <c:v>2016-09-01</c:v>
                </c:pt>
                <c:pt idx="957">
                  <c:v>2016-09-02</c:v>
                </c:pt>
                <c:pt idx="958">
                  <c:v>2016-09-06</c:v>
                </c:pt>
                <c:pt idx="959">
                  <c:v>2016-09-07</c:v>
                </c:pt>
                <c:pt idx="960">
                  <c:v>2016-09-08</c:v>
                </c:pt>
                <c:pt idx="961">
                  <c:v>2016-09-09</c:v>
                </c:pt>
                <c:pt idx="962">
                  <c:v>2016-09-12</c:v>
                </c:pt>
                <c:pt idx="963">
                  <c:v>2016-09-13</c:v>
                </c:pt>
                <c:pt idx="964">
                  <c:v>2016-09-14</c:v>
                </c:pt>
                <c:pt idx="965">
                  <c:v>2016-09-19</c:v>
                </c:pt>
                <c:pt idx="966">
                  <c:v>2016-09-20</c:v>
                </c:pt>
                <c:pt idx="967">
                  <c:v>2016-09-21</c:v>
                </c:pt>
                <c:pt idx="968">
                  <c:v>2016-09-22</c:v>
                </c:pt>
                <c:pt idx="969">
                  <c:v>2016-09-23</c:v>
                </c:pt>
                <c:pt idx="970">
                  <c:v>2016-09-26</c:v>
                </c:pt>
                <c:pt idx="971">
                  <c:v>2016-09-27</c:v>
                </c:pt>
                <c:pt idx="972">
                  <c:v>2016-09-28</c:v>
                </c:pt>
                <c:pt idx="973">
                  <c:v>2016-09-29</c:v>
                </c:pt>
                <c:pt idx="974">
                  <c:v>2016-09-30</c:v>
                </c:pt>
                <c:pt idx="975">
                  <c:v>2016-10-10</c:v>
                </c:pt>
                <c:pt idx="976">
                  <c:v>2016-10-11</c:v>
                </c:pt>
                <c:pt idx="977">
                  <c:v>2016-10-12</c:v>
                </c:pt>
                <c:pt idx="978">
                  <c:v>2016-10-13</c:v>
                </c:pt>
                <c:pt idx="979">
                  <c:v>2016-10-14</c:v>
                </c:pt>
                <c:pt idx="980">
                  <c:v>2016-10-17</c:v>
                </c:pt>
                <c:pt idx="981">
                  <c:v>2016-10-18</c:v>
                </c:pt>
                <c:pt idx="982">
                  <c:v>2016-10-19</c:v>
                </c:pt>
                <c:pt idx="983">
                  <c:v>2016-10-20</c:v>
                </c:pt>
                <c:pt idx="984">
                  <c:v>2016-10-21</c:v>
                </c:pt>
                <c:pt idx="985">
                  <c:v>2016-10-24</c:v>
                </c:pt>
                <c:pt idx="986">
                  <c:v>2016-10-25</c:v>
                </c:pt>
                <c:pt idx="987">
                  <c:v>2016-10-26</c:v>
                </c:pt>
                <c:pt idx="988">
                  <c:v>2016-10-27</c:v>
                </c:pt>
                <c:pt idx="989">
                  <c:v>2016-10-28</c:v>
                </c:pt>
                <c:pt idx="990">
                  <c:v>2016-10-31</c:v>
                </c:pt>
                <c:pt idx="991">
                  <c:v>2016-11-01</c:v>
                </c:pt>
                <c:pt idx="992">
                  <c:v>2016-11-02</c:v>
                </c:pt>
                <c:pt idx="993">
                  <c:v>2016-11-03</c:v>
                </c:pt>
                <c:pt idx="994">
                  <c:v>2016-11-04</c:v>
                </c:pt>
                <c:pt idx="995">
                  <c:v>2016-11-07</c:v>
                </c:pt>
                <c:pt idx="996">
                  <c:v>2016-11-08</c:v>
                </c:pt>
                <c:pt idx="997">
                  <c:v>2016-11-09</c:v>
                </c:pt>
                <c:pt idx="998">
                  <c:v>2016-11-10</c:v>
                </c:pt>
                <c:pt idx="999">
                  <c:v>2016-11-11</c:v>
                </c:pt>
                <c:pt idx="1000">
                  <c:v>2016-11-14</c:v>
                </c:pt>
                <c:pt idx="1001">
                  <c:v>2016-11-15</c:v>
                </c:pt>
                <c:pt idx="1002">
                  <c:v>2016-11-16</c:v>
                </c:pt>
                <c:pt idx="1003">
                  <c:v>2016-11-17</c:v>
                </c:pt>
                <c:pt idx="1004">
                  <c:v>2016-11-18</c:v>
                </c:pt>
                <c:pt idx="1005">
                  <c:v>2016-11-21</c:v>
                </c:pt>
                <c:pt idx="1006">
                  <c:v>2016-11-22</c:v>
                </c:pt>
                <c:pt idx="1007">
                  <c:v>2016-11-23</c:v>
                </c:pt>
                <c:pt idx="1008">
                  <c:v>2016-11-25</c:v>
                </c:pt>
                <c:pt idx="1009">
                  <c:v>2016-11-28</c:v>
                </c:pt>
                <c:pt idx="1010">
                  <c:v>2016-11-29</c:v>
                </c:pt>
                <c:pt idx="1011">
                  <c:v>2016-11-30</c:v>
                </c:pt>
                <c:pt idx="1012">
                  <c:v>2016-12-01</c:v>
                </c:pt>
                <c:pt idx="1013">
                  <c:v>2016-12-02</c:v>
                </c:pt>
                <c:pt idx="1014">
                  <c:v>2016-12-05</c:v>
                </c:pt>
                <c:pt idx="1015">
                  <c:v>2016-12-06</c:v>
                </c:pt>
                <c:pt idx="1016">
                  <c:v>2016-12-07</c:v>
                </c:pt>
                <c:pt idx="1017">
                  <c:v>2016-12-08</c:v>
                </c:pt>
                <c:pt idx="1018">
                  <c:v>2016-12-09</c:v>
                </c:pt>
                <c:pt idx="1019">
                  <c:v>2016-12-12</c:v>
                </c:pt>
                <c:pt idx="1020">
                  <c:v>2016-12-13</c:v>
                </c:pt>
                <c:pt idx="1021">
                  <c:v>2016-12-14</c:v>
                </c:pt>
                <c:pt idx="1022">
                  <c:v>2016-12-15</c:v>
                </c:pt>
                <c:pt idx="1023">
                  <c:v>2016-12-16</c:v>
                </c:pt>
                <c:pt idx="1024">
                  <c:v>2016-12-19</c:v>
                </c:pt>
                <c:pt idx="1025">
                  <c:v>2016-12-20</c:v>
                </c:pt>
                <c:pt idx="1026">
                  <c:v>2016-12-21</c:v>
                </c:pt>
                <c:pt idx="1027">
                  <c:v>2016-12-22</c:v>
                </c:pt>
                <c:pt idx="1028">
                  <c:v>2016-12-23</c:v>
                </c:pt>
                <c:pt idx="1029">
                  <c:v>2016-12-27</c:v>
                </c:pt>
                <c:pt idx="1030">
                  <c:v>2016-12-28</c:v>
                </c:pt>
                <c:pt idx="1031">
                  <c:v>2016-12-29</c:v>
                </c:pt>
                <c:pt idx="1032">
                  <c:v>2016-12-30</c:v>
                </c:pt>
                <c:pt idx="1033">
                  <c:v>2017-01-03</c:v>
                </c:pt>
                <c:pt idx="1034">
                  <c:v>2017-01-04</c:v>
                </c:pt>
                <c:pt idx="1035">
                  <c:v>2017-01-05</c:v>
                </c:pt>
                <c:pt idx="1036">
                  <c:v>2017-01-06</c:v>
                </c:pt>
                <c:pt idx="1037">
                  <c:v>2017-01-09</c:v>
                </c:pt>
                <c:pt idx="1038">
                  <c:v>2017-01-10</c:v>
                </c:pt>
                <c:pt idx="1039">
                  <c:v>2017-01-11</c:v>
                </c:pt>
                <c:pt idx="1040">
                  <c:v>2017-01-12</c:v>
                </c:pt>
                <c:pt idx="1041">
                  <c:v>2017-01-13</c:v>
                </c:pt>
                <c:pt idx="1042">
                  <c:v>2017-01-17</c:v>
                </c:pt>
                <c:pt idx="1043">
                  <c:v>2017-01-18</c:v>
                </c:pt>
                <c:pt idx="1044">
                  <c:v>2017-01-19</c:v>
                </c:pt>
                <c:pt idx="1045">
                  <c:v>2017-01-20</c:v>
                </c:pt>
                <c:pt idx="1046">
                  <c:v>2017-01-23</c:v>
                </c:pt>
                <c:pt idx="1047">
                  <c:v>2017-01-24</c:v>
                </c:pt>
                <c:pt idx="1048">
                  <c:v>2017-01-25</c:v>
                </c:pt>
                <c:pt idx="1049">
                  <c:v>2017-01-26</c:v>
                </c:pt>
                <c:pt idx="1050">
                  <c:v>2017-02-03</c:v>
                </c:pt>
                <c:pt idx="1051">
                  <c:v>2017-02-06</c:v>
                </c:pt>
                <c:pt idx="1052">
                  <c:v>2017-02-07</c:v>
                </c:pt>
                <c:pt idx="1053">
                  <c:v>2017-02-08</c:v>
                </c:pt>
                <c:pt idx="1054">
                  <c:v>2017-02-09</c:v>
                </c:pt>
                <c:pt idx="1055">
                  <c:v>2017-02-10</c:v>
                </c:pt>
                <c:pt idx="1056">
                  <c:v>2017-02-13</c:v>
                </c:pt>
                <c:pt idx="1057">
                  <c:v>2017-02-14</c:v>
                </c:pt>
                <c:pt idx="1058">
                  <c:v>2017-02-15</c:v>
                </c:pt>
                <c:pt idx="1059">
                  <c:v>2017-02-16</c:v>
                </c:pt>
                <c:pt idx="1060">
                  <c:v>2017-02-17</c:v>
                </c:pt>
                <c:pt idx="1061">
                  <c:v>2017-02-21</c:v>
                </c:pt>
                <c:pt idx="1062">
                  <c:v>2017-02-22</c:v>
                </c:pt>
                <c:pt idx="1063">
                  <c:v>2017-02-23</c:v>
                </c:pt>
                <c:pt idx="1064">
                  <c:v>2017-02-24</c:v>
                </c:pt>
                <c:pt idx="1065">
                  <c:v>2017-02-27</c:v>
                </c:pt>
                <c:pt idx="1066">
                  <c:v>2017-02-28</c:v>
                </c:pt>
                <c:pt idx="1067">
                  <c:v>2017-03-01</c:v>
                </c:pt>
                <c:pt idx="1068">
                  <c:v>2017-03-02</c:v>
                </c:pt>
                <c:pt idx="1069">
                  <c:v>2017-03-03</c:v>
                </c:pt>
                <c:pt idx="1070">
                  <c:v>2017-03-06</c:v>
                </c:pt>
                <c:pt idx="1071">
                  <c:v>2017-03-07</c:v>
                </c:pt>
                <c:pt idx="1072">
                  <c:v>2017-03-08</c:v>
                </c:pt>
                <c:pt idx="1073">
                  <c:v>2017-03-09</c:v>
                </c:pt>
                <c:pt idx="1074">
                  <c:v>2017-03-10</c:v>
                </c:pt>
                <c:pt idx="1075">
                  <c:v>2017-03-13</c:v>
                </c:pt>
                <c:pt idx="1076">
                  <c:v>2017-03-14</c:v>
                </c:pt>
                <c:pt idx="1077">
                  <c:v>2017-03-15</c:v>
                </c:pt>
                <c:pt idx="1078">
                  <c:v>2017-03-16</c:v>
                </c:pt>
                <c:pt idx="1079">
                  <c:v>2017-03-17</c:v>
                </c:pt>
                <c:pt idx="1080">
                  <c:v>2017-03-20</c:v>
                </c:pt>
                <c:pt idx="1081">
                  <c:v>2017-03-21</c:v>
                </c:pt>
                <c:pt idx="1082">
                  <c:v>2017-03-22</c:v>
                </c:pt>
                <c:pt idx="1083">
                  <c:v>2017-03-23</c:v>
                </c:pt>
                <c:pt idx="1084">
                  <c:v>2017-03-24</c:v>
                </c:pt>
                <c:pt idx="1085">
                  <c:v>2017-03-27</c:v>
                </c:pt>
                <c:pt idx="1086">
                  <c:v>2017-03-28</c:v>
                </c:pt>
                <c:pt idx="1087">
                  <c:v>2017-03-29</c:v>
                </c:pt>
                <c:pt idx="1088">
                  <c:v>2017-03-30</c:v>
                </c:pt>
                <c:pt idx="1089">
                  <c:v>2017-03-31</c:v>
                </c:pt>
                <c:pt idx="1090">
                  <c:v>2017-04-05</c:v>
                </c:pt>
                <c:pt idx="1091">
                  <c:v>2017-04-06</c:v>
                </c:pt>
                <c:pt idx="1092">
                  <c:v>2017-04-07</c:v>
                </c:pt>
                <c:pt idx="1093">
                  <c:v>2017-04-10</c:v>
                </c:pt>
                <c:pt idx="1094">
                  <c:v>2017-04-11</c:v>
                </c:pt>
                <c:pt idx="1095">
                  <c:v>2017-04-12</c:v>
                </c:pt>
                <c:pt idx="1096">
                  <c:v>2017-04-13</c:v>
                </c:pt>
                <c:pt idx="1097">
                  <c:v>2017-04-17</c:v>
                </c:pt>
                <c:pt idx="1098">
                  <c:v>2017-04-18</c:v>
                </c:pt>
                <c:pt idx="1099">
                  <c:v>2017-04-19</c:v>
                </c:pt>
                <c:pt idx="1100">
                  <c:v>2017-04-20</c:v>
                </c:pt>
                <c:pt idx="1101">
                  <c:v>2017-04-21</c:v>
                </c:pt>
                <c:pt idx="1102">
                  <c:v>2017-04-24</c:v>
                </c:pt>
                <c:pt idx="1103">
                  <c:v>2017-04-25</c:v>
                </c:pt>
                <c:pt idx="1104">
                  <c:v>2017-04-26</c:v>
                </c:pt>
                <c:pt idx="1105">
                  <c:v>2017-04-27</c:v>
                </c:pt>
                <c:pt idx="1106">
                  <c:v>2017-04-28</c:v>
                </c:pt>
                <c:pt idx="1107">
                  <c:v>2017-05-02</c:v>
                </c:pt>
                <c:pt idx="1108">
                  <c:v>2017-05-03</c:v>
                </c:pt>
                <c:pt idx="1109">
                  <c:v>2017-05-04</c:v>
                </c:pt>
                <c:pt idx="1110">
                  <c:v>2017-05-05</c:v>
                </c:pt>
                <c:pt idx="1111">
                  <c:v>2017-05-08</c:v>
                </c:pt>
                <c:pt idx="1112">
                  <c:v>2017-05-09</c:v>
                </c:pt>
                <c:pt idx="1113">
                  <c:v>2017-05-10</c:v>
                </c:pt>
                <c:pt idx="1114">
                  <c:v>2017-05-11</c:v>
                </c:pt>
                <c:pt idx="1115">
                  <c:v>2017-05-12</c:v>
                </c:pt>
                <c:pt idx="1116">
                  <c:v>2017-05-15</c:v>
                </c:pt>
                <c:pt idx="1117">
                  <c:v>2017-05-16</c:v>
                </c:pt>
                <c:pt idx="1118">
                  <c:v>2017-05-17</c:v>
                </c:pt>
                <c:pt idx="1119">
                  <c:v>2017-05-18</c:v>
                </c:pt>
                <c:pt idx="1120">
                  <c:v>2017-05-19</c:v>
                </c:pt>
                <c:pt idx="1121">
                  <c:v>2017-05-22</c:v>
                </c:pt>
                <c:pt idx="1122">
                  <c:v>2017-05-23</c:v>
                </c:pt>
                <c:pt idx="1123">
                  <c:v>2017-05-24</c:v>
                </c:pt>
                <c:pt idx="1124">
                  <c:v>2017-05-25</c:v>
                </c:pt>
                <c:pt idx="1125">
                  <c:v>2017-05-26</c:v>
                </c:pt>
                <c:pt idx="1126">
                  <c:v>2017-05-31</c:v>
                </c:pt>
                <c:pt idx="1127">
                  <c:v>2017-06-01</c:v>
                </c:pt>
                <c:pt idx="1128">
                  <c:v>2017-06-02</c:v>
                </c:pt>
                <c:pt idx="1129">
                  <c:v>2017-06-05</c:v>
                </c:pt>
                <c:pt idx="1130">
                  <c:v>2017-06-06</c:v>
                </c:pt>
                <c:pt idx="1131">
                  <c:v>2017-06-07</c:v>
                </c:pt>
                <c:pt idx="1132">
                  <c:v>2017-06-08</c:v>
                </c:pt>
                <c:pt idx="1133">
                  <c:v>2017-06-09</c:v>
                </c:pt>
                <c:pt idx="1134">
                  <c:v>2017-06-12</c:v>
                </c:pt>
                <c:pt idx="1135">
                  <c:v>2017-06-13</c:v>
                </c:pt>
                <c:pt idx="1136">
                  <c:v>2017-06-14</c:v>
                </c:pt>
                <c:pt idx="1137">
                  <c:v>2017-06-15</c:v>
                </c:pt>
                <c:pt idx="1138">
                  <c:v>2017-06-16</c:v>
                </c:pt>
                <c:pt idx="1139">
                  <c:v>2017-06-19</c:v>
                </c:pt>
                <c:pt idx="1140">
                  <c:v>2017-06-20</c:v>
                </c:pt>
                <c:pt idx="1141">
                  <c:v>2017-06-21</c:v>
                </c:pt>
                <c:pt idx="1142">
                  <c:v>2017-06-22</c:v>
                </c:pt>
                <c:pt idx="1143">
                  <c:v>2017-06-23</c:v>
                </c:pt>
                <c:pt idx="1144">
                  <c:v>2017-06-26</c:v>
                </c:pt>
                <c:pt idx="1145">
                  <c:v>2017-06-27</c:v>
                </c:pt>
                <c:pt idx="1146">
                  <c:v>2017-06-28</c:v>
                </c:pt>
                <c:pt idx="1147">
                  <c:v>2017-06-29</c:v>
                </c:pt>
                <c:pt idx="1148">
                  <c:v>2017-06-30</c:v>
                </c:pt>
                <c:pt idx="1149">
                  <c:v>2017-07-03</c:v>
                </c:pt>
                <c:pt idx="1150">
                  <c:v>2017-07-05</c:v>
                </c:pt>
                <c:pt idx="1151">
                  <c:v>2017-07-06</c:v>
                </c:pt>
                <c:pt idx="1152">
                  <c:v>2017-07-07</c:v>
                </c:pt>
                <c:pt idx="1153">
                  <c:v>2017-07-10</c:v>
                </c:pt>
                <c:pt idx="1154">
                  <c:v>2017-07-11</c:v>
                </c:pt>
                <c:pt idx="1155">
                  <c:v>2017-07-12</c:v>
                </c:pt>
                <c:pt idx="1156">
                  <c:v>2017-07-13</c:v>
                </c:pt>
                <c:pt idx="1157">
                  <c:v>2017-07-14</c:v>
                </c:pt>
                <c:pt idx="1158">
                  <c:v>2017-07-17</c:v>
                </c:pt>
                <c:pt idx="1159">
                  <c:v>2017-07-18</c:v>
                </c:pt>
                <c:pt idx="1160">
                  <c:v>2017-07-19</c:v>
                </c:pt>
                <c:pt idx="1161">
                  <c:v>2017-07-20</c:v>
                </c:pt>
                <c:pt idx="1162">
                  <c:v>2017-07-21</c:v>
                </c:pt>
                <c:pt idx="1163">
                  <c:v>2017-07-24</c:v>
                </c:pt>
                <c:pt idx="1164">
                  <c:v>2017-07-25</c:v>
                </c:pt>
                <c:pt idx="1165">
                  <c:v>2017-07-26</c:v>
                </c:pt>
                <c:pt idx="1166">
                  <c:v>2017-07-27</c:v>
                </c:pt>
                <c:pt idx="1167">
                  <c:v>2017-07-28</c:v>
                </c:pt>
                <c:pt idx="1168">
                  <c:v>2017-07-31</c:v>
                </c:pt>
                <c:pt idx="1169">
                  <c:v>2017-08-01</c:v>
                </c:pt>
                <c:pt idx="1170">
                  <c:v>2017-08-02</c:v>
                </c:pt>
                <c:pt idx="1171">
                  <c:v>2017-08-03</c:v>
                </c:pt>
                <c:pt idx="1172">
                  <c:v>2017-08-04</c:v>
                </c:pt>
                <c:pt idx="1173">
                  <c:v>2017-08-07</c:v>
                </c:pt>
                <c:pt idx="1174">
                  <c:v>2017-08-08</c:v>
                </c:pt>
                <c:pt idx="1175">
                  <c:v>2017-08-09</c:v>
                </c:pt>
                <c:pt idx="1176">
                  <c:v>2017-08-10</c:v>
                </c:pt>
                <c:pt idx="1177">
                  <c:v>2017-08-11</c:v>
                </c:pt>
                <c:pt idx="1178">
                  <c:v>2017-08-14</c:v>
                </c:pt>
                <c:pt idx="1179">
                  <c:v>2017-08-15</c:v>
                </c:pt>
                <c:pt idx="1180">
                  <c:v>2017-08-16</c:v>
                </c:pt>
                <c:pt idx="1181">
                  <c:v>2017-08-17</c:v>
                </c:pt>
                <c:pt idx="1182">
                  <c:v>2017-08-18</c:v>
                </c:pt>
                <c:pt idx="1183">
                  <c:v>2017-08-21</c:v>
                </c:pt>
                <c:pt idx="1184">
                  <c:v>2017-08-22</c:v>
                </c:pt>
                <c:pt idx="1185">
                  <c:v>2017-08-23</c:v>
                </c:pt>
                <c:pt idx="1186">
                  <c:v>2017-08-24</c:v>
                </c:pt>
                <c:pt idx="1187">
                  <c:v>2017-08-25</c:v>
                </c:pt>
                <c:pt idx="1188">
                  <c:v>2017-08-28</c:v>
                </c:pt>
                <c:pt idx="1189">
                  <c:v>2017-08-29</c:v>
                </c:pt>
                <c:pt idx="1190">
                  <c:v>2017-08-30</c:v>
                </c:pt>
                <c:pt idx="1191">
                  <c:v>2017-08-31</c:v>
                </c:pt>
                <c:pt idx="1192">
                  <c:v>2017-09-01</c:v>
                </c:pt>
                <c:pt idx="1193">
                  <c:v>2017-09-05</c:v>
                </c:pt>
                <c:pt idx="1194">
                  <c:v>2017-09-06</c:v>
                </c:pt>
                <c:pt idx="1195">
                  <c:v>2017-09-07</c:v>
                </c:pt>
                <c:pt idx="1196">
                  <c:v>2017-09-08</c:v>
                </c:pt>
                <c:pt idx="1197">
                  <c:v>2017-09-11</c:v>
                </c:pt>
                <c:pt idx="1198">
                  <c:v>2017-09-12</c:v>
                </c:pt>
                <c:pt idx="1199">
                  <c:v>2017-09-13</c:v>
                </c:pt>
                <c:pt idx="1200">
                  <c:v>2017-09-14</c:v>
                </c:pt>
                <c:pt idx="1201">
                  <c:v>2017-09-15</c:v>
                </c:pt>
                <c:pt idx="1202">
                  <c:v>2017-09-18</c:v>
                </c:pt>
                <c:pt idx="1203">
                  <c:v>2017-09-19</c:v>
                </c:pt>
                <c:pt idx="1204">
                  <c:v>2017-09-20</c:v>
                </c:pt>
                <c:pt idx="1205">
                  <c:v>2017-09-21</c:v>
                </c:pt>
                <c:pt idx="1206">
                  <c:v>2017-09-22</c:v>
                </c:pt>
                <c:pt idx="1207">
                  <c:v>2017-09-25</c:v>
                </c:pt>
                <c:pt idx="1208">
                  <c:v>2017-09-26</c:v>
                </c:pt>
                <c:pt idx="1209">
                  <c:v>2017-09-27</c:v>
                </c:pt>
                <c:pt idx="1210">
                  <c:v>2017-09-28</c:v>
                </c:pt>
                <c:pt idx="1211">
                  <c:v>2017-09-29</c:v>
                </c:pt>
                <c:pt idx="1212">
                  <c:v>2017-10-09</c:v>
                </c:pt>
                <c:pt idx="1213">
                  <c:v>2017-10-10</c:v>
                </c:pt>
                <c:pt idx="1214">
                  <c:v>2017-10-11</c:v>
                </c:pt>
                <c:pt idx="1215">
                  <c:v>2017-10-12</c:v>
                </c:pt>
                <c:pt idx="1216">
                  <c:v>2017-10-13</c:v>
                </c:pt>
                <c:pt idx="1217">
                  <c:v>2017-10-16</c:v>
                </c:pt>
                <c:pt idx="1218">
                  <c:v>2017-10-17</c:v>
                </c:pt>
                <c:pt idx="1219">
                  <c:v>2017-10-18</c:v>
                </c:pt>
                <c:pt idx="1220">
                  <c:v>2017-10-19</c:v>
                </c:pt>
                <c:pt idx="1221">
                  <c:v>2017-10-20</c:v>
                </c:pt>
                <c:pt idx="1222">
                  <c:v>2017-10-23</c:v>
                </c:pt>
                <c:pt idx="1223">
                  <c:v>2017-10-24</c:v>
                </c:pt>
                <c:pt idx="1224">
                  <c:v>2017-10-25</c:v>
                </c:pt>
                <c:pt idx="1225">
                  <c:v>2017-10-26</c:v>
                </c:pt>
                <c:pt idx="1226">
                  <c:v>2017-10-27</c:v>
                </c:pt>
                <c:pt idx="1227">
                  <c:v>2017-10-30</c:v>
                </c:pt>
                <c:pt idx="1228">
                  <c:v>2017-10-31</c:v>
                </c:pt>
                <c:pt idx="1229">
                  <c:v>2017-11-01</c:v>
                </c:pt>
                <c:pt idx="1230">
                  <c:v>2017-11-02</c:v>
                </c:pt>
                <c:pt idx="1231">
                  <c:v>2017-11-03</c:v>
                </c:pt>
                <c:pt idx="1232">
                  <c:v>2017-11-06</c:v>
                </c:pt>
                <c:pt idx="1233">
                  <c:v>2017-11-07</c:v>
                </c:pt>
                <c:pt idx="1234">
                  <c:v>2017-11-08</c:v>
                </c:pt>
                <c:pt idx="1235">
                  <c:v>2017-11-09</c:v>
                </c:pt>
                <c:pt idx="1236">
                  <c:v>2017-11-10</c:v>
                </c:pt>
                <c:pt idx="1237">
                  <c:v>2017-11-13</c:v>
                </c:pt>
                <c:pt idx="1238">
                  <c:v>2017-11-14</c:v>
                </c:pt>
                <c:pt idx="1239">
                  <c:v>2017-11-15</c:v>
                </c:pt>
                <c:pt idx="1240">
                  <c:v>2017-11-16</c:v>
                </c:pt>
                <c:pt idx="1241">
                  <c:v>2017-11-17</c:v>
                </c:pt>
                <c:pt idx="1242">
                  <c:v>2017-11-20</c:v>
                </c:pt>
                <c:pt idx="1243">
                  <c:v>2017-11-21</c:v>
                </c:pt>
                <c:pt idx="1244">
                  <c:v>2017-11-22</c:v>
                </c:pt>
                <c:pt idx="1245">
                  <c:v>2017-11-24</c:v>
                </c:pt>
                <c:pt idx="1246">
                  <c:v>2017-11-27</c:v>
                </c:pt>
                <c:pt idx="1247">
                  <c:v>2017-11-28</c:v>
                </c:pt>
                <c:pt idx="1248">
                  <c:v>2017-11-29</c:v>
                </c:pt>
                <c:pt idx="1249">
                  <c:v>2017-11-30</c:v>
                </c:pt>
                <c:pt idx="1250">
                  <c:v>2017-12-01</c:v>
                </c:pt>
                <c:pt idx="1251">
                  <c:v>2017-12-04</c:v>
                </c:pt>
                <c:pt idx="1252">
                  <c:v>2017-12-05</c:v>
                </c:pt>
                <c:pt idx="1253">
                  <c:v>2017-12-06</c:v>
                </c:pt>
                <c:pt idx="1254">
                  <c:v>2017-12-07</c:v>
                </c:pt>
                <c:pt idx="1255">
                  <c:v>2017-12-08</c:v>
                </c:pt>
                <c:pt idx="1256">
                  <c:v>2017-12-11</c:v>
                </c:pt>
                <c:pt idx="1257">
                  <c:v>2017-12-12</c:v>
                </c:pt>
                <c:pt idx="1258">
                  <c:v>2017-12-13</c:v>
                </c:pt>
                <c:pt idx="1259">
                  <c:v>2017-12-14</c:v>
                </c:pt>
                <c:pt idx="1260">
                  <c:v>2017-12-15</c:v>
                </c:pt>
                <c:pt idx="1261">
                  <c:v>2017-12-18</c:v>
                </c:pt>
                <c:pt idx="1262">
                  <c:v>2017-12-19</c:v>
                </c:pt>
                <c:pt idx="1263">
                  <c:v>2017-12-20</c:v>
                </c:pt>
                <c:pt idx="1264">
                  <c:v>2017-12-21</c:v>
                </c:pt>
                <c:pt idx="1265">
                  <c:v>2017-12-22</c:v>
                </c:pt>
                <c:pt idx="1266">
                  <c:v>2017-12-26</c:v>
                </c:pt>
                <c:pt idx="1267">
                  <c:v>2017-12-27</c:v>
                </c:pt>
                <c:pt idx="1268">
                  <c:v>2017-12-28</c:v>
                </c:pt>
                <c:pt idx="1269">
                  <c:v>2017-12-29</c:v>
                </c:pt>
                <c:pt idx="1270">
                  <c:v>2018-01-02</c:v>
                </c:pt>
                <c:pt idx="1271">
                  <c:v>2018-01-03</c:v>
                </c:pt>
                <c:pt idx="1272">
                  <c:v>2018-01-04</c:v>
                </c:pt>
                <c:pt idx="1273">
                  <c:v>2018-01-05</c:v>
                </c:pt>
                <c:pt idx="1274">
                  <c:v>2018-01-08</c:v>
                </c:pt>
                <c:pt idx="1275">
                  <c:v>2018-01-09</c:v>
                </c:pt>
                <c:pt idx="1276">
                  <c:v>2018-01-10</c:v>
                </c:pt>
                <c:pt idx="1277">
                  <c:v>2018-01-11</c:v>
                </c:pt>
                <c:pt idx="1278">
                  <c:v>2018-01-12</c:v>
                </c:pt>
                <c:pt idx="1279">
                  <c:v>2018-01-16</c:v>
                </c:pt>
                <c:pt idx="1280">
                  <c:v>2018-01-17</c:v>
                </c:pt>
                <c:pt idx="1281">
                  <c:v>2018-01-18</c:v>
                </c:pt>
                <c:pt idx="1282">
                  <c:v>2018-01-19</c:v>
                </c:pt>
                <c:pt idx="1283">
                  <c:v>2018-01-22</c:v>
                </c:pt>
                <c:pt idx="1284">
                  <c:v>2018-01-23</c:v>
                </c:pt>
                <c:pt idx="1285">
                  <c:v>2018-01-24</c:v>
                </c:pt>
                <c:pt idx="1286">
                  <c:v>2018-01-25</c:v>
                </c:pt>
                <c:pt idx="1287">
                  <c:v>2018-01-26</c:v>
                </c:pt>
                <c:pt idx="1288">
                  <c:v>2018-01-29</c:v>
                </c:pt>
                <c:pt idx="1289">
                  <c:v>2018-01-30</c:v>
                </c:pt>
                <c:pt idx="1290">
                  <c:v>2018-01-31</c:v>
                </c:pt>
                <c:pt idx="1291">
                  <c:v>2018-02-01</c:v>
                </c:pt>
                <c:pt idx="1292">
                  <c:v>2018-02-02</c:v>
                </c:pt>
                <c:pt idx="1293">
                  <c:v>2018-02-05</c:v>
                </c:pt>
                <c:pt idx="1294">
                  <c:v>2018-02-06</c:v>
                </c:pt>
                <c:pt idx="1295">
                  <c:v>2018-02-07</c:v>
                </c:pt>
                <c:pt idx="1296">
                  <c:v>2018-02-08</c:v>
                </c:pt>
                <c:pt idx="1297">
                  <c:v>2018-02-09</c:v>
                </c:pt>
                <c:pt idx="1298">
                  <c:v>2018-02-12</c:v>
                </c:pt>
                <c:pt idx="1299">
                  <c:v>2018-02-13</c:v>
                </c:pt>
                <c:pt idx="1300">
                  <c:v>2018-02-14</c:v>
                </c:pt>
                <c:pt idx="1301">
                  <c:v>2018-02-22</c:v>
                </c:pt>
                <c:pt idx="1302">
                  <c:v>2018-02-23</c:v>
                </c:pt>
                <c:pt idx="1303">
                  <c:v>2018-02-26</c:v>
                </c:pt>
                <c:pt idx="1304">
                  <c:v>2018-02-27</c:v>
                </c:pt>
                <c:pt idx="1305">
                  <c:v>2018-02-28</c:v>
                </c:pt>
                <c:pt idx="1306">
                  <c:v>2018-03-01</c:v>
                </c:pt>
                <c:pt idx="1307">
                  <c:v>2018-03-02</c:v>
                </c:pt>
                <c:pt idx="1308">
                  <c:v>2018-03-05</c:v>
                </c:pt>
                <c:pt idx="1309">
                  <c:v>2018-03-06</c:v>
                </c:pt>
                <c:pt idx="1310">
                  <c:v>2018-03-07</c:v>
                </c:pt>
                <c:pt idx="1311">
                  <c:v>2018-03-08</c:v>
                </c:pt>
                <c:pt idx="1312">
                  <c:v>2018-03-09</c:v>
                </c:pt>
                <c:pt idx="1313">
                  <c:v>2018-03-12</c:v>
                </c:pt>
                <c:pt idx="1314">
                  <c:v>2018-03-13</c:v>
                </c:pt>
                <c:pt idx="1315">
                  <c:v>2018-03-14</c:v>
                </c:pt>
                <c:pt idx="1316">
                  <c:v>2018-03-15</c:v>
                </c:pt>
                <c:pt idx="1317">
                  <c:v>2018-03-16</c:v>
                </c:pt>
                <c:pt idx="1318">
                  <c:v>2018-03-19</c:v>
                </c:pt>
                <c:pt idx="1319">
                  <c:v>2018-03-20</c:v>
                </c:pt>
                <c:pt idx="1320">
                  <c:v>2018-03-21</c:v>
                </c:pt>
                <c:pt idx="1321">
                  <c:v>2018-03-22</c:v>
                </c:pt>
                <c:pt idx="1322">
                  <c:v>2018-03-23</c:v>
                </c:pt>
                <c:pt idx="1323">
                  <c:v>2018-03-26</c:v>
                </c:pt>
                <c:pt idx="1324">
                  <c:v>2018-03-27</c:v>
                </c:pt>
                <c:pt idx="1325">
                  <c:v>2018-03-28</c:v>
                </c:pt>
                <c:pt idx="1326">
                  <c:v>2018-03-29</c:v>
                </c:pt>
                <c:pt idx="1327">
                  <c:v>2018-04-02</c:v>
                </c:pt>
                <c:pt idx="1328">
                  <c:v>2018-04-03</c:v>
                </c:pt>
                <c:pt idx="1329">
                  <c:v>2018-04-04</c:v>
                </c:pt>
                <c:pt idx="1330">
                  <c:v>2018-04-09</c:v>
                </c:pt>
                <c:pt idx="1331">
                  <c:v>2018-04-10</c:v>
                </c:pt>
                <c:pt idx="1332">
                  <c:v>2018-04-11</c:v>
                </c:pt>
                <c:pt idx="1333">
                  <c:v>2018-04-12</c:v>
                </c:pt>
                <c:pt idx="1334">
                  <c:v>2018-04-13</c:v>
                </c:pt>
                <c:pt idx="1335">
                  <c:v>2018-04-16</c:v>
                </c:pt>
                <c:pt idx="1336">
                  <c:v>2018-04-17</c:v>
                </c:pt>
                <c:pt idx="1337">
                  <c:v>2018-04-18</c:v>
                </c:pt>
                <c:pt idx="1338">
                  <c:v>2018-04-19</c:v>
                </c:pt>
                <c:pt idx="1339">
                  <c:v>2018-04-20</c:v>
                </c:pt>
                <c:pt idx="1340">
                  <c:v>2018-04-23</c:v>
                </c:pt>
                <c:pt idx="1341">
                  <c:v>2018-04-24</c:v>
                </c:pt>
                <c:pt idx="1342">
                  <c:v>2018-04-25</c:v>
                </c:pt>
                <c:pt idx="1343">
                  <c:v>2018-04-26</c:v>
                </c:pt>
                <c:pt idx="1344">
                  <c:v>2018-04-27</c:v>
                </c:pt>
                <c:pt idx="1345">
                  <c:v>2018-05-02</c:v>
                </c:pt>
                <c:pt idx="1346">
                  <c:v>2018-05-03</c:v>
                </c:pt>
                <c:pt idx="1347">
                  <c:v>2018-05-04</c:v>
                </c:pt>
                <c:pt idx="1348">
                  <c:v>2018-05-07</c:v>
                </c:pt>
                <c:pt idx="1349">
                  <c:v>2018-05-08</c:v>
                </c:pt>
                <c:pt idx="1350">
                  <c:v>2018-05-09</c:v>
                </c:pt>
                <c:pt idx="1351">
                  <c:v>2018-05-10</c:v>
                </c:pt>
                <c:pt idx="1352">
                  <c:v>2018-05-11</c:v>
                </c:pt>
                <c:pt idx="1353">
                  <c:v>2018-05-14</c:v>
                </c:pt>
                <c:pt idx="1354">
                  <c:v>2018-05-15</c:v>
                </c:pt>
                <c:pt idx="1355">
                  <c:v>2018-05-16</c:v>
                </c:pt>
                <c:pt idx="1356">
                  <c:v>2018-05-17</c:v>
                </c:pt>
                <c:pt idx="1357">
                  <c:v>2018-05-18</c:v>
                </c:pt>
                <c:pt idx="1358">
                  <c:v>2018-05-21</c:v>
                </c:pt>
                <c:pt idx="1359">
                  <c:v>2018-05-22</c:v>
                </c:pt>
                <c:pt idx="1360">
                  <c:v>2018-05-23</c:v>
                </c:pt>
                <c:pt idx="1361">
                  <c:v>2018-05-24</c:v>
                </c:pt>
                <c:pt idx="1362">
                  <c:v>2018-05-25</c:v>
                </c:pt>
                <c:pt idx="1363">
                  <c:v>2018-05-29</c:v>
                </c:pt>
                <c:pt idx="1364">
                  <c:v>2018-05-30</c:v>
                </c:pt>
                <c:pt idx="1365">
                  <c:v>2018-05-31</c:v>
                </c:pt>
                <c:pt idx="1366">
                  <c:v>2018-06-01</c:v>
                </c:pt>
                <c:pt idx="1367">
                  <c:v>2018-06-04</c:v>
                </c:pt>
                <c:pt idx="1368">
                  <c:v>2018-06-05</c:v>
                </c:pt>
                <c:pt idx="1369">
                  <c:v>2018-06-06</c:v>
                </c:pt>
                <c:pt idx="1370">
                  <c:v>2018-06-07</c:v>
                </c:pt>
                <c:pt idx="1371">
                  <c:v>2018-06-08</c:v>
                </c:pt>
                <c:pt idx="1372">
                  <c:v>2018-06-11</c:v>
                </c:pt>
                <c:pt idx="1373">
                  <c:v>2018-06-12</c:v>
                </c:pt>
                <c:pt idx="1374">
                  <c:v>2018-06-13</c:v>
                </c:pt>
                <c:pt idx="1375">
                  <c:v>2018-06-14</c:v>
                </c:pt>
                <c:pt idx="1376">
                  <c:v>2018-06-15</c:v>
                </c:pt>
                <c:pt idx="1377">
                  <c:v>2018-06-19</c:v>
                </c:pt>
                <c:pt idx="1378">
                  <c:v>2018-06-20</c:v>
                </c:pt>
                <c:pt idx="1379">
                  <c:v>2018-06-21</c:v>
                </c:pt>
                <c:pt idx="1380">
                  <c:v>2018-06-22</c:v>
                </c:pt>
                <c:pt idx="1381">
                  <c:v>2018-06-25</c:v>
                </c:pt>
                <c:pt idx="1382">
                  <c:v>2018-06-26</c:v>
                </c:pt>
                <c:pt idx="1383">
                  <c:v>2018-06-27</c:v>
                </c:pt>
                <c:pt idx="1384">
                  <c:v>2018-06-28</c:v>
                </c:pt>
                <c:pt idx="1385">
                  <c:v>2018-06-29</c:v>
                </c:pt>
                <c:pt idx="1386">
                  <c:v>2018-07-02</c:v>
                </c:pt>
                <c:pt idx="1387">
                  <c:v>2018-07-03</c:v>
                </c:pt>
                <c:pt idx="1388">
                  <c:v>2018-07-05</c:v>
                </c:pt>
                <c:pt idx="1389">
                  <c:v>2018-07-06</c:v>
                </c:pt>
                <c:pt idx="1390">
                  <c:v>2018-07-09</c:v>
                </c:pt>
                <c:pt idx="1391">
                  <c:v>2018-07-10</c:v>
                </c:pt>
                <c:pt idx="1392">
                  <c:v>2018-07-11</c:v>
                </c:pt>
                <c:pt idx="1393">
                  <c:v>2018-07-12</c:v>
                </c:pt>
                <c:pt idx="1394">
                  <c:v>2018-07-13</c:v>
                </c:pt>
                <c:pt idx="1395">
                  <c:v>2018-07-16</c:v>
                </c:pt>
                <c:pt idx="1396">
                  <c:v>2018-07-17</c:v>
                </c:pt>
                <c:pt idx="1397">
                  <c:v>2018-07-18</c:v>
                </c:pt>
                <c:pt idx="1398">
                  <c:v>2018-07-19</c:v>
                </c:pt>
                <c:pt idx="1399">
                  <c:v>2018-07-20</c:v>
                </c:pt>
                <c:pt idx="1400">
                  <c:v>2018-07-23</c:v>
                </c:pt>
                <c:pt idx="1401">
                  <c:v>2018-07-24</c:v>
                </c:pt>
                <c:pt idx="1402">
                  <c:v>2018-07-25</c:v>
                </c:pt>
                <c:pt idx="1403">
                  <c:v>2018-07-26</c:v>
                </c:pt>
                <c:pt idx="1404">
                  <c:v>2018-07-27</c:v>
                </c:pt>
                <c:pt idx="1405">
                  <c:v>2018-07-30</c:v>
                </c:pt>
                <c:pt idx="1406">
                  <c:v>2018-07-31</c:v>
                </c:pt>
                <c:pt idx="1407">
                  <c:v>2018-08-01</c:v>
                </c:pt>
                <c:pt idx="1408">
                  <c:v>2018-08-02</c:v>
                </c:pt>
                <c:pt idx="1409">
                  <c:v>2018-08-03</c:v>
                </c:pt>
                <c:pt idx="1410">
                  <c:v>2018-08-06</c:v>
                </c:pt>
                <c:pt idx="1411">
                  <c:v>2018-08-07</c:v>
                </c:pt>
                <c:pt idx="1412">
                  <c:v>2018-08-08</c:v>
                </c:pt>
                <c:pt idx="1413">
                  <c:v>2018-08-09</c:v>
                </c:pt>
                <c:pt idx="1414">
                  <c:v>2018-08-10</c:v>
                </c:pt>
                <c:pt idx="1415">
                  <c:v>2018-08-13</c:v>
                </c:pt>
                <c:pt idx="1416">
                  <c:v>2018-08-14</c:v>
                </c:pt>
                <c:pt idx="1417">
                  <c:v>2018-08-15</c:v>
                </c:pt>
                <c:pt idx="1418">
                  <c:v>2018-08-16</c:v>
                </c:pt>
                <c:pt idx="1419">
                  <c:v>2018-08-17</c:v>
                </c:pt>
                <c:pt idx="1420">
                  <c:v>2018-08-20</c:v>
                </c:pt>
                <c:pt idx="1421">
                  <c:v>2018-08-21</c:v>
                </c:pt>
                <c:pt idx="1422">
                  <c:v>2018-08-22</c:v>
                </c:pt>
                <c:pt idx="1423">
                  <c:v>2018-08-23</c:v>
                </c:pt>
                <c:pt idx="1424">
                  <c:v>2018-08-24</c:v>
                </c:pt>
                <c:pt idx="1425">
                  <c:v>2018-08-27</c:v>
                </c:pt>
                <c:pt idx="1426">
                  <c:v>2018-08-28</c:v>
                </c:pt>
                <c:pt idx="1427">
                  <c:v>2018-08-29</c:v>
                </c:pt>
                <c:pt idx="1428">
                  <c:v>2018-08-30</c:v>
                </c:pt>
                <c:pt idx="1429">
                  <c:v>2018-08-31</c:v>
                </c:pt>
                <c:pt idx="1430">
                  <c:v>2018-09-04</c:v>
                </c:pt>
                <c:pt idx="1431">
                  <c:v>2018-09-05</c:v>
                </c:pt>
                <c:pt idx="1432">
                  <c:v>2018-09-06</c:v>
                </c:pt>
                <c:pt idx="1433">
                  <c:v>2018-09-07</c:v>
                </c:pt>
                <c:pt idx="1434">
                  <c:v>2018-09-10</c:v>
                </c:pt>
                <c:pt idx="1435">
                  <c:v>2018-09-11</c:v>
                </c:pt>
                <c:pt idx="1436">
                  <c:v>2018-09-12</c:v>
                </c:pt>
                <c:pt idx="1437">
                  <c:v>2018-09-13</c:v>
                </c:pt>
                <c:pt idx="1438">
                  <c:v>2018-09-14</c:v>
                </c:pt>
                <c:pt idx="1439">
                  <c:v>2018-09-17</c:v>
                </c:pt>
                <c:pt idx="1440">
                  <c:v>2018-09-18</c:v>
                </c:pt>
                <c:pt idx="1441">
                  <c:v>2018-09-19</c:v>
                </c:pt>
                <c:pt idx="1442">
                  <c:v>2018-09-20</c:v>
                </c:pt>
                <c:pt idx="1443">
                  <c:v>2018-09-21</c:v>
                </c:pt>
                <c:pt idx="1444">
                  <c:v>2018-09-25</c:v>
                </c:pt>
                <c:pt idx="1445">
                  <c:v>2018-09-26</c:v>
                </c:pt>
                <c:pt idx="1446">
                  <c:v>2018-09-27</c:v>
                </c:pt>
                <c:pt idx="1447">
                  <c:v>2018-09-28</c:v>
                </c:pt>
                <c:pt idx="1448">
                  <c:v>2018-10-08</c:v>
                </c:pt>
                <c:pt idx="1449">
                  <c:v>2018-10-09</c:v>
                </c:pt>
                <c:pt idx="1450">
                  <c:v>2018-10-10</c:v>
                </c:pt>
                <c:pt idx="1451">
                  <c:v>2018-10-11</c:v>
                </c:pt>
                <c:pt idx="1452">
                  <c:v>2018-10-12</c:v>
                </c:pt>
                <c:pt idx="1453">
                  <c:v>2018-10-15</c:v>
                </c:pt>
                <c:pt idx="1454">
                  <c:v>2018-10-16</c:v>
                </c:pt>
                <c:pt idx="1455">
                  <c:v>2018-10-17</c:v>
                </c:pt>
                <c:pt idx="1456">
                  <c:v>2018-10-18</c:v>
                </c:pt>
                <c:pt idx="1457">
                  <c:v>2018-10-19</c:v>
                </c:pt>
                <c:pt idx="1458">
                  <c:v>2018-10-22</c:v>
                </c:pt>
                <c:pt idx="1459">
                  <c:v>2018-10-23</c:v>
                </c:pt>
                <c:pt idx="1460">
                  <c:v>2018-10-24</c:v>
                </c:pt>
                <c:pt idx="1461">
                  <c:v>2018-10-25</c:v>
                </c:pt>
                <c:pt idx="1462">
                  <c:v>2018-10-26</c:v>
                </c:pt>
                <c:pt idx="1463">
                  <c:v>2018-10-29</c:v>
                </c:pt>
                <c:pt idx="1464">
                  <c:v>2018-10-30</c:v>
                </c:pt>
                <c:pt idx="1465">
                  <c:v>2018-10-31</c:v>
                </c:pt>
                <c:pt idx="1466">
                  <c:v>2018-11-01</c:v>
                </c:pt>
                <c:pt idx="1467">
                  <c:v>2018-11-02</c:v>
                </c:pt>
                <c:pt idx="1468">
                  <c:v>2018-11-05</c:v>
                </c:pt>
                <c:pt idx="1469">
                  <c:v>2018-11-06</c:v>
                </c:pt>
                <c:pt idx="1470">
                  <c:v>2018-11-07</c:v>
                </c:pt>
                <c:pt idx="1471">
                  <c:v>2018-11-08</c:v>
                </c:pt>
                <c:pt idx="1472">
                  <c:v>2018-11-09</c:v>
                </c:pt>
                <c:pt idx="1473">
                  <c:v>2018-11-12</c:v>
                </c:pt>
                <c:pt idx="1474">
                  <c:v>2018-11-13</c:v>
                </c:pt>
                <c:pt idx="1475">
                  <c:v>2018-11-14</c:v>
                </c:pt>
                <c:pt idx="1476">
                  <c:v>2018-11-15</c:v>
                </c:pt>
                <c:pt idx="1477">
                  <c:v>2018-11-16</c:v>
                </c:pt>
                <c:pt idx="1478">
                  <c:v>2018-11-19</c:v>
                </c:pt>
                <c:pt idx="1479">
                  <c:v>2018-11-20</c:v>
                </c:pt>
                <c:pt idx="1480">
                  <c:v>2018-11-21</c:v>
                </c:pt>
                <c:pt idx="1481">
                  <c:v>2018-11-23</c:v>
                </c:pt>
                <c:pt idx="1482">
                  <c:v>2018-11-26</c:v>
                </c:pt>
                <c:pt idx="1483">
                  <c:v>2018-11-27</c:v>
                </c:pt>
                <c:pt idx="1484">
                  <c:v>2018-11-28</c:v>
                </c:pt>
                <c:pt idx="1485">
                  <c:v>2018-11-29</c:v>
                </c:pt>
                <c:pt idx="1486">
                  <c:v>2018-11-30</c:v>
                </c:pt>
                <c:pt idx="1487">
                  <c:v>2018-12-03</c:v>
                </c:pt>
                <c:pt idx="1488">
                  <c:v>2018-12-04</c:v>
                </c:pt>
                <c:pt idx="1489">
                  <c:v>2018-12-06</c:v>
                </c:pt>
                <c:pt idx="1490">
                  <c:v>2018-12-07</c:v>
                </c:pt>
                <c:pt idx="1491">
                  <c:v>2018-12-10</c:v>
                </c:pt>
                <c:pt idx="1492">
                  <c:v>2018-12-11</c:v>
                </c:pt>
                <c:pt idx="1493">
                  <c:v>2018-12-12</c:v>
                </c:pt>
                <c:pt idx="1494">
                  <c:v>2018-12-13</c:v>
                </c:pt>
                <c:pt idx="1495">
                  <c:v>2018-12-14</c:v>
                </c:pt>
                <c:pt idx="1496">
                  <c:v>2018-12-17</c:v>
                </c:pt>
                <c:pt idx="1497">
                  <c:v>2018-12-18</c:v>
                </c:pt>
                <c:pt idx="1498">
                  <c:v>2018-12-19</c:v>
                </c:pt>
                <c:pt idx="1499">
                  <c:v>2018-12-20</c:v>
                </c:pt>
                <c:pt idx="1500">
                  <c:v>2018-12-21</c:v>
                </c:pt>
                <c:pt idx="1501">
                  <c:v>2018-12-24</c:v>
                </c:pt>
                <c:pt idx="1502">
                  <c:v>2018-12-26</c:v>
                </c:pt>
                <c:pt idx="1503">
                  <c:v>2018-12-27</c:v>
                </c:pt>
                <c:pt idx="1504">
                  <c:v>2018-12-28</c:v>
                </c:pt>
                <c:pt idx="1505">
                  <c:v>2019-01-02</c:v>
                </c:pt>
                <c:pt idx="1506">
                  <c:v>2019-01-03</c:v>
                </c:pt>
                <c:pt idx="1507">
                  <c:v>2019-01-04</c:v>
                </c:pt>
                <c:pt idx="1508">
                  <c:v>2019-01-07</c:v>
                </c:pt>
                <c:pt idx="1509">
                  <c:v>2019-01-08</c:v>
                </c:pt>
                <c:pt idx="1510">
                  <c:v>2019-01-09</c:v>
                </c:pt>
                <c:pt idx="1511">
                  <c:v>2019-01-10</c:v>
                </c:pt>
                <c:pt idx="1512">
                  <c:v>2019-01-11</c:v>
                </c:pt>
                <c:pt idx="1513">
                  <c:v>2019-01-14</c:v>
                </c:pt>
                <c:pt idx="1514">
                  <c:v>2019-01-15</c:v>
                </c:pt>
                <c:pt idx="1515">
                  <c:v>2019-01-16</c:v>
                </c:pt>
                <c:pt idx="1516">
                  <c:v>2019-01-17</c:v>
                </c:pt>
                <c:pt idx="1517">
                  <c:v>2019-01-18</c:v>
                </c:pt>
                <c:pt idx="1518">
                  <c:v>2019-01-22</c:v>
                </c:pt>
                <c:pt idx="1519">
                  <c:v>2019-01-23</c:v>
                </c:pt>
                <c:pt idx="1520">
                  <c:v>2019-01-24</c:v>
                </c:pt>
                <c:pt idx="1521">
                  <c:v>2019-01-25</c:v>
                </c:pt>
                <c:pt idx="1522">
                  <c:v>2019-01-28</c:v>
                </c:pt>
                <c:pt idx="1523">
                  <c:v>2019-01-29</c:v>
                </c:pt>
                <c:pt idx="1524">
                  <c:v>2019-01-30</c:v>
                </c:pt>
                <c:pt idx="1525">
                  <c:v>2019-01-31</c:v>
                </c:pt>
                <c:pt idx="1526">
                  <c:v>2019-02-01</c:v>
                </c:pt>
                <c:pt idx="1527">
                  <c:v>2019-02-11</c:v>
                </c:pt>
                <c:pt idx="1528">
                  <c:v>2019-02-12</c:v>
                </c:pt>
                <c:pt idx="1529">
                  <c:v>2019-02-13</c:v>
                </c:pt>
                <c:pt idx="1530">
                  <c:v>2019-02-14</c:v>
                </c:pt>
                <c:pt idx="1531">
                  <c:v>2019-02-15</c:v>
                </c:pt>
                <c:pt idx="1532">
                  <c:v>2019-02-19</c:v>
                </c:pt>
                <c:pt idx="1533">
                  <c:v>2019-02-20</c:v>
                </c:pt>
                <c:pt idx="1534">
                  <c:v>2019-02-21</c:v>
                </c:pt>
                <c:pt idx="1535">
                  <c:v>2019-02-22</c:v>
                </c:pt>
                <c:pt idx="1536">
                  <c:v>2019-02-25</c:v>
                </c:pt>
                <c:pt idx="1537">
                  <c:v>2019-02-26</c:v>
                </c:pt>
                <c:pt idx="1538">
                  <c:v>2019-02-27</c:v>
                </c:pt>
                <c:pt idx="1539">
                  <c:v>2019-02-28</c:v>
                </c:pt>
                <c:pt idx="1540">
                  <c:v>2019-03-01</c:v>
                </c:pt>
                <c:pt idx="1541">
                  <c:v>2019-03-04</c:v>
                </c:pt>
                <c:pt idx="1542">
                  <c:v>2019-03-05</c:v>
                </c:pt>
                <c:pt idx="1543">
                  <c:v>2019-03-06</c:v>
                </c:pt>
                <c:pt idx="1544">
                  <c:v>2019-03-07</c:v>
                </c:pt>
                <c:pt idx="1545">
                  <c:v>2019-03-08</c:v>
                </c:pt>
                <c:pt idx="1546">
                  <c:v>2019-03-11</c:v>
                </c:pt>
                <c:pt idx="1547">
                  <c:v>2019-03-12</c:v>
                </c:pt>
                <c:pt idx="1548">
                  <c:v>2019-03-13</c:v>
                </c:pt>
                <c:pt idx="1549">
                  <c:v>2019-03-14</c:v>
                </c:pt>
                <c:pt idx="1550">
                  <c:v>2019-03-15</c:v>
                </c:pt>
                <c:pt idx="1551">
                  <c:v>2019-03-18</c:v>
                </c:pt>
                <c:pt idx="1552">
                  <c:v>2019-03-19</c:v>
                </c:pt>
                <c:pt idx="1553">
                  <c:v>2019-03-20</c:v>
                </c:pt>
                <c:pt idx="1554">
                  <c:v>2019-03-21</c:v>
                </c:pt>
                <c:pt idx="1555">
                  <c:v>2019-03-22</c:v>
                </c:pt>
                <c:pt idx="1556">
                  <c:v>2019-03-25</c:v>
                </c:pt>
                <c:pt idx="1557">
                  <c:v>2019-03-26</c:v>
                </c:pt>
                <c:pt idx="1558">
                  <c:v>2019-03-27</c:v>
                </c:pt>
                <c:pt idx="1559">
                  <c:v>2019-03-28</c:v>
                </c:pt>
                <c:pt idx="1560">
                  <c:v>2019-03-29</c:v>
                </c:pt>
                <c:pt idx="1561">
                  <c:v>2019-04-01</c:v>
                </c:pt>
                <c:pt idx="1562">
                  <c:v>2019-04-02</c:v>
                </c:pt>
                <c:pt idx="1563">
                  <c:v>2019-04-03</c:v>
                </c:pt>
                <c:pt idx="1564">
                  <c:v>2019-04-04</c:v>
                </c:pt>
                <c:pt idx="1565">
                  <c:v>2019-04-08</c:v>
                </c:pt>
                <c:pt idx="1566">
                  <c:v>2019-04-09</c:v>
                </c:pt>
                <c:pt idx="1567">
                  <c:v>2019-04-10</c:v>
                </c:pt>
                <c:pt idx="1568">
                  <c:v>2019-04-11</c:v>
                </c:pt>
                <c:pt idx="1569">
                  <c:v>2019-04-12</c:v>
                </c:pt>
                <c:pt idx="1570">
                  <c:v>2019-04-15</c:v>
                </c:pt>
                <c:pt idx="1571">
                  <c:v>2019-04-16</c:v>
                </c:pt>
                <c:pt idx="1572">
                  <c:v>2019-04-17</c:v>
                </c:pt>
                <c:pt idx="1573">
                  <c:v>2019-04-18</c:v>
                </c:pt>
                <c:pt idx="1574">
                  <c:v>2019-04-22</c:v>
                </c:pt>
                <c:pt idx="1575">
                  <c:v>2019-04-23</c:v>
                </c:pt>
                <c:pt idx="1576">
                  <c:v>2019-04-24</c:v>
                </c:pt>
                <c:pt idx="1577">
                  <c:v>2019-04-25</c:v>
                </c:pt>
                <c:pt idx="1578">
                  <c:v>2019-04-26</c:v>
                </c:pt>
                <c:pt idx="1579">
                  <c:v>2019-04-29</c:v>
                </c:pt>
                <c:pt idx="1580">
                  <c:v>2019-04-30</c:v>
                </c:pt>
                <c:pt idx="1581">
                  <c:v>2019-05-06</c:v>
                </c:pt>
                <c:pt idx="1582">
                  <c:v>2019-05-07</c:v>
                </c:pt>
                <c:pt idx="1583">
                  <c:v>2019-05-08</c:v>
                </c:pt>
                <c:pt idx="1584">
                  <c:v>2019-05-09</c:v>
                </c:pt>
                <c:pt idx="1585">
                  <c:v>2019-05-10</c:v>
                </c:pt>
                <c:pt idx="1586">
                  <c:v>2019-05-13</c:v>
                </c:pt>
                <c:pt idx="1587">
                  <c:v>2019-05-14</c:v>
                </c:pt>
                <c:pt idx="1588">
                  <c:v>2019-05-15</c:v>
                </c:pt>
                <c:pt idx="1589">
                  <c:v>2019-05-16</c:v>
                </c:pt>
                <c:pt idx="1590">
                  <c:v>2019-05-17</c:v>
                </c:pt>
                <c:pt idx="1591">
                  <c:v>2019-05-20</c:v>
                </c:pt>
                <c:pt idx="1592">
                  <c:v>2019-05-21</c:v>
                </c:pt>
                <c:pt idx="1593">
                  <c:v>2019-05-22</c:v>
                </c:pt>
                <c:pt idx="1594">
                  <c:v>2019-05-23</c:v>
                </c:pt>
                <c:pt idx="1595">
                  <c:v>2019-05-24</c:v>
                </c:pt>
                <c:pt idx="1596">
                  <c:v>2019-05-28</c:v>
                </c:pt>
                <c:pt idx="1597">
                  <c:v>2019-05-29</c:v>
                </c:pt>
                <c:pt idx="1598">
                  <c:v>2019-05-30</c:v>
                </c:pt>
                <c:pt idx="1599">
                  <c:v>2019-05-31</c:v>
                </c:pt>
                <c:pt idx="1600">
                  <c:v>2019-06-03</c:v>
                </c:pt>
                <c:pt idx="1601">
                  <c:v>2019-06-04</c:v>
                </c:pt>
                <c:pt idx="1602">
                  <c:v>2019-06-05</c:v>
                </c:pt>
                <c:pt idx="1603">
                  <c:v>2019-06-06</c:v>
                </c:pt>
                <c:pt idx="1604">
                  <c:v>2019-06-10</c:v>
                </c:pt>
                <c:pt idx="1605">
                  <c:v>2019-06-11</c:v>
                </c:pt>
                <c:pt idx="1606">
                  <c:v>2019-06-12</c:v>
                </c:pt>
                <c:pt idx="1607">
                  <c:v>2019-06-13</c:v>
                </c:pt>
                <c:pt idx="1608">
                  <c:v>2019-06-14</c:v>
                </c:pt>
                <c:pt idx="1609">
                  <c:v>2019-06-17</c:v>
                </c:pt>
                <c:pt idx="1610">
                  <c:v>2019-06-18</c:v>
                </c:pt>
                <c:pt idx="1611">
                  <c:v>2019-06-19</c:v>
                </c:pt>
                <c:pt idx="1612">
                  <c:v>2019-06-20</c:v>
                </c:pt>
                <c:pt idx="1613">
                  <c:v>2019-06-21</c:v>
                </c:pt>
                <c:pt idx="1614">
                  <c:v>2019-06-24</c:v>
                </c:pt>
                <c:pt idx="1615">
                  <c:v>2019-06-25</c:v>
                </c:pt>
                <c:pt idx="1616">
                  <c:v>2019-06-26</c:v>
                </c:pt>
                <c:pt idx="1617">
                  <c:v>2019-06-27</c:v>
                </c:pt>
                <c:pt idx="1618">
                  <c:v>2019-06-28</c:v>
                </c:pt>
                <c:pt idx="1619">
                  <c:v>2019-07-01</c:v>
                </c:pt>
                <c:pt idx="1620">
                  <c:v>2019-07-02</c:v>
                </c:pt>
                <c:pt idx="1621">
                  <c:v>2019-07-03</c:v>
                </c:pt>
                <c:pt idx="1622">
                  <c:v>2019-07-05</c:v>
                </c:pt>
                <c:pt idx="1623">
                  <c:v>2019-07-08</c:v>
                </c:pt>
                <c:pt idx="1624">
                  <c:v>2019-07-09</c:v>
                </c:pt>
                <c:pt idx="1625">
                  <c:v>2019-07-10</c:v>
                </c:pt>
                <c:pt idx="1626">
                  <c:v>2019-07-11</c:v>
                </c:pt>
                <c:pt idx="1627">
                  <c:v>2019-07-12</c:v>
                </c:pt>
                <c:pt idx="1628">
                  <c:v>2019-07-15</c:v>
                </c:pt>
                <c:pt idx="1629">
                  <c:v>2019-07-16</c:v>
                </c:pt>
                <c:pt idx="1630">
                  <c:v>2019-07-17</c:v>
                </c:pt>
                <c:pt idx="1631">
                  <c:v>2019-07-18</c:v>
                </c:pt>
                <c:pt idx="1632">
                  <c:v>2019-07-19</c:v>
                </c:pt>
                <c:pt idx="1633">
                  <c:v>2019-07-22</c:v>
                </c:pt>
                <c:pt idx="1634">
                  <c:v>2019-07-23</c:v>
                </c:pt>
                <c:pt idx="1635">
                  <c:v>2019-07-24</c:v>
                </c:pt>
                <c:pt idx="1636">
                  <c:v>2019-07-25</c:v>
                </c:pt>
                <c:pt idx="1637">
                  <c:v>2019-07-26</c:v>
                </c:pt>
                <c:pt idx="1638">
                  <c:v>2019-07-29</c:v>
                </c:pt>
                <c:pt idx="1639">
                  <c:v>2019-07-30</c:v>
                </c:pt>
                <c:pt idx="1640">
                  <c:v>2019-07-31</c:v>
                </c:pt>
                <c:pt idx="1641">
                  <c:v>2019-08-01</c:v>
                </c:pt>
                <c:pt idx="1642">
                  <c:v>2019-08-02</c:v>
                </c:pt>
                <c:pt idx="1643">
                  <c:v>2019-08-05</c:v>
                </c:pt>
                <c:pt idx="1644">
                  <c:v>2019-08-06</c:v>
                </c:pt>
                <c:pt idx="1645">
                  <c:v>2019-08-07</c:v>
                </c:pt>
                <c:pt idx="1646">
                  <c:v>2019-08-08</c:v>
                </c:pt>
                <c:pt idx="1647">
                  <c:v>2019-08-09</c:v>
                </c:pt>
                <c:pt idx="1648">
                  <c:v>2019-08-12</c:v>
                </c:pt>
                <c:pt idx="1649">
                  <c:v>2019-08-13</c:v>
                </c:pt>
                <c:pt idx="1650">
                  <c:v>2019-08-14</c:v>
                </c:pt>
                <c:pt idx="1651">
                  <c:v>2019-08-15</c:v>
                </c:pt>
                <c:pt idx="1652">
                  <c:v>2019-08-16</c:v>
                </c:pt>
                <c:pt idx="1653">
                  <c:v>2019-08-19</c:v>
                </c:pt>
                <c:pt idx="1654">
                  <c:v>2019-08-20</c:v>
                </c:pt>
                <c:pt idx="1655">
                  <c:v>2019-08-21</c:v>
                </c:pt>
                <c:pt idx="1656">
                  <c:v>2019-08-22</c:v>
                </c:pt>
                <c:pt idx="1657">
                  <c:v>2019-08-23</c:v>
                </c:pt>
                <c:pt idx="1658">
                  <c:v>2019-08-26</c:v>
                </c:pt>
                <c:pt idx="1659">
                  <c:v>2019-08-27</c:v>
                </c:pt>
                <c:pt idx="1660">
                  <c:v>2019-08-28</c:v>
                </c:pt>
                <c:pt idx="1661">
                  <c:v>2019-08-29</c:v>
                </c:pt>
                <c:pt idx="1662">
                  <c:v>2019-08-30</c:v>
                </c:pt>
                <c:pt idx="1663">
                  <c:v>2019-09-03</c:v>
                </c:pt>
                <c:pt idx="1664">
                  <c:v>2019-09-04</c:v>
                </c:pt>
                <c:pt idx="1665">
                  <c:v>2019-09-05</c:v>
                </c:pt>
                <c:pt idx="1666">
                  <c:v>2019-09-06</c:v>
                </c:pt>
                <c:pt idx="1667">
                  <c:v>2019-09-09</c:v>
                </c:pt>
                <c:pt idx="1668">
                  <c:v>2019-09-10</c:v>
                </c:pt>
                <c:pt idx="1669">
                  <c:v>2019-09-11</c:v>
                </c:pt>
                <c:pt idx="1670">
                  <c:v>2019-09-12</c:v>
                </c:pt>
                <c:pt idx="1671">
                  <c:v>2019-09-16</c:v>
                </c:pt>
                <c:pt idx="1672">
                  <c:v>2019-09-17</c:v>
                </c:pt>
                <c:pt idx="1673">
                  <c:v>2019-09-18</c:v>
                </c:pt>
                <c:pt idx="1674">
                  <c:v>2019-09-19</c:v>
                </c:pt>
                <c:pt idx="1675">
                  <c:v>2019-09-20</c:v>
                </c:pt>
                <c:pt idx="1676">
                  <c:v>2019-09-23</c:v>
                </c:pt>
                <c:pt idx="1677">
                  <c:v>2019-09-24</c:v>
                </c:pt>
                <c:pt idx="1678">
                  <c:v>2019-09-25</c:v>
                </c:pt>
                <c:pt idx="1679">
                  <c:v>2019-09-26</c:v>
                </c:pt>
                <c:pt idx="1680">
                  <c:v>2019-09-27</c:v>
                </c:pt>
                <c:pt idx="1681">
                  <c:v>2019-09-30</c:v>
                </c:pt>
                <c:pt idx="1682">
                  <c:v>2019-10-08</c:v>
                </c:pt>
                <c:pt idx="1683">
                  <c:v>2019-10-09</c:v>
                </c:pt>
                <c:pt idx="1684">
                  <c:v>2019-10-10</c:v>
                </c:pt>
                <c:pt idx="1685">
                  <c:v>2019-10-11</c:v>
                </c:pt>
                <c:pt idx="1686">
                  <c:v>2019-10-14</c:v>
                </c:pt>
                <c:pt idx="1687">
                  <c:v>2019-10-15</c:v>
                </c:pt>
                <c:pt idx="1688">
                  <c:v>2019-10-16</c:v>
                </c:pt>
                <c:pt idx="1689">
                  <c:v>2019-10-17</c:v>
                </c:pt>
                <c:pt idx="1690">
                  <c:v>2019-10-18</c:v>
                </c:pt>
                <c:pt idx="1691">
                  <c:v>2019-10-21</c:v>
                </c:pt>
                <c:pt idx="1692">
                  <c:v>2019-10-22</c:v>
                </c:pt>
                <c:pt idx="1693">
                  <c:v>2019-10-23</c:v>
                </c:pt>
                <c:pt idx="1694">
                  <c:v>2019-10-24</c:v>
                </c:pt>
                <c:pt idx="1695">
                  <c:v>2019-10-25</c:v>
                </c:pt>
                <c:pt idx="1696">
                  <c:v>2019-10-28</c:v>
                </c:pt>
                <c:pt idx="1697">
                  <c:v>2019-10-29</c:v>
                </c:pt>
                <c:pt idx="1698">
                  <c:v>2019-10-30</c:v>
                </c:pt>
                <c:pt idx="1699">
                  <c:v>2019-10-31</c:v>
                </c:pt>
                <c:pt idx="1700">
                  <c:v>2019-11-01</c:v>
                </c:pt>
                <c:pt idx="1701">
                  <c:v>2019-11-04</c:v>
                </c:pt>
                <c:pt idx="1702">
                  <c:v>2019-11-05</c:v>
                </c:pt>
                <c:pt idx="1703">
                  <c:v>2019-11-06</c:v>
                </c:pt>
                <c:pt idx="1704">
                  <c:v>2019-11-07</c:v>
                </c:pt>
                <c:pt idx="1705">
                  <c:v>2019-11-08</c:v>
                </c:pt>
                <c:pt idx="1706">
                  <c:v>2019-11-11</c:v>
                </c:pt>
                <c:pt idx="1707">
                  <c:v>2019-11-12</c:v>
                </c:pt>
                <c:pt idx="1708">
                  <c:v>2019-11-13</c:v>
                </c:pt>
                <c:pt idx="1709">
                  <c:v>2019-11-14</c:v>
                </c:pt>
                <c:pt idx="1710">
                  <c:v>2019-11-15</c:v>
                </c:pt>
                <c:pt idx="1711">
                  <c:v>2019-11-18</c:v>
                </c:pt>
                <c:pt idx="1712">
                  <c:v>2019-11-19</c:v>
                </c:pt>
                <c:pt idx="1713">
                  <c:v>2019-11-20</c:v>
                </c:pt>
                <c:pt idx="1714">
                  <c:v>2019-11-21</c:v>
                </c:pt>
                <c:pt idx="1715">
                  <c:v>2019-11-22</c:v>
                </c:pt>
                <c:pt idx="1716">
                  <c:v>2019-11-25</c:v>
                </c:pt>
                <c:pt idx="1717">
                  <c:v>2019-11-26</c:v>
                </c:pt>
                <c:pt idx="1718">
                  <c:v>2019-11-27</c:v>
                </c:pt>
                <c:pt idx="1719">
                  <c:v>2019-11-29</c:v>
                </c:pt>
                <c:pt idx="1720">
                  <c:v>2019-12-02</c:v>
                </c:pt>
                <c:pt idx="1721">
                  <c:v>2019-12-03</c:v>
                </c:pt>
                <c:pt idx="1722">
                  <c:v>2019-12-04</c:v>
                </c:pt>
                <c:pt idx="1723">
                  <c:v>2019-12-05</c:v>
                </c:pt>
                <c:pt idx="1724">
                  <c:v>2019-12-06</c:v>
                </c:pt>
                <c:pt idx="1725">
                  <c:v>2019-12-09</c:v>
                </c:pt>
                <c:pt idx="1726">
                  <c:v>2019-12-10</c:v>
                </c:pt>
                <c:pt idx="1727">
                  <c:v>2019-12-11</c:v>
                </c:pt>
                <c:pt idx="1728">
                  <c:v>2019-12-12</c:v>
                </c:pt>
                <c:pt idx="1729">
                  <c:v>2019-12-13</c:v>
                </c:pt>
                <c:pt idx="1730">
                  <c:v>2019-12-16</c:v>
                </c:pt>
                <c:pt idx="1731">
                  <c:v>2019-12-17</c:v>
                </c:pt>
                <c:pt idx="1732">
                  <c:v>2019-12-18</c:v>
                </c:pt>
                <c:pt idx="1733">
                  <c:v>2019-12-19</c:v>
                </c:pt>
                <c:pt idx="1734">
                  <c:v>2019-12-20</c:v>
                </c:pt>
                <c:pt idx="1735">
                  <c:v>2019-12-23</c:v>
                </c:pt>
                <c:pt idx="1736">
                  <c:v>2019-12-24</c:v>
                </c:pt>
                <c:pt idx="1737">
                  <c:v>2019-12-26</c:v>
                </c:pt>
                <c:pt idx="1738">
                  <c:v>2019-12-27</c:v>
                </c:pt>
                <c:pt idx="1739">
                  <c:v>2019-12-30</c:v>
                </c:pt>
                <c:pt idx="1740">
                  <c:v>2019-12-31</c:v>
                </c:pt>
                <c:pt idx="1741">
                  <c:v>2020-01-02</c:v>
                </c:pt>
                <c:pt idx="1742">
                  <c:v>2020-01-03</c:v>
                </c:pt>
                <c:pt idx="1743">
                  <c:v>2020-01-06</c:v>
                </c:pt>
                <c:pt idx="1744">
                  <c:v>2020-01-07</c:v>
                </c:pt>
                <c:pt idx="1745">
                  <c:v>2020-01-08</c:v>
                </c:pt>
                <c:pt idx="1746">
                  <c:v>2020-01-09</c:v>
                </c:pt>
                <c:pt idx="1747">
                  <c:v>2020-01-10</c:v>
                </c:pt>
                <c:pt idx="1748">
                  <c:v>2020-01-13</c:v>
                </c:pt>
                <c:pt idx="1749">
                  <c:v>2020-01-14</c:v>
                </c:pt>
                <c:pt idx="1750">
                  <c:v>2020-01-15</c:v>
                </c:pt>
                <c:pt idx="1751">
                  <c:v>2020-01-16</c:v>
                </c:pt>
                <c:pt idx="1752">
                  <c:v>2020-01-17</c:v>
                </c:pt>
                <c:pt idx="1753">
                  <c:v>2020-01-21</c:v>
                </c:pt>
                <c:pt idx="1754">
                  <c:v>2020-01-22</c:v>
                </c:pt>
                <c:pt idx="1755">
                  <c:v>2020-01-23</c:v>
                </c:pt>
                <c:pt idx="1756">
                  <c:v>2020-02-03</c:v>
                </c:pt>
                <c:pt idx="1757">
                  <c:v>2020-02-04</c:v>
                </c:pt>
                <c:pt idx="1758">
                  <c:v>2020-02-05</c:v>
                </c:pt>
                <c:pt idx="1759">
                  <c:v>2020-02-06</c:v>
                </c:pt>
                <c:pt idx="1760">
                  <c:v>2020-02-07</c:v>
                </c:pt>
                <c:pt idx="1761">
                  <c:v>2020-02-10</c:v>
                </c:pt>
                <c:pt idx="1762">
                  <c:v>2020-02-11</c:v>
                </c:pt>
                <c:pt idx="1763">
                  <c:v>2020-02-12</c:v>
                </c:pt>
                <c:pt idx="1764">
                  <c:v>2020-02-13</c:v>
                </c:pt>
                <c:pt idx="1765">
                  <c:v>2020-02-14</c:v>
                </c:pt>
                <c:pt idx="1766">
                  <c:v>2020-02-18</c:v>
                </c:pt>
                <c:pt idx="1767">
                  <c:v>2020-02-19</c:v>
                </c:pt>
                <c:pt idx="1768">
                  <c:v>2020-02-20</c:v>
                </c:pt>
                <c:pt idx="1769">
                  <c:v>2020-02-21</c:v>
                </c:pt>
                <c:pt idx="1770">
                  <c:v>2020-02-24</c:v>
                </c:pt>
                <c:pt idx="1771">
                  <c:v>2020-02-25</c:v>
                </c:pt>
                <c:pt idx="1772">
                  <c:v>2020-02-26</c:v>
                </c:pt>
                <c:pt idx="1773">
                  <c:v>2020-02-27</c:v>
                </c:pt>
                <c:pt idx="1774">
                  <c:v>2020-02-28</c:v>
                </c:pt>
                <c:pt idx="1775">
                  <c:v>2020-03-02</c:v>
                </c:pt>
                <c:pt idx="1776">
                  <c:v>2020-03-03</c:v>
                </c:pt>
                <c:pt idx="1777">
                  <c:v>2020-03-04</c:v>
                </c:pt>
                <c:pt idx="1778">
                  <c:v>2020-03-05</c:v>
                </c:pt>
                <c:pt idx="1779">
                  <c:v>2020-03-06</c:v>
                </c:pt>
                <c:pt idx="1780">
                  <c:v>2020-03-09</c:v>
                </c:pt>
                <c:pt idx="1781">
                  <c:v>2020-03-10</c:v>
                </c:pt>
                <c:pt idx="1782">
                  <c:v>2020-03-11</c:v>
                </c:pt>
                <c:pt idx="1783">
                  <c:v>2020-03-12</c:v>
                </c:pt>
                <c:pt idx="1784">
                  <c:v>2020-03-13</c:v>
                </c:pt>
                <c:pt idx="1785">
                  <c:v>2020-03-16</c:v>
                </c:pt>
                <c:pt idx="1786">
                  <c:v>2020-03-17</c:v>
                </c:pt>
                <c:pt idx="1787">
                  <c:v>2020-03-18</c:v>
                </c:pt>
                <c:pt idx="1788">
                  <c:v>2020-03-19</c:v>
                </c:pt>
                <c:pt idx="1789">
                  <c:v>2020-03-20</c:v>
                </c:pt>
                <c:pt idx="1790">
                  <c:v>2020-03-23</c:v>
                </c:pt>
                <c:pt idx="1791">
                  <c:v>2020-03-24</c:v>
                </c:pt>
                <c:pt idx="1792">
                  <c:v>2020-03-25</c:v>
                </c:pt>
                <c:pt idx="1793">
                  <c:v>2020-03-26</c:v>
                </c:pt>
                <c:pt idx="1794">
                  <c:v>2020-03-27</c:v>
                </c:pt>
                <c:pt idx="1795">
                  <c:v>2020-03-30</c:v>
                </c:pt>
                <c:pt idx="1796">
                  <c:v>2020-03-31</c:v>
                </c:pt>
                <c:pt idx="1797">
                  <c:v>2020-04-01</c:v>
                </c:pt>
                <c:pt idx="1798">
                  <c:v>2020-04-02</c:v>
                </c:pt>
                <c:pt idx="1799">
                  <c:v>2020-04-03</c:v>
                </c:pt>
                <c:pt idx="1800">
                  <c:v>2020-04-07</c:v>
                </c:pt>
                <c:pt idx="1801">
                  <c:v>2020-04-08</c:v>
                </c:pt>
                <c:pt idx="1802">
                  <c:v>2020-04-09</c:v>
                </c:pt>
                <c:pt idx="1803">
                  <c:v>2020-04-13</c:v>
                </c:pt>
                <c:pt idx="1804">
                  <c:v>2020-04-14</c:v>
                </c:pt>
                <c:pt idx="1805">
                  <c:v>2020-04-15</c:v>
                </c:pt>
                <c:pt idx="1806">
                  <c:v>2020-04-16</c:v>
                </c:pt>
                <c:pt idx="1807">
                  <c:v>2020-04-17</c:v>
                </c:pt>
                <c:pt idx="1808">
                  <c:v>2020-04-20</c:v>
                </c:pt>
                <c:pt idx="1809">
                  <c:v>2020-04-21</c:v>
                </c:pt>
                <c:pt idx="1810">
                  <c:v>2020-04-22</c:v>
                </c:pt>
                <c:pt idx="1811">
                  <c:v>2020-04-23</c:v>
                </c:pt>
                <c:pt idx="1812">
                  <c:v>2020-04-24</c:v>
                </c:pt>
                <c:pt idx="1813">
                  <c:v>2020-04-27</c:v>
                </c:pt>
                <c:pt idx="1814">
                  <c:v>2020-04-28</c:v>
                </c:pt>
                <c:pt idx="1815">
                  <c:v>2020-04-29</c:v>
                </c:pt>
                <c:pt idx="1816">
                  <c:v>2020-04-30</c:v>
                </c:pt>
                <c:pt idx="1817">
                  <c:v>2020-05-06</c:v>
                </c:pt>
                <c:pt idx="1818">
                  <c:v>2020-05-07</c:v>
                </c:pt>
                <c:pt idx="1819">
                  <c:v>2020-05-08</c:v>
                </c:pt>
                <c:pt idx="1820">
                  <c:v>2020-05-11</c:v>
                </c:pt>
                <c:pt idx="1821">
                  <c:v>2020-05-12</c:v>
                </c:pt>
                <c:pt idx="1822">
                  <c:v>2020-05-13</c:v>
                </c:pt>
                <c:pt idx="1823">
                  <c:v>2020-05-14</c:v>
                </c:pt>
                <c:pt idx="1824">
                  <c:v>2020-05-15</c:v>
                </c:pt>
                <c:pt idx="1825">
                  <c:v>2020-05-18</c:v>
                </c:pt>
                <c:pt idx="1826">
                  <c:v>2020-05-19</c:v>
                </c:pt>
                <c:pt idx="1827">
                  <c:v>2020-05-20</c:v>
                </c:pt>
                <c:pt idx="1828">
                  <c:v>2020-05-21</c:v>
                </c:pt>
                <c:pt idx="1829">
                  <c:v>2020-05-22</c:v>
                </c:pt>
                <c:pt idx="1830">
                  <c:v>2020-05-26</c:v>
                </c:pt>
                <c:pt idx="1831">
                  <c:v>2020-05-27</c:v>
                </c:pt>
                <c:pt idx="1832">
                  <c:v>2020-05-28</c:v>
                </c:pt>
                <c:pt idx="1833">
                  <c:v>2020-05-29</c:v>
                </c:pt>
                <c:pt idx="1834">
                  <c:v>2020-06-01</c:v>
                </c:pt>
                <c:pt idx="1835">
                  <c:v>2020-06-02</c:v>
                </c:pt>
                <c:pt idx="1836">
                  <c:v>2020-06-03</c:v>
                </c:pt>
                <c:pt idx="1837">
                  <c:v>2020-06-04</c:v>
                </c:pt>
                <c:pt idx="1838">
                  <c:v>2020-06-05</c:v>
                </c:pt>
                <c:pt idx="1839">
                  <c:v>2020-06-08</c:v>
                </c:pt>
                <c:pt idx="1840">
                  <c:v>2020-06-09</c:v>
                </c:pt>
                <c:pt idx="1841">
                  <c:v>2020-06-10</c:v>
                </c:pt>
                <c:pt idx="1842">
                  <c:v>2020-06-11</c:v>
                </c:pt>
                <c:pt idx="1843">
                  <c:v>2020-06-12</c:v>
                </c:pt>
                <c:pt idx="1844">
                  <c:v>2020-06-15</c:v>
                </c:pt>
                <c:pt idx="1845">
                  <c:v>2020-06-16</c:v>
                </c:pt>
                <c:pt idx="1846">
                  <c:v>2020-06-17</c:v>
                </c:pt>
                <c:pt idx="1847">
                  <c:v>2020-06-18</c:v>
                </c:pt>
                <c:pt idx="1848">
                  <c:v>2020-06-19</c:v>
                </c:pt>
                <c:pt idx="1849">
                  <c:v>2020-06-22</c:v>
                </c:pt>
                <c:pt idx="1850">
                  <c:v>2020-06-23</c:v>
                </c:pt>
                <c:pt idx="1851">
                  <c:v>2020-06-24</c:v>
                </c:pt>
                <c:pt idx="1852">
                  <c:v>2020-06-29</c:v>
                </c:pt>
                <c:pt idx="1853">
                  <c:v>2020-06-30</c:v>
                </c:pt>
                <c:pt idx="1854">
                  <c:v>2020-07-01</c:v>
                </c:pt>
                <c:pt idx="1855">
                  <c:v>2020-07-02</c:v>
                </c:pt>
                <c:pt idx="1856">
                  <c:v>2020-07-06</c:v>
                </c:pt>
                <c:pt idx="1857">
                  <c:v>2020-07-07</c:v>
                </c:pt>
                <c:pt idx="1858">
                  <c:v>2020-07-08</c:v>
                </c:pt>
                <c:pt idx="1859">
                  <c:v>2020-07-09</c:v>
                </c:pt>
                <c:pt idx="1860">
                  <c:v>2020-07-10</c:v>
                </c:pt>
                <c:pt idx="1861">
                  <c:v>2020-07-13</c:v>
                </c:pt>
                <c:pt idx="1862">
                  <c:v>2020-07-14</c:v>
                </c:pt>
                <c:pt idx="1863">
                  <c:v>2020-07-15</c:v>
                </c:pt>
                <c:pt idx="1864">
                  <c:v>2020-07-16</c:v>
                </c:pt>
                <c:pt idx="1865">
                  <c:v>2020-07-17</c:v>
                </c:pt>
                <c:pt idx="1866">
                  <c:v>2020-07-20</c:v>
                </c:pt>
                <c:pt idx="1867">
                  <c:v>2020-07-21</c:v>
                </c:pt>
                <c:pt idx="1868">
                  <c:v>2020-07-22</c:v>
                </c:pt>
                <c:pt idx="1869">
                  <c:v>2020-07-23</c:v>
                </c:pt>
                <c:pt idx="1870">
                  <c:v>2020-07-24</c:v>
                </c:pt>
                <c:pt idx="1871">
                  <c:v>2020-07-27</c:v>
                </c:pt>
                <c:pt idx="1872">
                  <c:v>2020-07-28</c:v>
                </c:pt>
                <c:pt idx="1873">
                  <c:v>2020-07-29</c:v>
                </c:pt>
                <c:pt idx="1874">
                  <c:v>2020-07-30</c:v>
                </c:pt>
                <c:pt idx="1875">
                  <c:v>2020-07-31</c:v>
                </c:pt>
                <c:pt idx="1876">
                  <c:v>2020-08-03</c:v>
                </c:pt>
                <c:pt idx="1877">
                  <c:v>2020-08-04</c:v>
                </c:pt>
                <c:pt idx="1878">
                  <c:v>2020-08-05</c:v>
                </c:pt>
                <c:pt idx="1879">
                  <c:v>2020-08-06</c:v>
                </c:pt>
                <c:pt idx="1880">
                  <c:v>2020-08-07</c:v>
                </c:pt>
                <c:pt idx="1881">
                  <c:v>2020-08-10</c:v>
                </c:pt>
                <c:pt idx="1882">
                  <c:v>2020-08-11</c:v>
                </c:pt>
                <c:pt idx="1883">
                  <c:v>2020-08-12</c:v>
                </c:pt>
                <c:pt idx="1884">
                  <c:v>2020-08-13</c:v>
                </c:pt>
                <c:pt idx="1885">
                  <c:v>2020-08-14</c:v>
                </c:pt>
                <c:pt idx="1886">
                  <c:v>2020-08-17</c:v>
                </c:pt>
                <c:pt idx="1887">
                  <c:v>2020-08-18</c:v>
                </c:pt>
                <c:pt idx="1888">
                  <c:v>2020-08-19</c:v>
                </c:pt>
                <c:pt idx="1889">
                  <c:v>2020-08-20</c:v>
                </c:pt>
                <c:pt idx="1890">
                  <c:v>2020-08-21</c:v>
                </c:pt>
                <c:pt idx="1891">
                  <c:v>2020-08-24</c:v>
                </c:pt>
                <c:pt idx="1892">
                  <c:v>2020-08-25</c:v>
                </c:pt>
                <c:pt idx="1893">
                  <c:v>2020-08-26</c:v>
                </c:pt>
                <c:pt idx="1894">
                  <c:v>2020-08-27</c:v>
                </c:pt>
                <c:pt idx="1895">
                  <c:v>2020-08-28</c:v>
                </c:pt>
                <c:pt idx="1896">
                  <c:v>2020-08-31</c:v>
                </c:pt>
                <c:pt idx="1897">
                  <c:v>2020-09-01</c:v>
                </c:pt>
                <c:pt idx="1898">
                  <c:v>2020-09-02</c:v>
                </c:pt>
                <c:pt idx="1899">
                  <c:v>2020-09-03</c:v>
                </c:pt>
                <c:pt idx="1900">
                  <c:v>2020-09-04</c:v>
                </c:pt>
                <c:pt idx="1901">
                  <c:v>2020-09-08</c:v>
                </c:pt>
                <c:pt idx="1902">
                  <c:v>2020-09-09</c:v>
                </c:pt>
                <c:pt idx="1903">
                  <c:v>2020-09-10</c:v>
                </c:pt>
                <c:pt idx="1904">
                  <c:v>2020-09-11</c:v>
                </c:pt>
                <c:pt idx="1905">
                  <c:v>2020-09-14</c:v>
                </c:pt>
                <c:pt idx="1906">
                  <c:v>2020-09-15</c:v>
                </c:pt>
                <c:pt idx="1907">
                  <c:v>2020-09-16</c:v>
                </c:pt>
                <c:pt idx="1908">
                  <c:v>2020-09-17</c:v>
                </c:pt>
                <c:pt idx="1909">
                  <c:v>2020-09-18</c:v>
                </c:pt>
                <c:pt idx="1910">
                  <c:v>2020-09-21</c:v>
                </c:pt>
                <c:pt idx="1911">
                  <c:v>2020-09-22</c:v>
                </c:pt>
                <c:pt idx="1912">
                  <c:v>2020-09-23</c:v>
                </c:pt>
                <c:pt idx="1913">
                  <c:v>2020-09-24</c:v>
                </c:pt>
                <c:pt idx="1914">
                  <c:v>2020-09-25</c:v>
                </c:pt>
                <c:pt idx="1915">
                  <c:v>2020-09-28</c:v>
                </c:pt>
                <c:pt idx="1916">
                  <c:v>2020-09-29</c:v>
                </c:pt>
                <c:pt idx="1917">
                  <c:v>2020-09-30</c:v>
                </c:pt>
                <c:pt idx="1918">
                  <c:v>2020-10-09</c:v>
                </c:pt>
                <c:pt idx="1919">
                  <c:v>2020-10-12</c:v>
                </c:pt>
                <c:pt idx="1920">
                  <c:v>2020-10-13</c:v>
                </c:pt>
                <c:pt idx="1921">
                  <c:v>2020-10-14</c:v>
                </c:pt>
                <c:pt idx="1922">
                  <c:v>2020-10-15</c:v>
                </c:pt>
                <c:pt idx="1923">
                  <c:v>2020-10-16</c:v>
                </c:pt>
                <c:pt idx="1924">
                  <c:v>2020-10-19</c:v>
                </c:pt>
                <c:pt idx="1925">
                  <c:v>2020-10-20</c:v>
                </c:pt>
                <c:pt idx="1926">
                  <c:v>2020-10-21</c:v>
                </c:pt>
                <c:pt idx="1927">
                  <c:v>2020-10-22</c:v>
                </c:pt>
                <c:pt idx="1928">
                  <c:v>2020-10-23</c:v>
                </c:pt>
                <c:pt idx="1929">
                  <c:v>2020-10-26</c:v>
                </c:pt>
                <c:pt idx="1930">
                  <c:v>2020-10-27</c:v>
                </c:pt>
                <c:pt idx="1931">
                  <c:v>2020-10-28</c:v>
                </c:pt>
                <c:pt idx="1932">
                  <c:v>2020-10-29</c:v>
                </c:pt>
                <c:pt idx="1933">
                  <c:v>2020-10-30</c:v>
                </c:pt>
                <c:pt idx="1934">
                  <c:v>2020-11-02</c:v>
                </c:pt>
                <c:pt idx="1935">
                  <c:v>2020-11-03</c:v>
                </c:pt>
                <c:pt idx="1936">
                  <c:v>2020-11-04</c:v>
                </c:pt>
                <c:pt idx="1937">
                  <c:v>2020-11-05</c:v>
                </c:pt>
                <c:pt idx="1938">
                  <c:v>2020-11-06</c:v>
                </c:pt>
                <c:pt idx="1939">
                  <c:v>2020-11-09</c:v>
                </c:pt>
                <c:pt idx="1940">
                  <c:v>2020-11-10</c:v>
                </c:pt>
                <c:pt idx="1941">
                  <c:v>2020-11-11</c:v>
                </c:pt>
                <c:pt idx="1942">
                  <c:v>2020-11-12</c:v>
                </c:pt>
                <c:pt idx="1943">
                  <c:v>2020-11-13</c:v>
                </c:pt>
                <c:pt idx="1944">
                  <c:v>2020-11-16</c:v>
                </c:pt>
                <c:pt idx="1945">
                  <c:v>2020-11-17</c:v>
                </c:pt>
                <c:pt idx="1946">
                  <c:v>2020-11-18</c:v>
                </c:pt>
                <c:pt idx="1947">
                  <c:v>2020-11-19</c:v>
                </c:pt>
                <c:pt idx="1948">
                  <c:v>2020-11-20</c:v>
                </c:pt>
                <c:pt idx="1949">
                  <c:v>2020-11-23</c:v>
                </c:pt>
                <c:pt idx="1950">
                  <c:v>2020-11-24</c:v>
                </c:pt>
                <c:pt idx="1951">
                  <c:v>2020-11-25</c:v>
                </c:pt>
                <c:pt idx="1952">
                  <c:v>2020-11-27</c:v>
                </c:pt>
                <c:pt idx="1953">
                  <c:v>2020-11-30</c:v>
                </c:pt>
                <c:pt idx="1954">
                  <c:v>2020-12-01</c:v>
                </c:pt>
                <c:pt idx="1955">
                  <c:v>2020-12-02</c:v>
                </c:pt>
                <c:pt idx="1956">
                  <c:v>2020-12-03</c:v>
                </c:pt>
                <c:pt idx="1957">
                  <c:v>2020-12-04</c:v>
                </c:pt>
                <c:pt idx="1958">
                  <c:v>2020-12-07</c:v>
                </c:pt>
                <c:pt idx="1959">
                  <c:v>2020-12-08</c:v>
                </c:pt>
                <c:pt idx="1960">
                  <c:v>2020-12-09</c:v>
                </c:pt>
                <c:pt idx="1961">
                  <c:v>2020-12-10</c:v>
                </c:pt>
                <c:pt idx="1962">
                  <c:v>2020-12-11</c:v>
                </c:pt>
                <c:pt idx="1963">
                  <c:v>2020-12-14</c:v>
                </c:pt>
                <c:pt idx="1964">
                  <c:v>2020-12-15</c:v>
                </c:pt>
                <c:pt idx="1965">
                  <c:v>2020-12-16</c:v>
                </c:pt>
                <c:pt idx="1966">
                  <c:v>2020-12-17</c:v>
                </c:pt>
                <c:pt idx="1967">
                  <c:v>2020-12-18</c:v>
                </c:pt>
                <c:pt idx="1968">
                  <c:v>2020-12-21</c:v>
                </c:pt>
                <c:pt idx="1969">
                  <c:v>2020-12-22</c:v>
                </c:pt>
                <c:pt idx="1970">
                  <c:v>2020-12-23</c:v>
                </c:pt>
                <c:pt idx="1971">
                  <c:v>2020-12-24</c:v>
                </c:pt>
                <c:pt idx="1972">
                  <c:v>2020-12-28</c:v>
                </c:pt>
                <c:pt idx="1973">
                  <c:v>2020-12-29</c:v>
                </c:pt>
                <c:pt idx="1974">
                  <c:v>2020-12-30</c:v>
                </c:pt>
                <c:pt idx="1975">
                  <c:v>2020-12-31</c:v>
                </c:pt>
                <c:pt idx="1976">
                  <c:v>2021-01-04</c:v>
                </c:pt>
                <c:pt idx="1977">
                  <c:v>2021-01-05</c:v>
                </c:pt>
                <c:pt idx="1978">
                  <c:v>2021-01-06</c:v>
                </c:pt>
                <c:pt idx="1979">
                  <c:v>2021-01-07</c:v>
                </c:pt>
                <c:pt idx="1980">
                  <c:v>2021-01-08</c:v>
                </c:pt>
                <c:pt idx="1981">
                  <c:v>2021-01-11</c:v>
                </c:pt>
                <c:pt idx="1982">
                  <c:v>2021-01-12</c:v>
                </c:pt>
                <c:pt idx="1983">
                  <c:v>2021-01-13</c:v>
                </c:pt>
                <c:pt idx="1984">
                  <c:v>2021-01-14</c:v>
                </c:pt>
                <c:pt idx="1985">
                  <c:v>2021-01-15</c:v>
                </c:pt>
                <c:pt idx="1986">
                  <c:v>2021-01-19</c:v>
                </c:pt>
                <c:pt idx="1987">
                  <c:v>2021-01-20</c:v>
                </c:pt>
                <c:pt idx="1988">
                  <c:v>2021-01-21</c:v>
                </c:pt>
                <c:pt idx="1989">
                  <c:v>2021-01-22</c:v>
                </c:pt>
                <c:pt idx="1990">
                  <c:v>2021-01-25</c:v>
                </c:pt>
                <c:pt idx="1991">
                  <c:v>2021-01-26</c:v>
                </c:pt>
                <c:pt idx="1992">
                  <c:v>2021-01-27</c:v>
                </c:pt>
                <c:pt idx="1993">
                  <c:v>2021-01-28</c:v>
                </c:pt>
                <c:pt idx="1994">
                  <c:v>2021-01-29</c:v>
                </c:pt>
                <c:pt idx="1995">
                  <c:v>2021-02-01</c:v>
                </c:pt>
                <c:pt idx="1996">
                  <c:v>2021-02-02</c:v>
                </c:pt>
                <c:pt idx="1997">
                  <c:v>2021-02-03</c:v>
                </c:pt>
                <c:pt idx="1998">
                  <c:v>2021-02-04</c:v>
                </c:pt>
                <c:pt idx="1999">
                  <c:v>2021-02-05</c:v>
                </c:pt>
                <c:pt idx="2000">
                  <c:v>2021-02-08</c:v>
                </c:pt>
                <c:pt idx="2001">
                  <c:v>2021-02-09</c:v>
                </c:pt>
                <c:pt idx="2002">
                  <c:v>2021-02-10</c:v>
                </c:pt>
                <c:pt idx="2003">
                  <c:v>2021-02-18</c:v>
                </c:pt>
                <c:pt idx="2004">
                  <c:v>2021-02-19</c:v>
                </c:pt>
                <c:pt idx="2005">
                  <c:v>2021-02-22</c:v>
                </c:pt>
                <c:pt idx="2006">
                  <c:v>2021-02-23</c:v>
                </c:pt>
                <c:pt idx="2007">
                  <c:v>2021-02-24</c:v>
                </c:pt>
                <c:pt idx="2008">
                  <c:v>2021-02-25</c:v>
                </c:pt>
                <c:pt idx="2009">
                  <c:v>2021-02-26</c:v>
                </c:pt>
                <c:pt idx="2010">
                  <c:v>2021-03-01</c:v>
                </c:pt>
                <c:pt idx="2011">
                  <c:v>2021-03-02</c:v>
                </c:pt>
                <c:pt idx="2012">
                  <c:v>2021-03-03</c:v>
                </c:pt>
                <c:pt idx="2013">
                  <c:v>2021-03-04</c:v>
                </c:pt>
                <c:pt idx="2014">
                  <c:v>2021-03-05</c:v>
                </c:pt>
                <c:pt idx="2015">
                  <c:v>2021-03-08</c:v>
                </c:pt>
                <c:pt idx="2016">
                  <c:v>2021-03-09</c:v>
                </c:pt>
                <c:pt idx="2017">
                  <c:v>2021-03-10</c:v>
                </c:pt>
                <c:pt idx="2018">
                  <c:v>2021-03-11</c:v>
                </c:pt>
                <c:pt idx="2019">
                  <c:v>2021-03-12</c:v>
                </c:pt>
                <c:pt idx="2020">
                  <c:v>2021-03-15</c:v>
                </c:pt>
                <c:pt idx="2021">
                  <c:v>2021-03-16</c:v>
                </c:pt>
                <c:pt idx="2022">
                  <c:v>2021-03-17</c:v>
                </c:pt>
                <c:pt idx="2023">
                  <c:v>2021-03-18</c:v>
                </c:pt>
                <c:pt idx="2024">
                  <c:v>2021-03-19</c:v>
                </c:pt>
                <c:pt idx="2025">
                  <c:v>2021-03-22</c:v>
                </c:pt>
                <c:pt idx="2026">
                  <c:v>2021-03-23</c:v>
                </c:pt>
                <c:pt idx="2027">
                  <c:v>2021-03-24</c:v>
                </c:pt>
                <c:pt idx="2028">
                  <c:v>2021-03-25</c:v>
                </c:pt>
                <c:pt idx="2029">
                  <c:v>2021-03-26</c:v>
                </c:pt>
                <c:pt idx="2030">
                  <c:v>2021-03-29</c:v>
                </c:pt>
                <c:pt idx="2031">
                  <c:v>2021-03-30</c:v>
                </c:pt>
                <c:pt idx="2032">
                  <c:v>2021-03-31</c:v>
                </c:pt>
                <c:pt idx="2033">
                  <c:v>2021-04-01</c:v>
                </c:pt>
                <c:pt idx="2034">
                  <c:v>2021-04-06</c:v>
                </c:pt>
                <c:pt idx="2035">
                  <c:v>2021-04-07</c:v>
                </c:pt>
                <c:pt idx="2036">
                  <c:v>2021-04-08</c:v>
                </c:pt>
                <c:pt idx="2037">
                  <c:v>2021-04-09</c:v>
                </c:pt>
                <c:pt idx="2038">
                  <c:v>2021-04-12</c:v>
                </c:pt>
                <c:pt idx="2039">
                  <c:v>2021-04-13</c:v>
                </c:pt>
                <c:pt idx="2040">
                  <c:v>2021-04-14</c:v>
                </c:pt>
                <c:pt idx="2041">
                  <c:v>2021-04-15</c:v>
                </c:pt>
                <c:pt idx="2042">
                  <c:v>2021-04-16</c:v>
                </c:pt>
                <c:pt idx="2043">
                  <c:v>2021-04-19</c:v>
                </c:pt>
                <c:pt idx="2044">
                  <c:v>2021-04-20</c:v>
                </c:pt>
                <c:pt idx="2045">
                  <c:v>2021-04-21</c:v>
                </c:pt>
                <c:pt idx="2046">
                  <c:v>2021-04-22</c:v>
                </c:pt>
                <c:pt idx="2047">
                  <c:v>2021-04-23</c:v>
                </c:pt>
                <c:pt idx="2048">
                  <c:v>2021-04-26</c:v>
                </c:pt>
                <c:pt idx="2049">
                  <c:v>2021-04-27</c:v>
                </c:pt>
                <c:pt idx="2050">
                  <c:v>2021-04-28</c:v>
                </c:pt>
                <c:pt idx="2051">
                  <c:v>2021-04-29</c:v>
                </c:pt>
                <c:pt idx="2052">
                  <c:v>2021-04-30</c:v>
                </c:pt>
                <c:pt idx="2053">
                  <c:v>2021-05-06</c:v>
                </c:pt>
                <c:pt idx="2054">
                  <c:v>2021-05-07</c:v>
                </c:pt>
                <c:pt idx="2055">
                  <c:v>2021-05-10</c:v>
                </c:pt>
                <c:pt idx="2056">
                  <c:v>2021-05-11</c:v>
                </c:pt>
                <c:pt idx="2057">
                  <c:v>2021-05-12</c:v>
                </c:pt>
                <c:pt idx="2058">
                  <c:v>2021-05-13</c:v>
                </c:pt>
                <c:pt idx="2059">
                  <c:v>2021-05-14</c:v>
                </c:pt>
                <c:pt idx="2060">
                  <c:v>2021-05-17</c:v>
                </c:pt>
                <c:pt idx="2061">
                  <c:v>2021-05-18</c:v>
                </c:pt>
                <c:pt idx="2062">
                  <c:v>2021-05-19</c:v>
                </c:pt>
                <c:pt idx="2063">
                  <c:v>2021-05-20</c:v>
                </c:pt>
                <c:pt idx="2064">
                  <c:v>2021-05-21</c:v>
                </c:pt>
                <c:pt idx="2065">
                  <c:v>2021-05-24</c:v>
                </c:pt>
                <c:pt idx="2066">
                  <c:v>2021-05-25</c:v>
                </c:pt>
                <c:pt idx="2067">
                  <c:v>2021-05-26</c:v>
                </c:pt>
                <c:pt idx="2068">
                  <c:v>2021-05-27</c:v>
                </c:pt>
                <c:pt idx="2069">
                  <c:v>2021-05-28</c:v>
                </c:pt>
                <c:pt idx="2070">
                  <c:v>2021-06-01</c:v>
                </c:pt>
                <c:pt idx="2071">
                  <c:v>2021-06-02</c:v>
                </c:pt>
                <c:pt idx="2072">
                  <c:v>2021-06-03</c:v>
                </c:pt>
                <c:pt idx="2073">
                  <c:v>2021-06-04</c:v>
                </c:pt>
                <c:pt idx="2074">
                  <c:v>2021-06-07</c:v>
                </c:pt>
                <c:pt idx="2075">
                  <c:v>2021-06-08</c:v>
                </c:pt>
                <c:pt idx="2076">
                  <c:v>2021-06-09</c:v>
                </c:pt>
                <c:pt idx="2077">
                  <c:v>2021-06-10</c:v>
                </c:pt>
                <c:pt idx="2078">
                  <c:v>2021-06-11</c:v>
                </c:pt>
                <c:pt idx="2079">
                  <c:v>2021-06-15</c:v>
                </c:pt>
                <c:pt idx="2080">
                  <c:v>2021-06-16</c:v>
                </c:pt>
                <c:pt idx="2081">
                  <c:v>2021-06-17</c:v>
                </c:pt>
                <c:pt idx="2082">
                  <c:v>2021-06-18</c:v>
                </c:pt>
                <c:pt idx="2083">
                  <c:v>2021-06-21</c:v>
                </c:pt>
                <c:pt idx="2084">
                  <c:v>2021-06-22</c:v>
                </c:pt>
                <c:pt idx="2085">
                  <c:v>2021-06-23</c:v>
                </c:pt>
                <c:pt idx="2086">
                  <c:v>2021-06-24</c:v>
                </c:pt>
                <c:pt idx="2087">
                  <c:v>2021-06-25</c:v>
                </c:pt>
                <c:pt idx="2088">
                  <c:v>2021-06-28</c:v>
                </c:pt>
                <c:pt idx="2089">
                  <c:v>2021-06-29</c:v>
                </c:pt>
                <c:pt idx="2090">
                  <c:v>2021-06-30</c:v>
                </c:pt>
                <c:pt idx="2091">
                  <c:v>2021-07-01</c:v>
                </c:pt>
                <c:pt idx="2092">
                  <c:v>2021-07-02</c:v>
                </c:pt>
                <c:pt idx="2093">
                  <c:v>2021-07-06</c:v>
                </c:pt>
                <c:pt idx="2094">
                  <c:v>2021-07-07</c:v>
                </c:pt>
                <c:pt idx="2095">
                  <c:v>2021-07-08</c:v>
                </c:pt>
                <c:pt idx="2096">
                  <c:v>2021-07-09</c:v>
                </c:pt>
                <c:pt idx="2097">
                  <c:v>2021-07-12</c:v>
                </c:pt>
                <c:pt idx="2098">
                  <c:v>2021-07-13</c:v>
                </c:pt>
                <c:pt idx="2099">
                  <c:v>2021-07-14</c:v>
                </c:pt>
                <c:pt idx="2100">
                  <c:v>2021-07-15</c:v>
                </c:pt>
                <c:pt idx="2101">
                  <c:v>2021-07-16</c:v>
                </c:pt>
                <c:pt idx="2102">
                  <c:v>2021-07-19</c:v>
                </c:pt>
                <c:pt idx="2103">
                  <c:v>2021-07-20</c:v>
                </c:pt>
                <c:pt idx="2104">
                  <c:v>2021-07-21</c:v>
                </c:pt>
                <c:pt idx="2105">
                  <c:v>2021-07-22</c:v>
                </c:pt>
                <c:pt idx="2106">
                  <c:v>2021-07-23</c:v>
                </c:pt>
                <c:pt idx="2107">
                  <c:v>2021-07-26</c:v>
                </c:pt>
                <c:pt idx="2108">
                  <c:v>2021-07-27</c:v>
                </c:pt>
                <c:pt idx="2109">
                  <c:v>2021-07-28</c:v>
                </c:pt>
                <c:pt idx="2110">
                  <c:v>2021-07-29</c:v>
                </c:pt>
                <c:pt idx="2111">
                  <c:v>2021-07-30</c:v>
                </c:pt>
                <c:pt idx="2112">
                  <c:v>2021-08-02</c:v>
                </c:pt>
                <c:pt idx="2113">
                  <c:v>2021-08-03</c:v>
                </c:pt>
                <c:pt idx="2114">
                  <c:v>2021-08-04</c:v>
                </c:pt>
                <c:pt idx="2115">
                  <c:v>2021-08-05</c:v>
                </c:pt>
                <c:pt idx="2116">
                  <c:v>2021-08-06</c:v>
                </c:pt>
                <c:pt idx="2117">
                  <c:v>2021-08-09</c:v>
                </c:pt>
                <c:pt idx="2118">
                  <c:v>2021-08-10</c:v>
                </c:pt>
                <c:pt idx="2119">
                  <c:v>2021-08-11</c:v>
                </c:pt>
                <c:pt idx="2120">
                  <c:v>2021-08-12</c:v>
                </c:pt>
                <c:pt idx="2121">
                  <c:v>2021-08-13</c:v>
                </c:pt>
                <c:pt idx="2122">
                  <c:v>2021-08-16</c:v>
                </c:pt>
                <c:pt idx="2123">
                  <c:v>2021-08-17</c:v>
                </c:pt>
                <c:pt idx="2124">
                  <c:v>2021-08-18</c:v>
                </c:pt>
                <c:pt idx="2125">
                  <c:v>2021-08-19</c:v>
                </c:pt>
                <c:pt idx="2126">
                  <c:v>2021-08-20</c:v>
                </c:pt>
                <c:pt idx="2127">
                  <c:v>2021-08-23</c:v>
                </c:pt>
                <c:pt idx="2128">
                  <c:v>2021-08-24</c:v>
                </c:pt>
                <c:pt idx="2129">
                  <c:v>2021-08-25</c:v>
                </c:pt>
                <c:pt idx="2130">
                  <c:v>2021-08-26</c:v>
                </c:pt>
                <c:pt idx="2131">
                  <c:v>2021-08-27</c:v>
                </c:pt>
                <c:pt idx="2132">
                  <c:v>2021-08-30</c:v>
                </c:pt>
                <c:pt idx="2133">
                  <c:v>2021-08-31</c:v>
                </c:pt>
                <c:pt idx="2134">
                  <c:v>2021-09-01</c:v>
                </c:pt>
                <c:pt idx="2135">
                  <c:v>2021-09-02</c:v>
                </c:pt>
                <c:pt idx="2136">
                  <c:v>2021-09-03</c:v>
                </c:pt>
                <c:pt idx="2137">
                  <c:v>2021-09-07</c:v>
                </c:pt>
                <c:pt idx="2138">
                  <c:v>2021-09-08</c:v>
                </c:pt>
                <c:pt idx="2139">
                  <c:v>2021-09-09</c:v>
                </c:pt>
                <c:pt idx="2140">
                  <c:v>2021-09-10</c:v>
                </c:pt>
                <c:pt idx="2141">
                  <c:v>2021-09-13</c:v>
                </c:pt>
                <c:pt idx="2142">
                  <c:v>2021-09-14</c:v>
                </c:pt>
                <c:pt idx="2143">
                  <c:v>2021-09-15</c:v>
                </c:pt>
                <c:pt idx="2144">
                  <c:v>2021-09-16</c:v>
                </c:pt>
                <c:pt idx="2145">
                  <c:v>2021-09-17</c:v>
                </c:pt>
                <c:pt idx="2146">
                  <c:v>2021-09-22</c:v>
                </c:pt>
                <c:pt idx="2147">
                  <c:v>2021-09-23</c:v>
                </c:pt>
                <c:pt idx="2148">
                  <c:v>2021-09-24</c:v>
                </c:pt>
                <c:pt idx="2149">
                  <c:v>2021-09-27</c:v>
                </c:pt>
                <c:pt idx="2150">
                  <c:v>2021-09-28</c:v>
                </c:pt>
                <c:pt idx="2151">
                  <c:v>2021-09-29</c:v>
                </c:pt>
                <c:pt idx="2152">
                  <c:v>2021-09-30</c:v>
                </c:pt>
                <c:pt idx="2153">
                  <c:v>2021-10-08</c:v>
                </c:pt>
                <c:pt idx="2154">
                  <c:v>2021-10-11</c:v>
                </c:pt>
                <c:pt idx="2155">
                  <c:v>2021-10-12</c:v>
                </c:pt>
                <c:pt idx="2156">
                  <c:v>2021-10-13</c:v>
                </c:pt>
                <c:pt idx="2157">
                  <c:v>2021-10-14</c:v>
                </c:pt>
                <c:pt idx="2158">
                  <c:v>2021-10-15</c:v>
                </c:pt>
                <c:pt idx="2159">
                  <c:v>2021-10-18</c:v>
                </c:pt>
                <c:pt idx="2160">
                  <c:v>2021-10-19</c:v>
                </c:pt>
                <c:pt idx="2161">
                  <c:v>2021-10-20</c:v>
                </c:pt>
                <c:pt idx="2162">
                  <c:v>2021-10-21</c:v>
                </c:pt>
                <c:pt idx="2163">
                  <c:v>2021-10-22</c:v>
                </c:pt>
                <c:pt idx="2164">
                  <c:v>2021-10-25</c:v>
                </c:pt>
                <c:pt idx="2165">
                  <c:v>2021-10-26</c:v>
                </c:pt>
                <c:pt idx="2166">
                  <c:v>2021-10-27</c:v>
                </c:pt>
                <c:pt idx="2167">
                  <c:v>2021-10-28</c:v>
                </c:pt>
                <c:pt idx="2168">
                  <c:v>2021-10-29</c:v>
                </c:pt>
                <c:pt idx="2169">
                  <c:v>2021-11-01</c:v>
                </c:pt>
                <c:pt idx="2170">
                  <c:v>2021-11-02</c:v>
                </c:pt>
                <c:pt idx="2171">
                  <c:v>2021-11-03</c:v>
                </c:pt>
                <c:pt idx="2172">
                  <c:v>2021-11-04</c:v>
                </c:pt>
                <c:pt idx="2173">
                  <c:v>2021-11-05</c:v>
                </c:pt>
                <c:pt idx="2174">
                  <c:v>2021-11-08</c:v>
                </c:pt>
                <c:pt idx="2175">
                  <c:v>2021-11-09</c:v>
                </c:pt>
                <c:pt idx="2176">
                  <c:v>2021-11-10</c:v>
                </c:pt>
                <c:pt idx="2177">
                  <c:v>2021-11-11</c:v>
                </c:pt>
                <c:pt idx="2178">
                  <c:v>2021-11-12</c:v>
                </c:pt>
                <c:pt idx="2179">
                  <c:v>2021-11-15</c:v>
                </c:pt>
                <c:pt idx="2180">
                  <c:v>2021-11-16</c:v>
                </c:pt>
                <c:pt idx="2181">
                  <c:v>2021-11-17</c:v>
                </c:pt>
                <c:pt idx="2182">
                  <c:v>2021-11-18</c:v>
                </c:pt>
                <c:pt idx="2183">
                  <c:v>2021-11-19</c:v>
                </c:pt>
                <c:pt idx="2184">
                  <c:v>2021-11-22</c:v>
                </c:pt>
                <c:pt idx="2185">
                  <c:v>2021-11-23</c:v>
                </c:pt>
                <c:pt idx="2186">
                  <c:v>2021-11-24</c:v>
                </c:pt>
                <c:pt idx="2187">
                  <c:v>2021-11-26</c:v>
                </c:pt>
                <c:pt idx="2188">
                  <c:v>2021-11-29</c:v>
                </c:pt>
                <c:pt idx="2189">
                  <c:v>2021-11-30</c:v>
                </c:pt>
                <c:pt idx="2190">
                  <c:v>2021-12-01</c:v>
                </c:pt>
                <c:pt idx="2191">
                  <c:v>2021-12-02</c:v>
                </c:pt>
                <c:pt idx="2192">
                  <c:v>2021-12-03</c:v>
                </c:pt>
                <c:pt idx="2193">
                  <c:v>2021-12-06</c:v>
                </c:pt>
                <c:pt idx="2194">
                  <c:v>2021-12-07</c:v>
                </c:pt>
                <c:pt idx="2195">
                  <c:v>2021-12-08</c:v>
                </c:pt>
                <c:pt idx="2196">
                  <c:v>2021-12-09</c:v>
                </c:pt>
                <c:pt idx="2197">
                  <c:v>2021-12-10</c:v>
                </c:pt>
                <c:pt idx="2198">
                  <c:v>2021-12-13</c:v>
                </c:pt>
                <c:pt idx="2199">
                  <c:v>2021-12-14</c:v>
                </c:pt>
                <c:pt idx="2200">
                  <c:v>2021-12-15</c:v>
                </c:pt>
                <c:pt idx="2201">
                  <c:v>2021-12-16</c:v>
                </c:pt>
                <c:pt idx="2202">
                  <c:v>2021-12-17</c:v>
                </c:pt>
                <c:pt idx="2203">
                  <c:v>2021-12-20</c:v>
                </c:pt>
                <c:pt idx="2204">
                  <c:v>2021-12-21</c:v>
                </c:pt>
                <c:pt idx="2205">
                  <c:v>2021-12-22</c:v>
                </c:pt>
                <c:pt idx="2206">
                  <c:v>2021-12-23</c:v>
                </c:pt>
                <c:pt idx="2207">
                  <c:v>2021-12-27</c:v>
                </c:pt>
                <c:pt idx="2208">
                  <c:v>2021-12-28</c:v>
                </c:pt>
                <c:pt idx="2209">
                  <c:v>2021-12-29</c:v>
                </c:pt>
                <c:pt idx="2210">
                  <c:v>2021-12-30</c:v>
                </c:pt>
                <c:pt idx="2211">
                  <c:v>2021-12-31</c:v>
                </c:pt>
                <c:pt idx="2212">
                  <c:v>2022-01-04</c:v>
                </c:pt>
                <c:pt idx="2213">
                  <c:v>2022-01-05</c:v>
                </c:pt>
                <c:pt idx="2214">
                  <c:v>2022-01-06</c:v>
                </c:pt>
                <c:pt idx="2215">
                  <c:v>2022-01-07</c:v>
                </c:pt>
                <c:pt idx="2216">
                  <c:v>2022-01-10</c:v>
                </c:pt>
                <c:pt idx="2217">
                  <c:v>2022-01-11</c:v>
                </c:pt>
                <c:pt idx="2218">
                  <c:v>2022-01-12</c:v>
                </c:pt>
                <c:pt idx="2219">
                  <c:v>2022-01-13</c:v>
                </c:pt>
                <c:pt idx="2220">
                  <c:v>2022-01-14</c:v>
                </c:pt>
                <c:pt idx="2221">
                  <c:v>2022-01-18</c:v>
                </c:pt>
                <c:pt idx="2222">
                  <c:v>2022-01-19</c:v>
                </c:pt>
                <c:pt idx="2223">
                  <c:v>2022-01-20</c:v>
                </c:pt>
                <c:pt idx="2224">
                  <c:v>2022-01-21</c:v>
                </c:pt>
                <c:pt idx="2225">
                  <c:v>2022-01-24</c:v>
                </c:pt>
                <c:pt idx="2226">
                  <c:v>2022-01-25</c:v>
                </c:pt>
                <c:pt idx="2227">
                  <c:v>2022-01-26</c:v>
                </c:pt>
                <c:pt idx="2228">
                  <c:v>2022-01-27</c:v>
                </c:pt>
                <c:pt idx="2229">
                  <c:v>2022-01-28</c:v>
                </c:pt>
                <c:pt idx="2230">
                  <c:v>2022-02-07</c:v>
                </c:pt>
                <c:pt idx="2231">
                  <c:v>2022-02-08</c:v>
                </c:pt>
                <c:pt idx="2232">
                  <c:v>2022-02-09</c:v>
                </c:pt>
                <c:pt idx="2233">
                  <c:v>2022-02-10</c:v>
                </c:pt>
                <c:pt idx="2234">
                  <c:v>2022-02-11</c:v>
                </c:pt>
                <c:pt idx="2235">
                  <c:v>2022-02-14</c:v>
                </c:pt>
                <c:pt idx="2236">
                  <c:v>2022-02-15</c:v>
                </c:pt>
                <c:pt idx="2237">
                  <c:v>2022-02-16</c:v>
                </c:pt>
                <c:pt idx="2238">
                  <c:v>2022-02-17</c:v>
                </c:pt>
                <c:pt idx="2239">
                  <c:v>2022-02-18</c:v>
                </c:pt>
                <c:pt idx="2240">
                  <c:v>2022-02-22</c:v>
                </c:pt>
                <c:pt idx="2241">
                  <c:v>2022-02-23</c:v>
                </c:pt>
                <c:pt idx="2242">
                  <c:v>2022-02-24</c:v>
                </c:pt>
                <c:pt idx="2243">
                  <c:v>2022-02-25</c:v>
                </c:pt>
                <c:pt idx="2244">
                  <c:v>2022-02-28</c:v>
                </c:pt>
                <c:pt idx="2245">
                  <c:v>2022-03-01</c:v>
                </c:pt>
                <c:pt idx="2246">
                  <c:v>2022-03-02</c:v>
                </c:pt>
                <c:pt idx="2247">
                  <c:v>2022-03-03</c:v>
                </c:pt>
                <c:pt idx="2248">
                  <c:v>2022-03-04</c:v>
                </c:pt>
                <c:pt idx="2249">
                  <c:v>2022-03-07</c:v>
                </c:pt>
                <c:pt idx="2250">
                  <c:v>2022-03-08</c:v>
                </c:pt>
                <c:pt idx="2251">
                  <c:v>2022-03-09</c:v>
                </c:pt>
                <c:pt idx="2252">
                  <c:v>2022-03-10</c:v>
                </c:pt>
                <c:pt idx="2253">
                  <c:v>2022-03-11</c:v>
                </c:pt>
                <c:pt idx="2254">
                  <c:v>2022-03-14</c:v>
                </c:pt>
                <c:pt idx="2255">
                  <c:v>2022-03-15</c:v>
                </c:pt>
                <c:pt idx="2256">
                  <c:v>2022-03-16</c:v>
                </c:pt>
                <c:pt idx="2257">
                  <c:v>2022-03-17</c:v>
                </c:pt>
                <c:pt idx="2258">
                  <c:v>2022-03-18</c:v>
                </c:pt>
                <c:pt idx="2259">
                  <c:v>2022-03-21</c:v>
                </c:pt>
                <c:pt idx="2260">
                  <c:v>2022-03-22</c:v>
                </c:pt>
                <c:pt idx="2261">
                  <c:v>2022-03-23</c:v>
                </c:pt>
                <c:pt idx="2262">
                  <c:v>2022-03-24</c:v>
                </c:pt>
                <c:pt idx="2263">
                  <c:v>2022-03-25</c:v>
                </c:pt>
                <c:pt idx="2264">
                  <c:v>2022-03-28</c:v>
                </c:pt>
                <c:pt idx="2265">
                  <c:v>2022-03-29</c:v>
                </c:pt>
                <c:pt idx="2266">
                  <c:v>2022-03-30</c:v>
                </c:pt>
                <c:pt idx="2267">
                  <c:v>2022-03-31</c:v>
                </c:pt>
                <c:pt idx="2268">
                  <c:v>2022-04-01</c:v>
                </c:pt>
                <c:pt idx="2269">
                  <c:v>2022-04-06</c:v>
                </c:pt>
                <c:pt idx="2270">
                  <c:v>2022-04-07</c:v>
                </c:pt>
                <c:pt idx="2271">
                  <c:v>2022-04-08</c:v>
                </c:pt>
                <c:pt idx="2272">
                  <c:v>2022-04-11</c:v>
                </c:pt>
                <c:pt idx="2273">
                  <c:v>2022-04-12</c:v>
                </c:pt>
                <c:pt idx="2274">
                  <c:v>2022-04-13</c:v>
                </c:pt>
                <c:pt idx="2275">
                  <c:v>2022-04-14</c:v>
                </c:pt>
                <c:pt idx="2276">
                  <c:v>2022-04-18</c:v>
                </c:pt>
                <c:pt idx="2277">
                  <c:v>2022-04-19</c:v>
                </c:pt>
                <c:pt idx="2278">
                  <c:v>2022-04-20</c:v>
                </c:pt>
                <c:pt idx="2279">
                  <c:v>2022-04-21</c:v>
                </c:pt>
                <c:pt idx="2280">
                  <c:v>2022-04-22</c:v>
                </c:pt>
                <c:pt idx="2281">
                  <c:v>2022-04-25</c:v>
                </c:pt>
                <c:pt idx="2282">
                  <c:v>2022-04-26</c:v>
                </c:pt>
                <c:pt idx="2283">
                  <c:v>2022-04-27</c:v>
                </c:pt>
                <c:pt idx="2284">
                  <c:v>2022-04-28</c:v>
                </c:pt>
                <c:pt idx="2285">
                  <c:v>2022-04-29</c:v>
                </c:pt>
                <c:pt idx="2286">
                  <c:v>2022-05-05</c:v>
                </c:pt>
                <c:pt idx="2287">
                  <c:v>2022-05-06</c:v>
                </c:pt>
                <c:pt idx="2288">
                  <c:v>2022-05-09</c:v>
                </c:pt>
                <c:pt idx="2289">
                  <c:v>2022-05-10</c:v>
                </c:pt>
                <c:pt idx="2290">
                  <c:v>2022-05-11</c:v>
                </c:pt>
                <c:pt idx="2291">
                  <c:v>2022-05-12</c:v>
                </c:pt>
                <c:pt idx="2292">
                  <c:v>2022-05-13</c:v>
                </c:pt>
                <c:pt idx="2293">
                  <c:v>2022-05-16</c:v>
                </c:pt>
                <c:pt idx="2294">
                  <c:v>2022-05-17</c:v>
                </c:pt>
                <c:pt idx="2295">
                  <c:v>2022-05-18</c:v>
                </c:pt>
                <c:pt idx="2296">
                  <c:v>2022-05-19</c:v>
                </c:pt>
                <c:pt idx="2297">
                  <c:v>2022-05-20</c:v>
                </c:pt>
                <c:pt idx="2298">
                  <c:v>2022-05-23</c:v>
                </c:pt>
                <c:pt idx="2299">
                  <c:v>2022-05-24</c:v>
                </c:pt>
                <c:pt idx="2300">
                  <c:v>2022-05-25</c:v>
                </c:pt>
                <c:pt idx="2301">
                  <c:v>2022-05-26</c:v>
                </c:pt>
                <c:pt idx="2302">
                  <c:v>2022-05-27</c:v>
                </c:pt>
                <c:pt idx="2303">
                  <c:v>2022-05-31</c:v>
                </c:pt>
                <c:pt idx="2304">
                  <c:v>2022-06-01</c:v>
                </c:pt>
                <c:pt idx="2305">
                  <c:v>2022-06-02</c:v>
                </c:pt>
                <c:pt idx="2306">
                  <c:v>2022-06-06</c:v>
                </c:pt>
                <c:pt idx="2307">
                  <c:v>2022-06-07</c:v>
                </c:pt>
                <c:pt idx="2308">
                  <c:v>2022-06-08</c:v>
                </c:pt>
                <c:pt idx="2309">
                  <c:v>2022-06-09</c:v>
                </c:pt>
                <c:pt idx="2310">
                  <c:v>2022-06-10</c:v>
                </c:pt>
                <c:pt idx="2311">
                  <c:v>2022-06-13</c:v>
                </c:pt>
                <c:pt idx="2312">
                  <c:v>2022-06-14</c:v>
                </c:pt>
                <c:pt idx="2313">
                  <c:v>2022-06-15</c:v>
                </c:pt>
                <c:pt idx="2314">
                  <c:v>2022-06-16</c:v>
                </c:pt>
                <c:pt idx="2315">
                  <c:v>2022-06-17</c:v>
                </c:pt>
                <c:pt idx="2316">
                  <c:v>2022-06-21</c:v>
                </c:pt>
                <c:pt idx="2317">
                  <c:v>2022-06-22</c:v>
                </c:pt>
                <c:pt idx="2318">
                  <c:v>2022-06-23</c:v>
                </c:pt>
                <c:pt idx="2319">
                  <c:v>2022-06-24</c:v>
                </c:pt>
                <c:pt idx="2320">
                  <c:v>2022-06-27</c:v>
                </c:pt>
                <c:pt idx="2321">
                  <c:v>2022-06-28</c:v>
                </c:pt>
                <c:pt idx="2322">
                  <c:v>2022-06-29</c:v>
                </c:pt>
                <c:pt idx="2323">
                  <c:v>2022-06-30</c:v>
                </c:pt>
                <c:pt idx="2324">
                  <c:v>2022-07-01</c:v>
                </c:pt>
                <c:pt idx="2325">
                  <c:v>2022-07-05</c:v>
                </c:pt>
                <c:pt idx="2326">
                  <c:v>2022-07-06</c:v>
                </c:pt>
                <c:pt idx="2327">
                  <c:v>2022-07-07</c:v>
                </c:pt>
                <c:pt idx="2328">
                  <c:v>2022-07-08</c:v>
                </c:pt>
                <c:pt idx="2329">
                  <c:v>2022-07-11</c:v>
                </c:pt>
                <c:pt idx="2330">
                  <c:v>2022-07-12</c:v>
                </c:pt>
                <c:pt idx="2331">
                  <c:v>2022-07-13</c:v>
                </c:pt>
                <c:pt idx="2332">
                  <c:v>2022-07-14</c:v>
                </c:pt>
                <c:pt idx="2333">
                  <c:v>2022-07-15</c:v>
                </c:pt>
                <c:pt idx="2334">
                  <c:v>2022-07-18</c:v>
                </c:pt>
                <c:pt idx="2335">
                  <c:v>2022-07-19</c:v>
                </c:pt>
                <c:pt idx="2336">
                  <c:v>2022-07-20</c:v>
                </c:pt>
                <c:pt idx="2337">
                  <c:v>2022-07-21</c:v>
                </c:pt>
                <c:pt idx="2338">
                  <c:v>2022-07-22</c:v>
                </c:pt>
                <c:pt idx="2339">
                  <c:v>2022-07-25</c:v>
                </c:pt>
                <c:pt idx="2340">
                  <c:v>2022-07-26</c:v>
                </c:pt>
                <c:pt idx="2341">
                  <c:v>2022-07-27</c:v>
                </c:pt>
                <c:pt idx="2342">
                  <c:v>2022-07-28</c:v>
                </c:pt>
                <c:pt idx="2343">
                  <c:v>2022-07-29</c:v>
                </c:pt>
                <c:pt idx="2344">
                  <c:v>2022-08-01</c:v>
                </c:pt>
                <c:pt idx="2345">
                  <c:v>2022-08-02</c:v>
                </c:pt>
                <c:pt idx="2346">
                  <c:v>2022-08-03</c:v>
                </c:pt>
                <c:pt idx="2347">
                  <c:v>2022-08-04</c:v>
                </c:pt>
                <c:pt idx="2348">
                  <c:v>2022-08-05</c:v>
                </c:pt>
                <c:pt idx="2349">
                  <c:v>2022-08-08</c:v>
                </c:pt>
                <c:pt idx="2350">
                  <c:v>2022-08-09</c:v>
                </c:pt>
                <c:pt idx="2351">
                  <c:v>2022-08-10</c:v>
                </c:pt>
                <c:pt idx="2352">
                  <c:v>2022-08-11</c:v>
                </c:pt>
              </c:strCache>
            </c:strRef>
          </c:cat>
          <c:val>
            <c:numRef>
              <c:f>'S&amp;P 500'!$B$2:$B$2354</c:f>
              <c:numCache>
                <c:formatCode>#,##0.00</c:formatCode>
                <c:ptCount val="2353"/>
                <c:pt idx="0">
                  <c:v>1404.11</c:v>
                </c:pt>
                <c:pt idx="1">
                  <c:v>1403.93</c:v>
                </c:pt>
                <c:pt idx="2">
                  <c:v>1405.53</c:v>
                </c:pt>
                <c:pt idx="3">
                  <c:v>1415.51</c:v>
                </c:pt>
                <c:pt idx="4">
                  <c:v>1418.16</c:v>
                </c:pt>
                <c:pt idx="5">
                  <c:v>1418.13</c:v>
                </c:pt>
                <c:pt idx="6">
                  <c:v>1413.17</c:v>
                </c:pt>
                <c:pt idx="7">
                  <c:v>1413.49</c:v>
                </c:pt>
                <c:pt idx="8">
                  <c:v>1402.08</c:v>
                </c:pt>
                <c:pt idx="9">
                  <c:v>1411.13</c:v>
                </c:pt>
                <c:pt idx="10">
                  <c:v>1410.44</c:v>
                </c:pt>
                <c:pt idx="11">
                  <c:v>1409.3</c:v>
                </c:pt>
                <c:pt idx="12">
                  <c:v>1410.49</c:v>
                </c:pt>
                <c:pt idx="13">
                  <c:v>1399.48</c:v>
                </c:pt>
                <c:pt idx="14">
                  <c:v>1406.58</c:v>
                </c:pt>
                <c:pt idx="15">
                  <c:v>1404.94</c:v>
                </c:pt>
                <c:pt idx="16">
                  <c:v>1403.44</c:v>
                </c:pt>
                <c:pt idx="17">
                  <c:v>1432.12</c:v>
                </c:pt>
                <c:pt idx="18">
                  <c:v>1437.92</c:v>
                </c:pt>
                <c:pt idx="19">
                  <c:v>1429.08</c:v>
                </c:pt>
                <c:pt idx="20">
                  <c:v>1433.56</c:v>
                </c:pt>
                <c:pt idx="21">
                  <c:v>1436.56</c:v>
                </c:pt>
                <c:pt idx="22">
                  <c:v>1459.99</c:v>
                </c:pt>
                <c:pt idx="23">
                  <c:v>1465.77</c:v>
                </c:pt>
                <c:pt idx="24">
                  <c:v>1461.19</c:v>
                </c:pt>
                <c:pt idx="25">
                  <c:v>1459.32</c:v>
                </c:pt>
                <c:pt idx="26">
                  <c:v>1461.05</c:v>
                </c:pt>
                <c:pt idx="27">
                  <c:v>1460.26</c:v>
                </c:pt>
                <c:pt idx="28">
                  <c:v>1460.15</c:v>
                </c:pt>
                <c:pt idx="29">
                  <c:v>1456.89</c:v>
                </c:pt>
                <c:pt idx="30">
                  <c:v>1441.59</c:v>
                </c:pt>
                <c:pt idx="31">
                  <c:v>1433.32</c:v>
                </c:pt>
                <c:pt idx="32">
                  <c:v>1447.15</c:v>
                </c:pt>
                <c:pt idx="33">
                  <c:v>1440.67</c:v>
                </c:pt>
                <c:pt idx="34">
                  <c:v>1455.88</c:v>
                </c:pt>
                <c:pt idx="35">
                  <c:v>1441.48</c:v>
                </c:pt>
                <c:pt idx="36">
                  <c:v>1432.56</c:v>
                </c:pt>
                <c:pt idx="37">
                  <c:v>1432.84</c:v>
                </c:pt>
                <c:pt idx="38">
                  <c:v>1428.59</c:v>
                </c:pt>
                <c:pt idx="39">
                  <c:v>1440.13</c:v>
                </c:pt>
                <c:pt idx="40">
                  <c:v>1454.92</c:v>
                </c:pt>
                <c:pt idx="41">
                  <c:v>1460.91</c:v>
                </c:pt>
                <c:pt idx="42">
                  <c:v>1457.34</c:v>
                </c:pt>
                <c:pt idx="43">
                  <c:v>1433.19</c:v>
                </c:pt>
                <c:pt idx="44">
                  <c:v>1433.82</c:v>
                </c:pt>
                <c:pt idx="45">
                  <c:v>1413.11</c:v>
                </c:pt>
                <c:pt idx="46">
                  <c:v>1408.75</c:v>
                </c:pt>
                <c:pt idx="47">
                  <c:v>1412.97</c:v>
                </c:pt>
                <c:pt idx="48">
                  <c:v>1411.94</c:v>
                </c:pt>
                <c:pt idx="49">
                  <c:v>1412.16</c:v>
                </c:pt>
                <c:pt idx="50">
                  <c:v>1427.59</c:v>
                </c:pt>
                <c:pt idx="51">
                  <c:v>1414.2</c:v>
                </c:pt>
                <c:pt idx="52">
                  <c:v>1417.26</c:v>
                </c:pt>
                <c:pt idx="53">
                  <c:v>1428.39</c:v>
                </c:pt>
                <c:pt idx="54">
                  <c:v>1394.53</c:v>
                </c:pt>
                <c:pt idx="55">
                  <c:v>1377.51</c:v>
                </c:pt>
                <c:pt idx="56">
                  <c:v>1379.85</c:v>
                </c:pt>
                <c:pt idx="57">
                  <c:v>1380.03</c:v>
                </c:pt>
                <c:pt idx="58">
                  <c:v>1374.53</c:v>
                </c:pt>
                <c:pt idx="59">
                  <c:v>1355.49</c:v>
                </c:pt>
                <c:pt idx="60">
                  <c:v>1353.33</c:v>
                </c:pt>
                <c:pt idx="61">
                  <c:v>1359.88</c:v>
                </c:pt>
                <c:pt idx="62">
                  <c:v>1386.89</c:v>
                </c:pt>
                <c:pt idx="63">
                  <c:v>1387.81</c:v>
                </c:pt>
                <c:pt idx="64">
                  <c:v>1391.03</c:v>
                </c:pt>
                <c:pt idx="65">
                  <c:v>1409.15</c:v>
                </c:pt>
                <c:pt idx="66">
                  <c:v>1406.29</c:v>
                </c:pt>
                <c:pt idx="67">
                  <c:v>1398.94</c:v>
                </c:pt>
                <c:pt idx="68">
                  <c:v>1409.93</c:v>
                </c:pt>
                <c:pt idx="69">
                  <c:v>1415.95</c:v>
                </c:pt>
                <c:pt idx="70">
                  <c:v>1416.18</c:v>
                </c:pt>
                <c:pt idx="71">
                  <c:v>1409.46</c:v>
                </c:pt>
                <c:pt idx="72">
                  <c:v>1407.05</c:v>
                </c:pt>
                <c:pt idx="73">
                  <c:v>1409.28</c:v>
                </c:pt>
                <c:pt idx="74">
                  <c:v>1413.94</c:v>
                </c:pt>
                <c:pt idx="75">
                  <c:v>1418.07</c:v>
                </c:pt>
                <c:pt idx="76">
                  <c:v>1418.55</c:v>
                </c:pt>
                <c:pt idx="77">
                  <c:v>1427.84</c:v>
                </c:pt>
                <c:pt idx="78">
                  <c:v>1428.48</c:v>
                </c:pt>
                <c:pt idx="79">
                  <c:v>1419.45</c:v>
                </c:pt>
                <c:pt idx="80">
                  <c:v>1413.58</c:v>
                </c:pt>
                <c:pt idx="81">
                  <c:v>1430.36</c:v>
                </c:pt>
                <c:pt idx="82">
                  <c:v>1446.79</c:v>
                </c:pt>
                <c:pt idx="83">
                  <c:v>1435.81</c:v>
                </c:pt>
                <c:pt idx="84">
                  <c:v>1443.69</c:v>
                </c:pt>
                <c:pt idx="85">
                  <c:v>1430.15</c:v>
                </c:pt>
                <c:pt idx="86">
                  <c:v>1426.66</c:v>
                </c:pt>
                <c:pt idx="87">
                  <c:v>1419.83</c:v>
                </c:pt>
                <c:pt idx="88">
                  <c:v>1418.1</c:v>
                </c:pt>
                <c:pt idx="89">
                  <c:v>1402.43</c:v>
                </c:pt>
                <c:pt idx="90">
                  <c:v>1426.19</c:v>
                </c:pt>
                <c:pt idx="91">
                  <c:v>1466.47</c:v>
                </c:pt>
                <c:pt idx="92">
                  <c:v>1461.89</c:v>
                </c:pt>
                <c:pt idx="93">
                  <c:v>1457.15</c:v>
                </c:pt>
                <c:pt idx="94">
                  <c:v>1461.02</c:v>
                </c:pt>
                <c:pt idx="95">
                  <c:v>1472.12</c:v>
                </c:pt>
                <c:pt idx="96">
                  <c:v>1472.05</c:v>
                </c:pt>
                <c:pt idx="97">
                  <c:v>1470.68</c:v>
                </c:pt>
                <c:pt idx="98">
                  <c:v>1472.34</c:v>
                </c:pt>
                <c:pt idx="99">
                  <c:v>1472.63</c:v>
                </c:pt>
                <c:pt idx="100">
                  <c:v>1480.94</c:v>
                </c:pt>
                <c:pt idx="101">
                  <c:v>1485.98</c:v>
                </c:pt>
                <c:pt idx="102">
                  <c:v>1492.56</c:v>
                </c:pt>
                <c:pt idx="103">
                  <c:v>1494.81</c:v>
                </c:pt>
                <c:pt idx="104">
                  <c:v>1494.82</c:v>
                </c:pt>
                <c:pt idx="105">
                  <c:v>1502.96</c:v>
                </c:pt>
                <c:pt idx="106">
                  <c:v>1500.18</c:v>
                </c:pt>
                <c:pt idx="107">
                  <c:v>1507.84</c:v>
                </c:pt>
                <c:pt idx="108">
                  <c:v>1501.96</c:v>
                </c:pt>
                <c:pt idx="109">
                  <c:v>1498.11</c:v>
                </c:pt>
                <c:pt idx="110">
                  <c:v>1513.17</c:v>
                </c:pt>
                <c:pt idx="111">
                  <c:v>1495.71</c:v>
                </c:pt>
                <c:pt idx="112">
                  <c:v>1511.29</c:v>
                </c:pt>
                <c:pt idx="113">
                  <c:v>1512.12</c:v>
                </c:pt>
                <c:pt idx="114">
                  <c:v>1509.39</c:v>
                </c:pt>
                <c:pt idx="115">
                  <c:v>1517.93</c:v>
                </c:pt>
                <c:pt idx="116">
                  <c:v>1519.79</c:v>
                </c:pt>
                <c:pt idx="117">
                  <c:v>1530.94</c:v>
                </c:pt>
                <c:pt idx="118">
                  <c:v>1511.95</c:v>
                </c:pt>
                <c:pt idx="119">
                  <c:v>1502.42</c:v>
                </c:pt>
                <c:pt idx="120">
                  <c:v>1515.6</c:v>
                </c:pt>
                <c:pt idx="121">
                  <c:v>1487.85</c:v>
                </c:pt>
                <c:pt idx="122">
                  <c:v>1496.94</c:v>
                </c:pt>
                <c:pt idx="123">
                  <c:v>1515.99</c:v>
                </c:pt>
                <c:pt idx="124">
                  <c:v>1514.68</c:v>
                </c:pt>
                <c:pt idx="125">
                  <c:v>1518.2</c:v>
                </c:pt>
                <c:pt idx="126">
                  <c:v>1525.2</c:v>
                </c:pt>
                <c:pt idx="127">
                  <c:v>1539.79</c:v>
                </c:pt>
                <c:pt idx="128">
                  <c:v>1541.46</c:v>
                </c:pt>
                <c:pt idx="129">
                  <c:v>1544.26</c:v>
                </c:pt>
                <c:pt idx="130">
                  <c:v>1551.18</c:v>
                </c:pt>
                <c:pt idx="131">
                  <c:v>1556.22</c:v>
                </c:pt>
                <c:pt idx="132">
                  <c:v>1552.48</c:v>
                </c:pt>
                <c:pt idx="133">
                  <c:v>1554.52</c:v>
                </c:pt>
                <c:pt idx="134">
                  <c:v>1563.23</c:v>
                </c:pt>
                <c:pt idx="135">
                  <c:v>1560.7</c:v>
                </c:pt>
                <c:pt idx="136">
                  <c:v>1552.1</c:v>
                </c:pt>
                <c:pt idx="137">
                  <c:v>1548.34</c:v>
                </c:pt>
                <c:pt idx="138">
                  <c:v>1558.71</c:v>
                </c:pt>
                <c:pt idx="139">
                  <c:v>1545.8</c:v>
                </c:pt>
                <c:pt idx="140">
                  <c:v>1556.89</c:v>
                </c:pt>
                <c:pt idx="141">
                  <c:v>1551.69</c:v>
                </c:pt>
                <c:pt idx="142">
                  <c:v>1563.77</c:v>
                </c:pt>
                <c:pt idx="143">
                  <c:v>1562.85</c:v>
                </c:pt>
                <c:pt idx="144">
                  <c:v>1569.19</c:v>
                </c:pt>
                <c:pt idx="145">
                  <c:v>1562.17</c:v>
                </c:pt>
                <c:pt idx="146">
                  <c:v>1570.25</c:v>
                </c:pt>
                <c:pt idx="147">
                  <c:v>1553.69</c:v>
                </c:pt>
                <c:pt idx="148">
                  <c:v>1563.07</c:v>
                </c:pt>
                <c:pt idx="149">
                  <c:v>1568.61</c:v>
                </c:pt>
                <c:pt idx="150">
                  <c:v>1587.73</c:v>
                </c:pt>
                <c:pt idx="151">
                  <c:v>1593.37</c:v>
                </c:pt>
                <c:pt idx="152">
                  <c:v>1588.85</c:v>
                </c:pt>
                <c:pt idx="153">
                  <c:v>1552.36</c:v>
                </c:pt>
                <c:pt idx="154">
                  <c:v>1574.57</c:v>
                </c:pt>
                <c:pt idx="155">
                  <c:v>1552.01</c:v>
                </c:pt>
                <c:pt idx="156">
                  <c:v>1541.61</c:v>
                </c:pt>
                <c:pt idx="157">
                  <c:v>1555.25</c:v>
                </c:pt>
                <c:pt idx="158">
                  <c:v>1562.5</c:v>
                </c:pt>
                <c:pt idx="159">
                  <c:v>1578.78</c:v>
                </c:pt>
                <c:pt idx="160">
                  <c:v>1578.79</c:v>
                </c:pt>
                <c:pt idx="161">
                  <c:v>1585.16</c:v>
                </c:pt>
                <c:pt idx="162">
                  <c:v>1582.24</c:v>
                </c:pt>
                <c:pt idx="163">
                  <c:v>1597.59</c:v>
                </c:pt>
                <c:pt idx="164">
                  <c:v>1614.42</c:v>
                </c:pt>
                <c:pt idx="165">
                  <c:v>1617.5</c:v>
                </c:pt>
                <c:pt idx="166">
                  <c:v>1625.96</c:v>
                </c:pt>
                <c:pt idx="167">
                  <c:v>1632.69</c:v>
                </c:pt>
                <c:pt idx="168">
                  <c:v>1626.67</c:v>
                </c:pt>
                <c:pt idx="169">
                  <c:v>1633.7</c:v>
                </c:pt>
                <c:pt idx="170">
                  <c:v>1633.77</c:v>
                </c:pt>
                <c:pt idx="171">
                  <c:v>1650.34</c:v>
                </c:pt>
                <c:pt idx="172">
                  <c:v>1658.78</c:v>
                </c:pt>
                <c:pt idx="173">
                  <c:v>1650.47</c:v>
                </c:pt>
                <c:pt idx="174">
                  <c:v>1667.47</c:v>
                </c:pt>
                <c:pt idx="175">
                  <c:v>1666.29</c:v>
                </c:pt>
                <c:pt idx="176">
                  <c:v>1669.16</c:v>
                </c:pt>
                <c:pt idx="177">
                  <c:v>1655.35</c:v>
                </c:pt>
                <c:pt idx="178">
                  <c:v>1650.51</c:v>
                </c:pt>
                <c:pt idx="179">
                  <c:v>1649.6</c:v>
                </c:pt>
                <c:pt idx="180">
                  <c:v>1660.06</c:v>
                </c:pt>
                <c:pt idx="181">
                  <c:v>1648.36</c:v>
                </c:pt>
                <c:pt idx="182">
                  <c:v>1654.41</c:v>
                </c:pt>
                <c:pt idx="183">
                  <c:v>1630.74</c:v>
                </c:pt>
                <c:pt idx="184">
                  <c:v>1640.42</c:v>
                </c:pt>
                <c:pt idx="185">
                  <c:v>1631.38</c:v>
                </c:pt>
                <c:pt idx="186">
                  <c:v>1608.9</c:v>
                </c:pt>
                <c:pt idx="187">
                  <c:v>1622.56</c:v>
                </c:pt>
                <c:pt idx="188">
                  <c:v>1643.38</c:v>
                </c:pt>
                <c:pt idx="189">
                  <c:v>1636.36</c:v>
                </c:pt>
                <c:pt idx="190">
                  <c:v>1626.73</c:v>
                </c:pt>
                <c:pt idx="191">
                  <c:v>1639.04</c:v>
                </c:pt>
                <c:pt idx="192">
                  <c:v>1651.81</c:v>
                </c:pt>
                <c:pt idx="193">
                  <c:v>1628.93</c:v>
                </c:pt>
                <c:pt idx="194">
                  <c:v>1588.19</c:v>
                </c:pt>
                <c:pt idx="195">
                  <c:v>1592.43</c:v>
                </c:pt>
                <c:pt idx="196">
                  <c:v>1573.09</c:v>
                </c:pt>
                <c:pt idx="197">
                  <c:v>1588.03</c:v>
                </c:pt>
                <c:pt idx="198">
                  <c:v>1603.26</c:v>
                </c:pt>
                <c:pt idx="199">
                  <c:v>1613.2</c:v>
                </c:pt>
                <c:pt idx="200">
                  <c:v>1606.28</c:v>
                </c:pt>
                <c:pt idx="201">
                  <c:v>1614.96</c:v>
                </c:pt>
                <c:pt idx="202">
                  <c:v>1614.08</c:v>
                </c:pt>
                <c:pt idx="203">
                  <c:v>1615.41</c:v>
                </c:pt>
                <c:pt idx="204">
                  <c:v>1631.89</c:v>
                </c:pt>
                <c:pt idx="205">
                  <c:v>1640.46</c:v>
                </c:pt>
                <c:pt idx="206">
                  <c:v>1652.32</c:v>
                </c:pt>
                <c:pt idx="207">
                  <c:v>1652.62</c:v>
                </c:pt>
                <c:pt idx="208">
                  <c:v>1675.02</c:v>
                </c:pt>
                <c:pt idx="209">
                  <c:v>1680.19</c:v>
                </c:pt>
                <c:pt idx="210">
                  <c:v>1682.5</c:v>
                </c:pt>
                <c:pt idx="211">
                  <c:v>1676.26</c:v>
                </c:pt>
                <c:pt idx="212">
                  <c:v>1680.91</c:v>
                </c:pt>
                <c:pt idx="213">
                  <c:v>1689.37</c:v>
                </c:pt>
                <c:pt idx="214">
                  <c:v>1692.09</c:v>
                </c:pt>
                <c:pt idx="215">
                  <c:v>1695.53</c:v>
                </c:pt>
                <c:pt idx="216">
                  <c:v>1692.39</c:v>
                </c:pt>
                <c:pt idx="217">
                  <c:v>1685.94</c:v>
                </c:pt>
                <c:pt idx="218">
                  <c:v>1690.25</c:v>
                </c:pt>
                <c:pt idx="219">
                  <c:v>1691.65</c:v>
                </c:pt>
                <c:pt idx="220">
                  <c:v>1685.33</c:v>
                </c:pt>
                <c:pt idx="221">
                  <c:v>1685.96</c:v>
                </c:pt>
                <c:pt idx="222">
                  <c:v>1685.73</c:v>
                </c:pt>
                <c:pt idx="223">
                  <c:v>1706.87</c:v>
                </c:pt>
                <c:pt idx="224">
                  <c:v>1709.67</c:v>
                </c:pt>
                <c:pt idx="225">
                  <c:v>1707.14</c:v>
                </c:pt>
                <c:pt idx="226">
                  <c:v>1697.37</c:v>
                </c:pt>
                <c:pt idx="227">
                  <c:v>1690.91</c:v>
                </c:pt>
                <c:pt idx="228">
                  <c:v>1697.48</c:v>
                </c:pt>
                <c:pt idx="229">
                  <c:v>1691.42</c:v>
                </c:pt>
                <c:pt idx="230">
                  <c:v>1689.47</c:v>
                </c:pt>
                <c:pt idx="231">
                  <c:v>1694.16</c:v>
                </c:pt>
                <c:pt idx="232">
                  <c:v>1685.39</c:v>
                </c:pt>
                <c:pt idx="233">
                  <c:v>1661.32</c:v>
                </c:pt>
                <c:pt idx="234">
                  <c:v>1655.83</c:v>
                </c:pt>
                <c:pt idx="235">
                  <c:v>1646.06</c:v>
                </c:pt>
                <c:pt idx="236">
                  <c:v>1652.35</c:v>
                </c:pt>
                <c:pt idx="237">
                  <c:v>1642.8</c:v>
                </c:pt>
                <c:pt idx="238">
                  <c:v>1656.96</c:v>
                </c:pt>
                <c:pt idx="239">
                  <c:v>1663.5</c:v>
                </c:pt>
                <c:pt idx="240">
                  <c:v>1656.78</c:v>
                </c:pt>
                <c:pt idx="241">
                  <c:v>1630.48</c:v>
                </c:pt>
                <c:pt idx="242">
                  <c:v>1634.96</c:v>
                </c:pt>
                <c:pt idx="243">
                  <c:v>1638.17</c:v>
                </c:pt>
                <c:pt idx="244">
                  <c:v>1632.97</c:v>
                </c:pt>
                <c:pt idx="245">
                  <c:v>1639.77</c:v>
                </c:pt>
                <c:pt idx="246">
                  <c:v>1653.08</c:v>
                </c:pt>
                <c:pt idx="247">
                  <c:v>1655.08</c:v>
                </c:pt>
                <c:pt idx="248">
                  <c:v>1655.17</c:v>
                </c:pt>
                <c:pt idx="249">
                  <c:v>1671.71</c:v>
                </c:pt>
                <c:pt idx="250">
                  <c:v>1683.99</c:v>
                </c:pt>
                <c:pt idx="251">
                  <c:v>1689.13</c:v>
                </c:pt>
                <c:pt idx="252">
                  <c:v>1683.42</c:v>
                </c:pt>
                <c:pt idx="253">
                  <c:v>1687.99</c:v>
                </c:pt>
                <c:pt idx="254">
                  <c:v>1697.6</c:v>
                </c:pt>
                <c:pt idx="255">
                  <c:v>1704.76</c:v>
                </c:pt>
                <c:pt idx="256">
                  <c:v>1725.52</c:v>
                </c:pt>
                <c:pt idx="257">
                  <c:v>1701.84</c:v>
                </c:pt>
                <c:pt idx="258">
                  <c:v>1697.42</c:v>
                </c:pt>
                <c:pt idx="259">
                  <c:v>1692.77</c:v>
                </c:pt>
                <c:pt idx="260">
                  <c:v>1698.67</c:v>
                </c:pt>
                <c:pt idx="261">
                  <c:v>1691.75</c:v>
                </c:pt>
                <c:pt idx="262">
                  <c:v>1681.55</c:v>
                </c:pt>
                <c:pt idx="263">
                  <c:v>1655.45</c:v>
                </c:pt>
                <c:pt idx="264">
                  <c:v>1656.4</c:v>
                </c:pt>
                <c:pt idx="265">
                  <c:v>1692.56</c:v>
                </c:pt>
                <c:pt idx="266">
                  <c:v>1703.2</c:v>
                </c:pt>
                <c:pt idx="267">
                  <c:v>1710.14</c:v>
                </c:pt>
                <c:pt idx="268">
                  <c:v>1698.06</c:v>
                </c:pt>
                <c:pt idx="269">
                  <c:v>1721.54</c:v>
                </c:pt>
                <c:pt idx="270">
                  <c:v>1733.15</c:v>
                </c:pt>
                <c:pt idx="271">
                  <c:v>1744.5</c:v>
                </c:pt>
                <c:pt idx="272">
                  <c:v>1744.66</c:v>
                </c:pt>
                <c:pt idx="273">
                  <c:v>1754.67</c:v>
                </c:pt>
                <c:pt idx="274">
                  <c:v>1746.38</c:v>
                </c:pt>
                <c:pt idx="275">
                  <c:v>1752.07</c:v>
                </c:pt>
                <c:pt idx="276">
                  <c:v>1759.77</c:v>
                </c:pt>
                <c:pt idx="277">
                  <c:v>1762.11</c:v>
                </c:pt>
                <c:pt idx="278">
                  <c:v>1771.95</c:v>
                </c:pt>
                <c:pt idx="279">
                  <c:v>1763.31</c:v>
                </c:pt>
                <c:pt idx="280">
                  <c:v>1756.54</c:v>
                </c:pt>
                <c:pt idx="281">
                  <c:v>1761.64</c:v>
                </c:pt>
                <c:pt idx="282">
                  <c:v>1767.93</c:v>
                </c:pt>
                <c:pt idx="283">
                  <c:v>1762.97</c:v>
                </c:pt>
                <c:pt idx="284">
                  <c:v>1770.49</c:v>
                </c:pt>
                <c:pt idx="285">
                  <c:v>1747.15</c:v>
                </c:pt>
                <c:pt idx="286">
                  <c:v>1770.61</c:v>
                </c:pt>
                <c:pt idx="287">
                  <c:v>1771.89</c:v>
                </c:pt>
                <c:pt idx="288">
                  <c:v>1767.69</c:v>
                </c:pt>
                <c:pt idx="289">
                  <c:v>1782</c:v>
                </c:pt>
                <c:pt idx="290">
                  <c:v>1790.62</c:v>
                </c:pt>
                <c:pt idx="291">
                  <c:v>1798.18</c:v>
                </c:pt>
                <c:pt idx="292">
                  <c:v>1791.53</c:v>
                </c:pt>
                <c:pt idx="293">
                  <c:v>1787.87</c:v>
                </c:pt>
                <c:pt idx="294">
                  <c:v>1781.37</c:v>
                </c:pt>
                <c:pt idx="295">
                  <c:v>1795.85</c:v>
                </c:pt>
                <c:pt idx="296">
                  <c:v>1804.76</c:v>
                </c:pt>
                <c:pt idx="297">
                  <c:v>1802.48</c:v>
                </c:pt>
                <c:pt idx="298">
                  <c:v>1802.75</c:v>
                </c:pt>
                <c:pt idx="299">
                  <c:v>1807.23</c:v>
                </c:pt>
                <c:pt idx="300">
                  <c:v>1805.81</c:v>
                </c:pt>
                <c:pt idx="301">
                  <c:v>1800.9</c:v>
                </c:pt>
                <c:pt idx="302">
                  <c:v>1795.15</c:v>
                </c:pt>
                <c:pt idx="303">
                  <c:v>1792.81</c:v>
                </c:pt>
                <c:pt idx="304">
                  <c:v>1785.03</c:v>
                </c:pt>
                <c:pt idx="305">
                  <c:v>1805.09</c:v>
                </c:pt>
                <c:pt idx="306">
                  <c:v>1808.37</c:v>
                </c:pt>
                <c:pt idx="307">
                  <c:v>1802.62</c:v>
                </c:pt>
                <c:pt idx="308">
                  <c:v>1782.22</c:v>
                </c:pt>
                <c:pt idx="309">
                  <c:v>1775.5</c:v>
                </c:pt>
                <c:pt idx="310">
                  <c:v>1775.32</c:v>
                </c:pt>
                <c:pt idx="311">
                  <c:v>1786.54</c:v>
                </c:pt>
                <c:pt idx="312">
                  <c:v>1781</c:v>
                </c:pt>
                <c:pt idx="313">
                  <c:v>1810.65</c:v>
                </c:pt>
                <c:pt idx="314">
                  <c:v>1809.6</c:v>
                </c:pt>
                <c:pt idx="315">
                  <c:v>1818.32</c:v>
                </c:pt>
                <c:pt idx="316">
                  <c:v>1827.99</c:v>
                </c:pt>
                <c:pt idx="317">
                  <c:v>1833.32</c:v>
                </c:pt>
                <c:pt idx="318">
                  <c:v>1842.02</c:v>
                </c:pt>
                <c:pt idx="319">
                  <c:v>1841.4</c:v>
                </c:pt>
                <c:pt idx="320">
                  <c:v>1841.07</c:v>
                </c:pt>
                <c:pt idx="321">
                  <c:v>1848.36</c:v>
                </c:pt>
                <c:pt idx="322">
                  <c:v>1831.98</c:v>
                </c:pt>
                <c:pt idx="323">
                  <c:v>1831.37</c:v>
                </c:pt>
                <c:pt idx="324">
                  <c:v>1826.77</c:v>
                </c:pt>
                <c:pt idx="325">
                  <c:v>1837.88</c:v>
                </c:pt>
                <c:pt idx="326">
                  <c:v>1837.49</c:v>
                </c:pt>
                <c:pt idx="327">
                  <c:v>1838.13</c:v>
                </c:pt>
                <c:pt idx="328">
                  <c:v>1842.37</c:v>
                </c:pt>
                <c:pt idx="329">
                  <c:v>1819.2</c:v>
                </c:pt>
                <c:pt idx="330">
                  <c:v>1838.88</c:v>
                </c:pt>
                <c:pt idx="331">
                  <c:v>1848.38</c:v>
                </c:pt>
                <c:pt idx="332">
                  <c:v>1845.89</c:v>
                </c:pt>
                <c:pt idx="333">
                  <c:v>1838.7</c:v>
                </c:pt>
                <c:pt idx="334">
                  <c:v>1843.8</c:v>
                </c:pt>
                <c:pt idx="335">
                  <c:v>1844.86</c:v>
                </c:pt>
                <c:pt idx="336">
                  <c:v>1828.46</c:v>
                </c:pt>
                <c:pt idx="337">
                  <c:v>1790.29</c:v>
                </c:pt>
                <c:pt idx="338">
                  <c:v>1781.56</c:v>
                </c:pt>
                <c:pt idx="339">
                  <c:v>1792.5</c:v>
                </c:pt>
                <c:pt idx="340">
                  <c:v>1774.2</c:v>
                </c:pt>
                <c:pt idx="341">
                  <c:v>1794.19</c:v>
                </c:pt>
                <c:pt idx="342">
                  <c:v>1797.02</c:v>
                </c:pt>
                <c:pt idx="343">
                  <c:v>1799.84</c:v>
                </c:pt>
                <c:pt idx="344">
                  <c:v>1819.75</c:v>
                </c:pt>
                <c:pt idx="345">
                  <c:v>1819.26</c:v>
                </c:pt>
                <c:pt idx="346">
                  <c:v>1829.83</c:v>
                </c:pt>
                <c:pt idx="347">
                  <c:v>1838.63</c:v>
                </c:pt>
                <c:pt idx="348">
                  <c:v>1840.76</c:v>
                </c:pt>
                <c:pt idx="349">
                  <c:v>1828.75</c:v>
                </c:pt>
                <c:pt idx="350">
                  <c:v>1839.78</c:v>
                </c:pt>
                <c:pt idx="351">
                  <c:v>1836.25</c:v>
                </c:pt>
                <c:pt idx="352">
                  <c:v>1847.61</c:v>
                </c:pt>
                <c:pt idx="353">
                  <c:v>1845.12</c:v>
                </c:pt>
                <c:pt idx="354">
                  <c:v>1845.16</c:v>
                </c:pt>
                <c:pt idx="355">
                  <c:v>1854.29</c:v>
                </c:pt>
                <c:pt idx="356">
                  <c:v>1859.45</c:v>
                </c:pt>
                <c:pt idx="357">
                  <c:v>1845.73</c:v>
                </c:pt>
                <c:pt idx="358">
                  <c:v>1873.91</c:v>
                </c:pt>
                <c:pt idx="359">
                  <c:v>1873.81</c:v>
                </c:pt>
                <c:pt idx="360">
                  <c:v>1877.03</c:v>
                </c:pt>
                <c:pt idx="361">
                  <c:v>1878.04</c:v>
                </c:pt>
                <c:pt idx="362">
                  <c:v>1877.17</c:v>
                </c:pt>
                <c:pt idx="363">
                  <c:v>1867.63</c:v>
                </c:pt>
                <c:pt idx="364">
                  <c:v>1868.2</c:v>
                </c:pt>
                <c:pt idx="365">
                  <c:v>1846.34</c:v>
                </c:pt>
                <c:pt idx="366">
                  <c:v>1841.13</c:v>
                </c:pt>
                <c:pt idx="367">
                  <c:v>1858.83</c:v>
                </c:pt>
                <c:pt idx="368">
                  <c:v>1872.25</c:v>
                </c:pt>
                <c:pt idx="369">
                  <c:v>1860.77</c:v>
                </c:pt>
                <c:pt idx="370">
                  <c:v>1872.01</c:v>
                </c:pt>
                <c:pt idx="371">
                  <c:v>1866.52</c:v>
                </c:pt>
                <c:pt idx="372">
                  <c:v>1857.44</c:v>
                </c:pt>
                <c:pt idx="373">
                  <c:v>1865.62</c:v>
                </c:pt>
                <c:pt idx="374">
                  <c:v>1852.56</c:v>
                </c:pt>
                <c:pt idx="375">
                  <c:v>1849.04</c:v>
                </c:pt>
                <c:pt idx="376">
                  <c:v>1857.62</c:v>
                </c:pt>
                <c:pt idx="377">
                  <c:v>1872.34</c:v>
                </c:pt>
                <c:pt idx="378">
                  <c:v>1885.52</c:v>
                </c:pt>
                <c:pt idx="379">
                  <c:v>1890.9</c:v>
                </c:pt>
                <c:pt idx="380">
                  <c:v>1888.77</c:v>
                </c:pt>
                <c:pt idx="381">
                  <c:v>1865.09</c:v>
                </c:pt>
                <c:pt idx="382">
                  <c:v>1851.96</c:v>
                </c:pt>
                <c:pt idx="383">
                  <c:v>1872.18</c:v>
                </c:pt>
                <c:pt idx="384">
                  <c:v>1833.08</c:v>
                </c:pt>
                <c:pt idx="385">
                  <c:v>1815.69</c:v>
                </c:pt>
                <c:pt idx="386">
                  <c:v>1830.61</c:v>
                </c:pt>
                <c:pt idx="387">
                  <c:v>1842.98</c:v>
                </c:pt>
                <c:pt idx="388">
                  <c:v>1862.31</c:v>
                </c:pt>
                <c:pt idx="389">
                  <c:v>1864.85</c:v>
                </c:pt>
                <c:pt idx="390">
                  <c:v>1871.89</c:v>
                </c:pt>
                <c:pt idx="391">
                  <c:v>1879.55</c:v>
                </c:pt>
                <c:pt idx="392">
                  <c:v>1875.39</c:v>
                </c:pt>
                <c:pt idx="393">
                  <c:v>1878.61</c:v>
                </c:pt>
                <c:pt idx="394">
                  <c:v>1863.4</c:v>
                </c:pt>
                <c:pt idx="395">
                  <c:v>1869.43</c:v>
                </c:pt>
                <c:pt idx="396">
                  <c:v>1878.33</c:v>
                </c:pt>
                <c:pt idx="397">
                  <c:v>1883.95</c:v>
                </c:pt>
                <c:pt idx="398">
                  <c:v>1884.66</c:v>
                </c:pt>
                <c:pt idx="399">
                  <c:v>1867.72</c:v>
                </c:pt>
                <c:pt idx="400">
                  <c:v>1878.21</c:v>
                </c:pt>
                <c:pt idx="401">
                  <c:v>1875.63</c:v>
                </c:pt>
                <c:pt idx="402">
                  <c:v>1878.48</c:v>
                </c:pt>
                <c:pt idx="403">
                  <c:v>1896.65</c:v>
                </c:pt>
                <c:pt idx="404">
                  <c:v>1897.45</c:v>
                </c:pt>
                <c:pt idx="405">
                  <c:v>1888.53</c:v>
                </c:pt>
                <c:pt idx="406">
                  <c:v>1870.85</c:v>
                </c:pt>
                <c:pt idx="407">
                  <c:v>1877.86</c:v>
                </c:pt>
                <c:pt idx="408">
                  <c:v>1885.08</c:v>
                </c:pt>
                <c:pt idx="409">
                  <c:v>1872.83</c:v>
                </c:pt>
                <c:pt idx="410">
                  <c:v>1888.03</c:v>
                </c:pt>
                <c:pt idx="411">
                  <c:v>1892.49</c:v>
                </c:pt>
                <c:pt idx="412">
                  <c:v>1900.53</c:v>
                </c:pt>
                <c:pt idx="413">
                  <c:v>1911.91</c:v>
                </c:pt>
                <c:pt idx="414">
                  <c:v>1909.78</c:v>
                </c:pt>
                <c:pt idx="415">
                  <c:v>1920.03</c:v>
                </c:pt>
                <c:pt idx="416">
                  <c:v>1923.57</c:v>
                </c:pt>
                <c:pt idx="417">
                  <c:v>1924.24</c:v>
                </c:pt>
                <c:pt idx="418">
                  <c:v>1927.88</c:v>
                </c:pt>
                <c:pt idx="419">
                  <c:v>1940.46</c:v>
                </c:pt>
                <c:pt idx="420">
                  <c:v>1949.44</c:v>
                </c:pt>
                <c:pt idx="421">
                  <c:v>1951.27</c:v>
                </c:pt>
                <c:pt idx="422">
                  <c:v>1950.79</c:v>
                </c:pt>
                <c:pt idx="423">
                  <c:v>1943.89</c:v>
                </c:pt>
                <c:pt idx="424">
                  <c:v>1930.11</c:v>
                </c:pt>
                <c:pt idx="425">
                  <c:v>1936.16</c:v>
                </c:pt>
                <c:pt idx="426">
                  <c:v>1937.78</c:v>
                </c:pt>
                <c:pt idx="427">
                  <c:v>1941.99</c:v>
                </c:pt>
                <c:pt idx="428">
                  <c:v>1956.98</c:v>
                </c:pt>
                <c:pt idx="429">
                  <c:v>1959.48</c:v>
                </c:pt>
                <c:pt idx="430">
                  <c:v>1962.87</c:v>
                </c:pt>
                <c:pt idx="431">
                  <c:v>1962.61</c:v>
                </c:pt>
                <c:pt idx="432">
                  <c:v>1949.98</c:v>
                </c:pt>
                <c:pt idx="433">
                  <c:v>1959.53</c:v>
                </c:pt>
                <c:pt idx="434">
                  <c:v>1957.22</c:v>
                </c:pt>
                <c:pt idx="435">
                  <c:v>1960.96</c:v>
                </c:pt>
                <c:pt idx="436">
                  <c:v>1960.23</c:v>
                </c:pt>
                <c:pt idx="437">
                  <c:v>1973.32</c:v>
                </c:pt>
                <c:pt idx="438">
                  <c:v>1974.62</c:v>
                </c:pt>
                <c:pt idx="439">
                  <c:v>1985.44</c:v>
                </c:pt>
                <c:pt idx="440">
                  <c:v>1977.65</c:v>
                </c:pt>
                <c:pt idx="441">
                  <c:v>1963.71</c:v>
                </c:pt>
                <c:pt idx="442">
                  <c:v>1972.83</c:v>
                </c:pt>
                <c:pt idx="443">
                  <c:v>1964.68</c:v>
                </c:pt>
                <c:pt idx="444">
                  <c:v>1967.57</c:v>
                </c:pt>
                <c:pt idx="445">
                  <c:v>1977.1</c:v>
                </c:pt>
                <c:pt idx="446">
                  <c:v>1973.28</c:v>
                </c:pt>
                <c:pt idx="447">
                  <c:v>1981.57</c:v>
                </c:pt>
                <c:pt idx="448">
                  <c:v>1958.12</c:v>
                </c:pt>
                <c:pt idx="449">
                  <c:v>1978.22</c:v>
                </c:pt>
                <c:pt idx="450">
                  <c:v>1973.63</c:v>
                </c:pt>
                <c:pt idx="451">
                  <c:v>1983.53</c:v>
                </c:pt>
                <c:pt idx="452">
                  <c:v>1987.01</c:v>
                </c:pt>
                <c:pt idx="453">
                  <c:v>1987.98</c:v>
                </c:pt>
                <c:pt idx="454">
                  <c:v>1978.34</c:v>
                </c:pt>
                <c:pt idx="455">
                  <c:v>1978.91</c:v>
                </c:pt>
                <c:pt idx="456">
                  <c:v>1969.95</c:v>
                </c:pt>
                <c:pt idx="457">
                  <c:v>1970.07</c:v>
                </c:pt>
                <c:pt idx="458">
                  <c:v>1930.67</c:v>
                </c:pt>
                <c:pt idx="459">
                  <c:v>1925.15</c:v>
                </c:pt>
                <c:pt idx="460">
                  <c:v>1938.99</c:v>
                </c:pt>
                <c:pt idx="461">
                  <c:v>1920.21</c:v>
                </c:pt>
                <c:pt idx="462">
                  <c:v>1920.24</c:v>
                </c:pt>
                <c:pt idx="463">
                  <c:v>1909.57</c:v>
                </c:pt>
                <c:pt idx="464">
                  <c:v>1931.59</c:v>
                </c:pt>
                <c:pt idx="465">
                  <c:v>1936.92</c:v>
                </c:pt>
                <c:pt idx="466">
                  <c:v>1933.75</c:v>
                </c:pt>
                <c:pt idx="467">
                  <c:v>1946.72</c:v>
                </c:pt>
                <c:pt idx="468">
                  <c:v>1955.18</c:v>
                </c:pt>
                <c:pt idx="469">
                  <c:v>1955.06</c:v>
                </c:pt>
                <c:pt idx="470">
                  <c:v>1971.74</c:v>
                </c:pt>
                <c:pt idx="471">
                  <c:v>1981.6</c:v>
                </c:pt>
                <c:pt idx="472">
                  <c:v>1986.51</c:v>
                </c:pt>
                <c:pt idx="473">
                  <c:v>1992.37</c:v>
                </c:pt>
                <c:pt idx="474">
                  <c:v>1988.4</c:v>
                </c:pt>
                <c:pt idx="475">
                  <c:v>1997.92</c:v>
                </c:pt>
                <c:pt idx="476">
                  <c:v>2000.02</c:v>
                </c:pt>
                <c:pt idx="477">
                  <c:v>2000.12</c:v>
                </c:pt>
                <c:pt idx="478">
                  <c:v>1996.74</c:v>
                </c:pt>
                <c:pt idx="479">
                  <c:v>2003.37</c:v>
                </c:pt>
                <c:pt idx="480">
                  <c:v>2002.28</c:v>
                </c:pt>
                <c:pt idx="481">
                  <c:v>2000.72</c:v>
                </c:pt>
                <c:pt idx="482">
                  <c:v>1997.65</c:v>
                </c:pt>
                <c:pt idx="483">
                  <c:v>2007.71</c:v>
                </c:pt>
                <c:pt idx="484">
                  <c:v>1988.44</c:v>
                </c:pt>
                <c:pt idx="485">
                  <c:v>1995.69</c:v>
                </c:pt>
                <c:pt idx="486">
                  <c:v>1997.45</c:v>
                </c:pt>
                <c:pt idx="487">
                  <c:v>1985.54</c:v>
                </c:pt>
                <c:pt idx="488">
                  <c:v>1984.13</c:v>
                </c:pt>
                <c:pt idx="489">
                  <c:v>1998.98</c:v>
                </c:pt>
                <c:pt idx="490">
                  <c:v>2001.57</c:v>
                </c:pt>
                <c:pt idx="491">
                  <c:v>2011.36</c:v>
                </c:pt>
                <c:pt idx="492">
                  <c:v>2010.4</c:v>
                </c:pt>
                <c:pt idx="493">
                  <c:v>1994.29</c:v>
                </c:pt>
                <c:pt idx="494">
                  <c:v>1982.77</c:v>
                </c:pt>
                <c:pt idx="495">
                  <c:v>1998.3</c:v>
                </c:pt>
                <c:pt idx="496">
                  <c:v>1965.99</c:v>
                </c:pt>
                <c:pt idx="497">
                  <c:v>1982.85</c:v>
                </c:pt>
                <c:pt idx="498">
                  <c:v>1977.8</c:v>
                </c:pt>
                <c:pt idx="499">
                  <c:v>1972.29</c:v>
                </c:pt>
                <c:pt idx="500">
                  <c:v>1968.89</c:v>
                </c:pt>
                <c:pt idx="501">
                  <c:v>1928.21</c:v>
                </c:pt>
                <c:pt idx="502">
                  <c:v>1906.13</c:v>
                </c:pt>
                <c:pt idx="503">
                  <c:v>1874.74</c:v>
                </c:pt>
                <c:pt idx="504">
                  <c:v>1877.7</c:v>
                </c:pt>
                <c:pt idx="505">
                  <c:v>1862.49</c:v>
                </c:pt>
                <c:pt idx="506">
                  <c:v>1862.76</c:v>
                </c:pt>
                <c:pt idx="507">
                  <c:v>1886.76</c:v>
                </c:pt>
                <c:pt idx="508">
                  <c:v>1904.01</c:v>
                </c:pt>
                <c:pt idx="509">
                  <c:v>1941.28</c:v>
                </c:pt>
                <c:pt idx="510">
                  <c:v>1927.11</c:v>
                </c:pt>
                <c:pt idx="511">
                  <c:v>1950.82</c:v>
                </c:pt>
                <c:pt idx="512">
                  <c:v>1964.58</c:v>
                </c:pt>
                <c:pt idx="513">
                  <c:v>1961.63</c:v>
                </c:pt>
                <c:pt idx="514">
                  <c:v>1985.05</c:v>
                </c:pt>
                <c:pt idx="515">
                  <c:v>1982.3</c:v>
                </c:pt>
                <c:pt idx="516">
                  <c:v>1994.65</c:v>
                </c:pt>
                <c:pt idx="517">
                  <c:v>2018.05</c:v>
                </c:pt>
                <c:pt idx="518">
                  <c:v>2017.81</c:v>
                </c:pt>
                <c:pt idx="519">
                  <c:v>2012.1</c:v>
                </c:pt>
                <c:pt idx="520">
                  <c:v>2023.57</c:v>
                </c:pt>
                <c:pt idx="521">
                  <c:v>2031.21</c:v>
                </c:pt>
                <c:pt idx="522">
                  <c:v>2031.92</c:v>
                </c:pt>
                <c:pt idx="523">
                  <c:v>2038.26</c:v>
                </c:pt>
                <c:pt idx="524">
                  <c:v>2039.68</c:v>
                </c:pt>
                <c:pt idx="525">
                  <c:v>2038.25</c:v>
                </c:pt>
                <c:pt idx="526">
                  <c:v>2039.33</c:v>
                </c:pt>
                <c:pt idx="527">
                  <c:v>2039.82</c:v>
                </c:pt>
                <c:pt idx="528">
                  <c:v>2041.32</c:v>
                </c:pt>
                <c:pt idx="529">
                  <c:v>2051.8000000000002</c:v>
                </c:pt>
                <c:pt idx="530">
                  <c:v>2048.7199999999998</c:v>
                </c:pt>
                <c:pt idx="531">
                  <c:v>2052.75</c:v>
                </c:pt>
                <c:pt idx="532">
                  <c:v>2063.5</c:v>
                </c:pt>
                <c:pt idx="533">
                  <c:v>2069.41</c:v>
                </c:pt>
                <c:pt idx="534">
                  <c:v>2067.0300000000002</c:v>
                </c:pt>
                <c:pt idx="535">
                  <c:v>2072.83</c:v>
                </c:pt>
                <c:pt idx="536">
                  <c:v>2067.56</c:v>
                </c:pt>
                <c:pt idx="537">
                  <c:v>2053.44</c:v>
                </c:pt>
                <c:pt idx="538">
                  <c:v>2066.5500000000002</c:v>
                </c:pt>
                <c:pt idx="539">
                  <c:v>2074.33</c:v>
                </c:pt>
                <c:pt idx="540">
                  <c:v>2071.92</c:v>
                </c:pt>
                <c:pt idx="541">
                  <c:v>2075.37</c:v>
                </c:pt>
                <c:pt idx="542">
                  <c:v>2060.31</c:v>
                </c:pt>
                <c:pt idx="543">
                  <c:v>2059.8200000000002</c:v>
                </c:pt>
                <c:pt idx="544">
                  <c:v>2026.14</c:v>
                </c:pt>
                <c:pt idx="545">
                  <c:v>2035.33</c:v>
                </c:pt>
                <c:pt idx="546">
                  <c:v>2002.33</c:v>
                </c:pt>
                <c:pt idx="547">
                  <c:v>1989.63</c:v>
                </c:pt>
                <c:pt idx="548">
                  <c:v>1972.74</c:v>
                </c:pt>
                <c:pt idx="549">
                  <c:v>2012.89</c:v>
                </c:pt>
                <c:pt idx="550">
                  <c:v>2061.23</c:v>
                </c:pt>
                <c:pt idx="551">
                  <c:v>2070.65</c:v>
                </c:pt>
                <c:pt idx="552">
                  <c:v>2078.54</c:v>
                </c:pt>
                <c:pt idx="553">
                  <c:v>2082.17</c:v>
                </c:pt>
                <c:pt idx="554">
                  <c:v>2081.88</c:v>
                </c:pt>
                <c:pt idx="555">
                  <c:v>2088.77</c:v>
                </c:pt>
                <c:pt idx="556">
                  <c:v>2090.5700000000002</c:v>
                </c:pt>
                <c:pt idx="557">
                  <c:v>2080.35</c:v>
                </c:pt>
                <c:pt idx="558">
                  <c:v>2058.9</c:v>
                </c:pt>
                <c:pt idx="559">
                  <c:v>2020.58</c:v>
                </c:pt>
                <c:pt idx="560">
                  <c:v>2002.61</c:v>
                </c:pt>
                <c:pt idx="561">
                  <c:v>2025.9</c:v>
                </c:pt>
                <c:pt idx="562">
                  <c:v>2062.14</c:v>
                </c:pt>
                <c:pt idx="563">
                  <c:v>2044.81</c:v>
                </c:pt>
                <c:pt idx="564">
                  <c:v>2028.26</c:v>
                </c:pt>
                <c:pt idx="565">
                  <c:v>2023.03</c:v>
                </c:pt>
                <c:pt idx="566">
                  <c:v>2011.27</c:v>
                </c:pt>
                <c:pt idx="567">
                  <c:v>1992.67</c:v>
                </c:pt>
                <c:pt idx="568">
                  <c:v>2019.42</c:v>
                </c:pt>
                <c:pt idx="569">
                  <c:v>2022.55</c:v>
                </c:pt>
                <c:pt idx="570">
                  <c:v>2032.12</c:v>
                </c:pt>
                <c:pt idx="571">
                  <c:v>2063.15</c:v>
                </c:pt>
                <c:pt idx="572">
                  <c:v>2051.8200000000002</c:v>
                </c:pt>
                <c:pt idx="573">
                  <c:v>2057.09</c:v>
                </c:pt>
                <c:pt idx="574">
                  <c:v>2029.55</c:v>
                </c:pt>
                <c:pt idx="575">
                  <c:v>2002.16</c:v>
                </c:pt>
                <c:pt idx="576">
                  <c:v>2021.25</c:v>
                </c:pt>
                <c:pt idx="577">
                  <c:v>1994.99</c:v>
                </c:pt>
                <c:pt idx="578">
                  <c:v>2020.85</c:v>
                </c:pt>
                <c:pt idx="579">
                  <c:v>2050.0300000000002</c:v>
                </c:pt>
                <c:pt idx="580">
                  <c:v>2041.51</c:v>
                </c:pt>
                <c:pt idx="581">
                  <c:v>2062.52</c:v>
                </c:pt>
                <c:pt idx="582">
                  <c:v>2055.4699999999998</c:v>
                </c:pt>
                <c:pt idx="583">
                  <c:v>2046.74</c:v>
                </c:pt>
                <c:pt idx="584">
                  <c:v>2068.59</c:v>
                </c:pt>
                <c:pt idx="585">
                  <c:v>2068.5300000000002</c:v>
                </c:pt>
                <c:pt idx="586">
                  <c:v>2088.48</c:v>
                </c:pt>
                <c:pt idx="587">
                  <c:v>2096.9899999999998</c:v>
                </c:pt>
                <c:pt idx="588">
                  <c:v>2100.34</c:v>
                </c:pt>
                <c:pt idx="589">
                  <c:v>2113.86</c:v>
                </c:pt>
                <c:pt idx="590">
                  <c:v>2110.7399999999998</c:v>
                </c:pt>
                <c:pt idx="591">
                  <c:v>2104.5</c:v>
                </c:pt>
                <c:pt idx="592">
                  <c:v>2117.39</c:v>
                </c:pt>
                <c:pt idx="593">
                  <c:v>2107.7800000000002</c:v>
                </c:pt>
                <c:pt idx="594">
                  <c:v>2098.5300000000002</c:v>
                </c:pt>
                <c:pt idx="595">
                  <c:v>2101.04</c:v>
                </c:pt>
                <c:pt idx="596">
                  <c:v>2071.2600000000002</c:v>
                </c:pt>
                <c:pt idx="597">
                  <c:v>2079.4299999999998</c:v>
                </c:pt>
                <c:pt idx="598">
                  <c:v>2044.16</c:v>
                </c:pt>
                <c:pt idx="599">
                  <c:v>2040.24</c:v>
                </c:pt>
                <c:pt idx="600">
                  <c:v>2065.9499999999998</c:v>
                </c:pt>
                <c:pt idx="601">
                  <c:v>2053.4</c:v>
                </c:pt>
                <c:pt idx="602">
                  <c:v>2081.19</c:v>
                </c:pt>
                <c:pt idx="603">
                  <c:v>2074.2800000000002</c:v>
                </c:pt>
                <c:pt idx="604">
                  <c:v>2099.5</c:v>
                </c:pt>
                <c:pt idx="605">
                  <c:v>2089.27</c:v>
                </c:pt>
                <c:pt idx="606">
                  <c:v>2108.1</c:v>
                </c:pt>
                <c:pt idx="607">
                  <c:v>2104.42</c:v>
                </c:pt>
                <c:pt idx="608">
                  <c:v>2091.5</c:v>
                </c:pt>
                <c:pt idx="609">
                  <c:v>2061.0500000000002</c:v>
                </c:pt>
                <c:pt idx="610">
                  <c:v>2056.15</c:v>
                </c:pt>
                <c:pt idx="611">
                  <c:v>2061.02</c:v>
                </c:pt>
                <c:pt idx="612">
                  <c:v>2086.2399999999998</c:v>
                </c:pt>
                <c:pt idx="613">
                  <c:v>2067.89</c:v>
                </c:pt>
                <c:pt idx="614">
                  <c:v>2059.69</c:v>
                </c:pt>
                <c:pt idx="615">
                  <c:v>2066.96</c:v>
                </c:pt>
                <c:pt idx="616">
                  <c:v>2076.33</c:v>
                </c:pt>
                <c:pt idx="617">
                  <c:v>2081.9</c:v>
                </c:pt>
                <c:pt idx="618">
                  <c:v>2091.1799999999998</c:v>
                </c:pt>
                <c:pt idx="619">
                  <c:v>2102.06</c:v>
                </c:pt>
                <c:pt idx="620">
                  <c:v>2092.4299999999998</c:v>
                </c:pt>
                <c:pt idx="621">
                  <c:v>2095.84</c:v>
                </c:pt>
                <c:pt idx="622">
                  <c:v>2106.63</c:v>
                </c:pt>
                <c:pt idx="623">
                  <c:v>2104.9899999999998</c:v>
                </c:pt>
                <c:pt idx="624">
                  <c:v>2081.1799999999998</c:v>
                </c:pt>
                <c:pt idx="625">
                  <c:v>2100.4</c:v>
                </c:pt>
                <c:pt idx="626">
                  <c:v>2097.29</c:v>
                </c:pt>
                <c:pt idx="627">
                  <c:v>2107.96</c:v>
                </c:pt>
                <c:pt idx="628">
                  <c:v>2112.9299999999998</c:v>
                </c:pt>
                <c:pt idx="629">
                  <c:v>2117.69</c:v>
                </c:pt>
                <c:pt idx="630">
                  <c:v>2108.92</c:v>
                </c:pt>
                <c:pt idx="631">
                  <c:v>2114.7600000000002</c:v>
                </c:pt>
                <c:pt idx="632">
                  <c:v>2106.85</c:v>
                </c:pt>
                <c:pt idx="633">
                  <c:v>2085.5100000000002</c:v>
                </c:pt>
                <c:pt idx="634">
                  <c:v>2114.4899999999998</c:v>
                </c:pt>
                <c:pt idx="635">
                  <c:v>2089.46</c:v>
                </c:pt>
                <c:pt idx="636">
                  <c:v>2080.15</c:v>
                </c:pt>
                <c:pt idx="637">
                  <c:v>2088</c:v>
                </c:pt>
                <c:pt idx="638">
                  <c:v>2116.1</c:v>
                </c:pt>
                <c:pt idx="639">
                  <c:v>2105.33</c:v>
                </c:pt>
                <c:pt idx="640">
                  <c:v>2099.12</c:v>
                </c:pt>
                <c:pt idx="641">
                  <c:v>2098.48</c:v>
                </c:pt>
                <c:pt idx="642">
                  <c:v>2121.1</c:v>
                </c:pt>
                <c:pt idx="643">
                  <c:v>2122.73</c:v>
                </c:pt>
                <c:pt idx="644">
                  <c:v>2129.1999999999998</c:v>
                </c:pt>
                <c:pt idx="645">
                  <c:v>2127.83</c:v>
                </c:pt>
                <c:pt idx="646">
                  <c:v>2125.85</c:v>
                </c:pt>
                <c:pt idx="647">
                  <c:v>2130.8200000000002</c:v>
                </c:pt>
                <c:pt idx="648">
                  <c:v>2126.06</c:v>
                </c:pt>
                <c:pt idx="649">
                  <c:v>2104.1999999999998</c:v>
                </c:pt>
                <c:pt idx="650">
                  <c:v>2123.48</c:v>
                </c:pt>
                <c:pt idx="651">
                  <c:v>2120.79</c:v>
                </c:pt>
                <c:pt idx="652">
                  <c:v>2107.39</c:v>
                </c:pt>
                <c:pt idx="653">
                  <c:v>2111.73</c:v>
                </c:pt>
                <c:pt idx="654">
                  <c:v>2109.6</c:v>
                </c:pt>
                <c:pt idx="655">
                  <c:v>2114.0700000000002</c:v>
                </c:pt>
                <c:pt idx="656">
                  <c:v>2095.84</c:v>
                </c:pt>
                <c:pt idx="657">
                  <c:v>2092.83</c:v>
                </c:pt>
                <c:pt idx="658">
                  <c:v>2079.2800000000002</c:v>
                </c:pt>
                <c:pt idx="659">
                  <c:v>2080.15</c:v>
                </c:pt>
                <c:pt idx="660">
                  <c:v>2105.1999999999998</c:v>
                </c:pt>
                <c:pt idx="661">
                  <c:v>2108.86</c:v>
                </c:pt>
                <c:pt idx="662">
                  <c:v>2094.11</c:v>
                </c:pt>
                <c:pt idx="663">
                  <c:v>2084.4299999999998</c:v>
                </c:pt>
                <c:pt idx="664">
                  <c:v>2096.29</c:v>
                </c:pt>
                <c:pt idx="665">
                  <c:v>2100.44</c:v>
                </c:pt>
                <c:pt idx="666">
                  <c:v>2121.2399999999998</c:v>
                </c:pt>
                <c:pt idx="667">
                  <c:v>2109.9899999999998</c:v>
                </c:pt>
                <c:pt idx="668">
                  <c:v>2124.1999999999998</c:v>
                </c:pt>
                <c:pt idx="669">
                  <c:v>2108.58</c:v>
                </c:pt>
                <c:pt idx="670">
                  <c:v>2102.31</c:v>
                </c:pt>
                <c:pt idx="671">
                  <c:v>2101.4899999999998</c:v>
                </c:pt>
                <c:pt idx="672">
                  <c:v>2057.64</c:v>
                </c:pt>
                <c:pt idx="673">
                  <c:v>2063.11</c:v>
                </c:pt>
                <c:pt idx="674">
                  <c:v>2077.42</c:v>
                </c:pt>
                <c:pt idx="675">
                  <c:v>2076.7800000000002</c:v>
                </c:pt>
                <c:pt idx="676">
                  <c:v>2068.7600000000002</c:v>
                </c:pt>
                <c:pt idx="677">
                  <c:v>2081.34</c:v>
                </c:pt>
                <c:pt idx="678">
                  <c:v>2046.68</c:v>
                </c:pt>
                <c:pt idx="679">
                  <c:v>2051.31</c:v>
                </c:pt>
                <c:pt idx="680">
                  <c:v>2076.62</c:v>
                </c:pt>
                <c:pt idx="681">
                  <c:v>2099.6</c:v>
                </c:pt>
                <c:pt idx="682">
                  <c:v>2108.9499999999998</c:v>
                </c:pt>
                <c:pt idx="683">
                  <c:v>2107.4</c:v>
                </c:pt>
                <c:pt idx="684">
                  <c:v>2124.29</c:v>
                </c:pt>
                <c:pt idx="685">
                  <c:v>2126.64</c:v>
                </c:pt>
                <c:pt idx="686">
                  <c:v>2128.2800000000002</c:v>
                </c:pt>
                <c:pt idx="687">
                  <c:v>2119.21</c:v>
                </c:pt>
                <c:pt idx="688">
                  <c:v>2114.15</c:v>
                </c:pt>
                <c:pt idx="689">
                  <c:v>2102.15</c:v>
                </c:pt>
                <c:pt idx="690">
                  <c:v>2079.65</c:v>
                </c:pt>
                <c:pt idx="691">
                  <c:v>2067.64</c:v>
                </c:pt>
                <c:pt idx="692">
                  <c:v>2093.25</c:v>
                </c:pt>
                <c:pt idx="693">
                  <c:v>2108.5700000000002</c:v>
                </c:pt>
                <c:pt idx="694">
                  <c:v>2108.63</c:v>
                </c:pt>
                <c:pt idx="695">
                  <c:v>2103.84</c:v>
                </c:pt>
                <c:pt idx="696">
                  <c:v>2098.04</c:v>
                </c:pt>
                <c:pt idx="697">
                  <c:v>2093.3200000000002</c:v>
                </c:pt>
                <c:pt idx="698">
                  <c:v>2099.84</c:v>
                </c:pt>
                <c:pt idx="699">
                  <c:v>2083.56</c:v>
                </c:pt>
                <c:pt idx="700">
                  <c:v>2077.5700000000002</c:v>
                </c:pt>
                <c:pt idx="701">
                  <c:v>2104.1799999999998</c:v>
                </c:pt>
                <c:pt idx="702">
                  <c:v>2084.0700000000002</c:v>
                </c:pt>
                <c:pt idx="703">
                  <c:v>2086.0500000000002</c:v>
                </c:pt>
                <c:pt idx="704">
                  <c:v>2083.39</c:v>
                </c:pt>
                <c:pt idx="705">
                  <c:v>2091.54</c:v>
                </c:pt>
                <c:pt idx="706">
                  <c:v>2102.44</c:v>
                </c:pt>
                <c:pt idx="707">
                  <c:v>2096.92</c:v>
                </c:pt>
                <c:pt idx="708">
                  <c:v>2079.61</c:v>
                </c:pt>
                <c:pt idx="709">
                  <c:v>2035.73</c:v>
                </c:pt>
                <c:pt idx="710">
                  <c:v>1970.89</c:v>
                </c:pt>
                <c:pt idx="711">
                  <c:v>1893.21</c:v>
                </c:pt>
                <c:pt idx="712">
                  <c:v>1867.61</c:v>
                </c:pt>
                <c:pt idx="713">
                  <c:v>1940.51</c:v>
                </c:pt>
                <c:pt idx="714">
                  <c:v>1987.66</c:v>
                </c:pt>
                <c:pt idx="715">
                  <c:v>1988.87</c:v>
                </c:pt>
                <c:pt idx="716">
                  <c:v>1972.18</c:v>
                </c:pt>
                <c:pt idx="717">
                  <c:v>1913.85</c:v>
                </c:pt>
                <c:pt idx="718">
                  <c:v>1948.86</c:v>
                </c:pt>
                <c:pt idx="719">
                  <c:v>1921.22</c:v>
                </c:pt>
                <c:pt idx="720">
                  <c:v>1969.41</c:v>
                </c:pt>
                <c:pt idx="721">
                  <c:v>1942.04</c:v>
                </c:pt>
                <c:pt idx="722">
                  <c:v>1952.29</c:v>
                </c:pt>
                <c:pt idx="723">
                  <c:v>1961.05</c:v>
                </c:pt>
                <c:pt idx="724">
                  <c:v>1953.03</c:v>
                </c:pt>
                <c:pt idx="725">
                  <c:v>1978.09</c:v>
                </c:pt>
                <c:pt idx="726">
                  <c:v>1995.31</c:v>
                </c:pt>
                <c:pt idx="727">
                  <c:v>1990.2</c:v>
                </c:pt>
                <c:pt idx="728">
                  <c:v>1958.03</c:v>
                </c:pt>
                <c:pt idx="729">
                  <c:v>1966.97</c:v>
                </c:pt>
                <c:pt idx="730">
                  <c:v>1942.74</c:v>
                </c:pt>
                <c:pt idx="731">
                  <c:v>1938.76</c:v>
                </c:pt>
                <c:pt idx="732">
                  <c:v>1932.24</c:v>
                </c:pt>
                <c:pt idx="733">
                  <c:v>1931.34</c:v>
                </c:pt>
                <c:pt idx="734">
                  <c:v>1881.77</c:v>
                </c:pt>
                <c:pt idx="735">
                  <c:v>1884.09</c:v>
                </c:pt>
                <c:pt idx="736">
                  <c:v>1920.03</c:v>
                </c:pt>
                <c:pt idx="737">
                  <c:v>2013.43</c:v>
                </c:pt>
                <c:pt idx="738">
                  <c:v>2014.89</c:v>
                </c:pt>
                <c:pt idx="739">
                  <c:v>2017.46</c:v>
                </c:pt>
                <c:pt idx="740">
                  <c:v>2003.69</c:v>
                </c:pt>
                <c:pt idx="741">
                  <c:v>1994.24</c:v>
                </c:pt>
                <c:pt idx="742">
                  <c:v>2023.86</c:v>
                </c:pt>
                <c:pt idx="743">
                  <c:v>2033.11</c:v>
                </c:pt>
                <c:pt idx="744">
                  <c:v>2033.66</c:v>
                </c:pt>
                <c:pt idx="745">
                  <c:v>2030.77</c:v>
                </c:pt>
                <c:pt idx="746">
                  <c:v>2018.94</c:v>
                </c:pt>
                <c:pt idx="747">
                  <c:v>2052.5100000000002</c:v>
                </c:pt>
                <c:pt idx="748">
                  <c:v>2075.15</c:v>
                </c:pt>
                <c:pt idx="749">
                  <c:v>2071.1799999999998</c:v>
                </c:pt>
                <c:pt idx="750">
                  <c:v>2065.89</c:v>
                </c:pt>
                <c:pt idx="751">
                  <c:v>2090.35</c:v>
                </c:pt>
                <c:pt idx="752">
                  <c:v>2089.41</c:v>
                </c:pt>
                <c:pt idx="753">
                  <c:v>2079.36</c:v>
                </c:pt>
                <c:pt idx="754">
                  <c:v>2104.0500000000002</c:v>
                </c:pt>
                <c:pt idx="755">
                  <c:v>2109.79</c:v>
                </c:pt>
                <c:pt idx="756">
                  <c:v>2102.31</c:v>
                </c:pt>
                <c:pt idx="757">
                  <c:v>2099.9299999999998</c:v>
                </c:pt>
                <c:pt idx="758">
                  <c:v>2099.1999999999998</c:v>
                </c:pt>
                <c:pt idx="759">
                  <c:v>2078.58</c:v>
                </c:pt>
                <c:pt idx="760">
                  <c:v>2081.7199999999998</c:v>
                </c:pt>
                <c:pt idx="761">
                  <c:v>2075</c:v>
                </c:pt>
                <c:pt idx="762">
                  <c:v>2045.97</c:v>
                </c:pt>
                <c:pt idx="763">
                  <c:v>2023.04</c:v>
                </c:pt>
                <c:pt idx="764">
                  <c:v>2053.19</c:v>
                </c:pt>
                <c:pt idx="765">
                  <c:v>2050.44</c:v>
                </c:pt>
                <c:pt idx="766">
                  <c:v>2083.58</c:v>
                </c:pt>
                <c:pt idx="767">
                  <c:v>2081.2399999999998</c:v>
                </c:pt>
                <c:pt idx="768">
                  <c:v>2089.17</c:v>
                </c:pt>
                <c:pt idx="769">
                  <c:v>2086.59</c:v>
                </c:pt>
                <c:pt idx="770">
                  <c:v>2089.14</c:v>
                </c:pt>
                <c:pt idx="771">
                  <c:v>2088.87</c:v>
                </c:pt>
                <c:pt idx="772">
                  <c:v>2090.11</c:v>
                </c:pt>
                <c:pt idx="773">
                  <c:v>2080.41</c:v>
                </c:pt>
                <c:pt idx="774">
                  <c:v>2102.63</c:v>
                </c:pt>
                <c:pt idx="775">
                  <c:v>2079.5100000000002</c:v>
                </c:pt>
                <c:pt idx="776">
                  <c:v>2049.62</c:v>
                </c:pt>
                <c:pt idx="777">
                  <c:v>2091.69</c:v>
                </c:pt>
                <c:pt idx="778">
                  <c:v>2077.0700000000002</c:v>
                </c:pt>
                <c:pt idx="779">
                  <c:v>2063.59</c:v>
                </c:pt>
                <c:pt idx="780">
                  <c:v>2047.62</c:v>
                </c:pt>
                <c:pt idx="781">
                  <c:v>2052.23</c:v>
                </c:pt>
                <c:pt idx="782">
                  <c:v>2012.37</c:v>
                </c:pt>
                <c:pt idx="783">
                  <c:v>2021.94</c:v>
                </c:pt>
                <c:pt idx="784">
                  <c:v>2043.41</c:v>
                </c:pt>
                <c:pt idx="785">
                  <c:v>2073.0700000000002</c:v>
                </c:pt>
                <c:pt idx="786">
                  <c:v>2041.89</c:v>
                </c:pt>
                <c:pt idx="787">
                  <c:v>2005.55</c:v>
                </c:pt>
                <c:pt idx="788">
                  <c:v>2021.15</c:v>
                </c:pt>
                <c:pt idx="789">
                  <c:v>2038.97</c:v>
                </c:pt>
                <c:pt idx="790">
                  <c:v>2064.29</c:v>
                </c:pt>
                <c:pt idx="791">
                  <c:v>2060.9899999999998</c:v>
                </c:pt>
                <c:pt idx="792">
                  <c:v>2056.5</c:v>
                </c:pt>
                <c:pt idx="793">
                  <c:v>2078.36</c:v>
                </c:pt>
                <c:pt idx="794">
                  <c:v>2063.36</c:v>
                </c:pt>
                <c:pt idx="795">
                  <c:v>2043.94</c:v>
                </c:pt>
                <c:pt idx="796">
                  <c:v>2012.66</c:v>
                </c:pt>
                <c:pt idx="797">
                  <c:v>2016.71</c:v>
                </c:pt>
                <c:pt idx="798">
                  <c:v>1990.26</c:v>
                </c:pt>
                <c:pt idx="799">
                  <c:v>1943.09</c:v>
                </c:pt>
                <c:pt idx="800">
                  <c:v>1922.03</c:v>
                </c:pt>
                <c:pt idx="801">
                  <c:v>1923.67</c:v>
                </c:pt>
                <c:pt idx="802">
                  <c:v>1938.68</c:v>
                </c:pt>
                <c:pt idx="803">
                  <c:v>1890.28</c:v>
                </c:pt>
                <c:pt idx="804">
                  <c:v>1921.84</c:v>
                </c:pt>
                <c:pt idx="805">
                  <c:v>1880.33</c:v>
                </c:pt>
                <c:pt idx="806">
                  <c:v>1881.33</c:v>
                </c:pt>
                <c:pt idx="807">
                  <c:v>1859.33</c:v>
                </c:pt>
                <c:pt idx="808">
                  <c:v>1868.99</c:v>
                </c:pt>
                <c:pt idx="809">
                  <c:v>1906.9</c:v>
                </c:pt>
                <c:pt idx="810">
                  <c:v>1877.08</c:v>
                </c:pt>
                <c:pt idx="811">
                  <c:v>1903.63</c:v>
                </c:pt>
                <c:pt idx="812">
                  <c:v>1882.95</c:v>
                </c:pt>
                <c:pt idx="813">
                  <c:v>1893.36</c:v>
                </c:pt>
                <c:pt idx="814">
                  <c:v>1940.24</c:v>
                </c:pt>
                <c:pt idx="815">
                  <c:v>1939.38</c:v>
                </c:pt>
                <c:pt idx="816">
                  <c:v>1903.03</c:v>
                </c:pt>
                <c:pt idx="817">
                  <c:v>1912.53</c:v>
                </c:pt>
                <c:pt idx="818">
                  <c:v>1915.45</c:v>
                </c:pt>
                <c:pt idx="819">
                  <c:v>1880.05</c:v>
                </c:pt>
                <c:pt idx="820">
                  <c:v>1864.78</c:v>
                </c:pt>
                <c:pt idx="821">
                  <c:v>1895.58</c:v>
                </c:pt>
                <c:pt idx="822">
                  <c:v>1926.82</c:v>
                </c:pt>
                <c:pt idx="823">
                  <c:v>1917.83</c:v>
                </c:pt>
                <c:pt idx="824">
                  <c:v>1917.78</c:v>
                </c:pt>
                <c:pt idx="825">
                  <c:v>1945.5</c:v>
                </c:pt>
                <c:pt idx="826">
                  <c:v>1921.27</c:v>
                </c:pt>
                <c:pt idx="827">
                  <c:v>1929.8</c:v>
                </c:pt>
                <c:pt idx="828">
                  <c:v>1951.7</c:v>
                </c:pt>
                <c:pt idx="829">
                  <c:v>1948.05</c:v>
                </c:pt>
                <c:pt idx="830">
                  <c:v>1932.23</c:v>
                </c:pt>
                <c:pt idx="831">
                  <c:v>1978.35</c:v>
                </c:pt>
                <c:pt idx="832">
                  <c:v>1986.45</c:v>
                </c:pt>
                <c:pt idx="833">
                  <c:v>1993.4</c:v>
                </c:pt>
                <c:pt idx="834">
                  <c:v>1999.99</c:v>
                </c:pt>
                <c:pt idx="835">
                  <c:v>2001.76</c:v>
                </c:pt>
                <c:pt idx="836">
                  <c:v>1979.26</c:v>
                </c:pt>
                <c:pt idx="837">
                  <c:v>1989.26</c:v>
                </c:pt>
                <c:pt idx="838">
                  <c:v>1989.57</c:v>
                </c:pt>
                <c:pt idx="839">
                  <c:v>2022.19</c:v>
                </c:pt>
                <c:pt idx="840">
                  <c:v>2019.64</c:v>
                </c:pt>
                <c:pt idx="841">
                  <c:v>2015.93</c:v>
                </c:pt>
                <c:pt idx="842">
                  <c:v>2027.22</c:v>
                </c:pt>
                <c:pt idx="843">
                  <c:v>2040.59</c:v>
                </c:pt>
                <c:pt idx="844">
                  <c:v>2049.58</c:v>
                </c:pt>
                <c:pt idx="845">
                  <c:v>2051.6</c:v>
                </c:pt>
                <c:pt idx="846">
                  <c:v>2049.8000000000002</c:v>
                </c:pt>
                <c:pt idx="847">
                  <c:v>2036.71</c:v>
                </c:pt>
                <c:pt idx="848">
                  <c:v>2035.94</c:v>
                </c:pt>
                <c:pt idx="849">
                  <c:v>2037.05</c:v>
                </c:pt>
                <c:pt idx="850">
                  <c:v>2055.0100000000002</c:v>
                </c:pt>
                <c:pt idx="851">
                  <c:v>2063.9499999999998</c:v>
                </c:pt>
                <c:pt idx="852">
                  <c:v>2059.7399999999998</c:v>
                </c:pt>
                <c:pt idx="853">
                  <c:v>2072.7800000000002</c:v>
                </c:pt>
                <c:pt idx="854">
                  <c:v>2045.17</c:v>
                </c:pt>
                <c:pt idx="855">
                  <c:v>2066.66</c:v>
                </c:pt>
                <c:pt idx="856">
                  <c:v>2041.91</c:v>
                </c:pt>
                <c:pt idx="857">
                  <c:v>2047.6</c:v>
                </c:pt>
                <c:pt idx="858">
                  <c:v>2041.99</c:v>
                </c:pt>
                <c:pt idx="859">
                  <c:v>2061.7199999999998</c:v>
                </c:pt>
                <c:pt idx="860">
                  <c:v>2082.42</c:v>
                </c:pt>
                <c:pt idx="861">
                  <c:v>2082.7800000000002</c:v>
                </c:pt>
                <c:pt idx="862">
                  <c:v>2080.73</c:v>
                </c:pt>
                <c:pt idx="863">
                  <c:v>2094.34</c:v>
                </c:pt>
                <c:pt idx="864">
                  <c:v>2100.8000000000002</c:v>
                </c:pt>
                <c:pt idx="865">
                  <c:v>2102.4</c:v>
                </c:pt>
                <c:pt idx="866">
                  <c:v>2091.48</c:v>
                </c:pt>
                <c:pt idx="867">
                  <c:v>2091.58</c:v>
                </c:pt>
                <c:pt idx="868">
                  <c:v>2087.79</c:v>
                </c:pt>
                <c:pt idx="869">
                  <c:v>2091.6999999999998</c:v>
                </c:pt>
                <c:pt idx="870">
                  <c:v>2095.15</c:v>
                </c:pt>
                <c:pt idx="871">
                  <c:v>2075.81</c:v>
                </c:pt>
                <c:pt idx="872">
                  <c:v>2065.3000000000002</c:v>
                </c:pt>
                <c:pt idx="873">
                  <c:v>2063.37</c:v>
                </c:pt>
                <c:pt idx="874">
                  <c:v>2051.12</c:v>
                </c:pt>
                <c:pt idx="875">
                  <c:v>2050.63</c:v>
                </c:pt>
                <c:pt idx="876">
                  <c:v>2057.14</c:v>
                </c:pt>
                <c:pt idx="877">
                  <c:v>2058.69</c:v>
                </c:pt>
                <c:pt idx="878">
                  <c:v>2084.39</c:v>
                </c:pt>
                <c:pt idx="879">
                  <c:v>2064.46</c:v>
                </c:pt>
                <c:pt idx="880">
                  <c:v>2064.11</c:v>
                </c:pt>
                <c:pt idx="881">
                  <c:v>2046.61</c:v>
                </c:pt>
                <c:pt idx="882">
                  <c:v>2066.66</c:v>
                </c:pt>
                <c:pt idx="883">
                  <c:v>2047.21</c:v>
                </c:pt>
                <c:pt idx="884">
                  <c:v>2047.63</c:v>
                </c:pt>
                <c:pt idx="885">
                  <c:v>2040.04</c:v>
                </c:pt>
                <c:pt idx="886">
                  <c:v>2052.3200000000002</c:v>
                </c:pt>
                <c:pt idx="887">
                  <c:v>2048.04</c:v>
                </c:pt>
                <c:pt idx="888">
                  <c:v>2076.06</c:v>
                </c:pt>
                <c:pt idx="889">
                  <c:v>2090.54</c:v>
                </c:pt>
                <c:pt idx="890">
                  <c:v>2090.1</c:v>
                </c:pt>
                <c:pt idx="891">
                  <c:v>2099.06</c:v>
                </c:pt>
                <c:pt idx="892">
                  <c:v>2096.96</c:v>
                </c:pt>
                <c:pt idx="893">
                  <c:v>2099.33</c:v>
                </c:pt>
                <c:pt idx="894">
                  <c:v>2105.2600000000002</c:v>
                </c:pt>
                <c:pt idx="895">
                  <c:v>2099.13</c:v>
                </c:pt>
                <c:pt idx="896">
                  <c:v>2109.41</c:v>
                </c:pt>
                <c:pt idx="897">
                  <c:v>2112.13</c:v>
                </c:pt>
                <c:pt idx="898">
                  <c:v>2119.12</c:v>
                </c:pt>
                <c:pt idx="899">
                  <c:v>2079.06</c:v>
                </c:pt>
                <c:pt idx="900">
                  <c:v>2075.3200000000002</c:v>
                </c:pt>
                <c:pt idx="901">
                  <c:v>2071.5</c:v>
                </c:pt>
                <c:pt idx="902">
                  <c:v>2077.9899999999998</c:v>
                </c:pt>
                <c:pt idx="903">
                  <c:v>2071.2199999999998</c:v>
                </c:pt>
                <c:pt idx="904">
                  <c:v>2083.25</c:v>
                </c:pt>
                <c:pt idx="905">
                  <c:v>2088.9</c:v>
                </c:pt>
                <c:pt idx="906">
                  <c:v>2085.4499999999998</c:v>
                </c:pt>
                <c:pt idx="907">
                  <c:v>2113.3200000000002</c:v>
                </c:pt>
                <c:pt idx="908">
                  <c:v>2037.41</c:v>
                </c:pt>
                <c:pt idx="909">
                  <c:v>2000.54</c:v>
                </c:pt>
                <c:pt idx="910">
                  <c:v>2036.09</c:v>
                </c:pt>
                <c:pt idx="911">
                  <c:v>2070.77</c:v>
                </c:pt>
                <c:pt idx="912">
                  <c:v>2098.86</c:v>
                </c:pt>
                <c:pt idx="913">
                  <c:v>2102.9499999999998</c:v>
                </c:pt>
                <c:pt idx="914">
                  <c:v>2088.5500000000002</c:v>
                </c:pt>
                <c:pt idx="915">
                  <c:v>2099.73</c:v>
                </c:pt>
                <c:pt idx="916">
                  <c:v>2097.9</c:v>
                </c:pt>
                <c:pt idx="917">
                  <c:v>2129.9</c:v>
                </c:pt>
                <c:pt idx="918">
                  <c:v>2137.16</c:v>
                </c:pt>
                <c:pt idx="919">
                  <c:v>2152.14</c:v>
                </c:pt>
                <c:pt idx="920">
                  <c:v>2152.4299999999998</c:v>
                </c:pt>
                <c:pt idx="921">
                  <c:v>2163.75</c:v>
                </c:pt>
                <c:pt idx="922">
                  <c:v>2161.7399999999998</c:v>
                </c:pt>
                <c:pt idx="923">
                  <c:v>2166.89</c:v>
                </c:pt>
                <c:pt idx="924">
                  <c:v>2163.7800000000002</c:v>
                </c:pt>
                <c:pt idx="925">
                  <c:v>2173.02</c:v>
                </c:pt>
                <c:pt idx="926">
                  <c:v>2165.17</c:v>
                </c:pt>
                <c:pt idx="927">
                  <c:v>2175.0300000000002</c:v>
                </c:pt>
                <c:pt idx="928">
                  <c:v>2168.48</c:v>
                </c:pt>
                <c:pt idx="929">
                  <c:v>2169.1799999999998</c:v>
                </c:pt>
                <c:pt idx="930">
                  <c:v>2166.58</c:v>
                </c:pt>
                <c:pt idx="931">
                  <c:v>2170.06</c:v>
                </c:pt>
                <c:pt idx="932">
                  <c:v>2173.6</c:v>
                </c:pt>
                <c:pt idx="933">
                  <c:v>2170.84</c:v>
                </c:pt>
                <c:pt idx="934">
                  <c:v>2157.0300000000002</c:v>
                </c:pt>
                <c:pt idx="935">
                  <c:v>2163.79</c:v>
                </c:pt>
                <c:pt idx="936">
                  <c:v>2164.25</c:v>
                </c:pt>
                <c:pt idx="937">
                  <c:v>2182.87</c:v>
                </c:pt>
                <c:pt idx="938">
                  <c:v>2180.89</c:v>
                </c:pt>
                <c:pt idx="939">
                  <c:v>2181.7399999999998</c:v>
                </c:pt>
                <c:pt idx="940">
                  <c:v>2175.4899999999998</c:v>
                </c:pt>
                <c:pt idx="941">
                  <c:v>2185.79</c:v>
                </c:pt>
                <c:pt idx="942">
                  <c:v>2184.0500000000002</c:v>
                </c:pt>
                <c:pt idx="943">
                  <c:v>2190.15</c:v>
                </c:pt>
                <c:pt idx="944">
                  <c:v>2178.15</c:v>
                </c:pt>
                <c:pt idx="945">
                  <c:v>2182.2199999999998</c:v>
                </c:pt>
                <c:pt idx="946">
                  <c:v>2187.02</c:v>
                </c:pt>
                <c:pt idx="947">
                  <c:v>2183.87</c:v>
                </c:pt>
                <c:pt idx="948">
                  <c:v>2182.64</c:v>
                </c:pt>
                <c:pt idx="949">
                  <c:v>2186.9</c:v>
                </c:pt>
                <c:pt idx="950">
                  <c:v>2175.44</c:v>
                </c:pt>
                <c:pt idx="951">
                  <c:v>2172.4699999999998</c:v>
                </c:pt>
                <c:pt idx="952">
                  <c:v>2169.04</c:v>
                </c:pt>
                <c:pt idx="953">
                  <c:v>2180.38</c:v>
                </c:pt>
                <c:pt idx="954">
                  <c:v>2176.12</c:v>
                </c:pt>
                <c:pt idx="955">
                  <c:v>2170.9499999999998</c:v>
                </c:pt>
                <c:pt idx="956">
                  <c:v>2170.86</c:v>
                </c:pt>
                <c:pt idx="957">
                  <c:v>2179.98</c:v>
                </c:pt>
                <c:pt idx="958">
                  <c:v>2186.48</c:v>
                </c:pt>
                <c:pt idx="959">
                  <c:v>2186.16</c:v>
                </c:pt>
                <c:pt idx="960">
                  <c:v>2181.3000000000002</c:v>
                </c:pt>
                <c:pt idx="961">
                  <c:v>2127.81</c:v>
                </c:pt>
                <c:pt idx="962">
                  <c:v>2159.04</c:v>
                </c:pt>
                <c:pt idx="963">
                  <c:v>2127.02</c:v>
                </c:pt>
                <c:pt idx="964">
                  <c:v>2125.77</c:v>
                </c:pt>
                <c:pt idx="965">
                  <c:v>2139.12</c:v>
                </c:pt>
                <c:pt idx="966">
                  <c:v>2139.7600000000002</c:v>
                </c:pt>
                <c:pt idx="967">
                  <c:v>2163.12</c:v>
                </c:pt>
                <c:pt idx="968">
                  <c:v>2177.1799999999998</c:v>
                </c:pt>
                <c:pt idx="969">
                  <c:v>2164.69</c:v>
                </c:pt>
                <c:pt idx="970">
                  <c:v>2146.1</c:v>
                </c:pt>
                <c:pt idx="971">
                  <c:v>2159.9299999999998</c:v>
                </c:pt>
                <c:pt idx="972">
                  <c:v>2171.37</c:v>
                </c:pt>
                <c:pt idx="973">
                  <c:v>2151.13</c:v>
                </c:pt>
                <c:pt idx="974">
                  <c:v>2168.27</c:v>
                </c:pt>
                <c:pt idx="975">
                  <c:v>2163.66</c:v>
                </c:pt>
                <c:pt idx="976">
                  <c:v>2136.73</c:v>
                </c:pt>
                <c:pt idx="977">
                  <c:v>2139.1799999999998</c:v>
                </c:pt>
                <c:pt idx="978">
                  <c:v>2132.5500000000002</c:v>
                </c:pt>
                <c:pt idx="979">
                  <c:v>2132.98</c:v>
                </c:pt>
                <c:pt idx="980">
                  <c:v>2126.5</c:v>
                </c:pt>
                <c:pt idx="981">
                  <c:v>2139.6</c:v>
                </c:pt>
                <c:pt idx="982">
                  <c:v>2144.29</c:v>
                </c:pt>
                <c:pt idx="983">
                  <c:v>2141.34</c:v>
                </c:pt>
                <c:pt idx="984">
                  <c:v>2141.16</c:v>
                </c:pt>
                <c:pt idx="985">
                  <c:v>2151.33</c:v>
                </c:pt>
                <c:pt idx="986">
                  <c:v>2143.16</c:v>
                </c:pt>
                <c:pt idx="987">
                  <c:v>2139.4299999999998</c:v>
                </c:pt>
                <c:pt idx="988">
                  <c:v>2133.04</c:v>
                </c:pt>
                <c:pt idx="989">
                  <c:v>2126.41</c:v>
                </c:pt>
                <c:pt idx="990">
                  <c:v>2126.15</c:v>
                </c:pt>
                <c:pt idx="991">
                  <c:v>2111.7199999999998</c:v>
                </c:pt>
                <c:pt idx="992">
                  <c:v>2097.94</c:v>
                </c:pt>
                <c:pt idx="993">
                  <c:v>2088.66</c:v>
                </c:pt>
                <c:pt idx="994">
                  <c:v>2085.1799999999998</c:v>
                </c:pt>
                <c:pt idx="995">
                  <c:v>2131.52</c:v>
                </c:pt>
                <c:pt idx="996">
                  <c:v>2139.56</c:v>
                </c:pt>
                <c:pt idx="997">
                  <c:v>2163.2600000000002</c:v>
                </c:pt>
                <c:pt idx="998">
                  <c:v>2167.48</c:v>
                </c:pt>
                <c:pt idx="999">
                  <c:v>2164.4499999999998</c:v>
                </c:pt>
                <c:pt idx="1000">
                  <c:v>2164.1999999999998</c:v>
                </c:pt>
                <c:pt idx="1001">
                  <c:v>2180.39</c:v>
                </c:pt>
                <c:pt idx="1002">
                  <c:v>2176.94</c:v>
                </c:pt>
                <c:pt idx="1003">
                  <c:v>2187.12</c:v>
                </c:pt>
                <c:pt idx="1004">
                  <c:v>2181.9</c:v>
                </c:pt>
                <c:pt idx="1005">
                  <c:v>2198.1799999999998</c:v>
                </c:pt>
                <c:pt idx="1006">
                  <c:v>2202.94</c:v>
                </c:pt>
                <c:pt idx="1007">
                  <c:v>2204.7199999999998</c:v>
                </c:pt>
                <c:pt idx="1008">
                  <c:v>2213.35</c:v>
                </c:pt>
                <c:pt idx="1009">
                  <c:v>2201.7199999999998</c:v>
                </c:pt>
                <c:pt idx="1010">
                  <c:v>2204.66</c:v>
                </c:pt>
                <c:pt idx="1011">
                  <c:v>2198.81</c:v>
                </c:pt>
                <c:pt idx="1012">
                  <c:v>2191.08</c:v>
                </c:pt>
                <c:pt idx="1013">
                  <c:v>2191.9499999999998</c:v>
                </c:pt>
                <c:pt idx="1014">
                  <c:v>2204.71</c:v>
                </c:pt>
                <c:pt idx="1015">
                  <c:v>2212.23</c:v>
                </c:pt>
                <c:pt idx="1016">
                  <c:v>2241.35</c:v>
                </c:pt>
                <c:pt idx="1017">
                  <c:v>2246.19</c:v>
                </c:pt>
                <c:pt idx="1018">
                  <c:v>2259.5300000000002</c:v>
                </c:pt>
                <c:pt idx="1019">
                  <c:v>2256.96</c:v>
                </c:pt>
                <c:pt idx="1020">
                  <c:v>2271.7199999999998</c:v>
                </c:pt>
                <c:pt idx="1021">
                  <c:v>2253.2800000000002</c:v>
                </c:pt>
                <c:pt idx="1022">
                  <c:v>2262.0300000000002</c:v>
                </c:pt>
                <c:pt idx="1023">
                  <c:v>2258.0700000000002</c:v>
                </c:pt>
                <c:pt idx="1024">
                  <c:v>2262.5300000000002</c:v>
                </c:pt>
                <c:pt idx="1025">
                  <c:v>2270.7600000000002</c:v>
                </c:pt>
                <c:pt idx="1026">
                  <c:v>2265.1799999999998</c:v>
                </c:pt>
                <c:pt idx="1027">
                  <c:v>2260.96</c:v>
                </c:pt>
                <c:pt idx="1028">
                  <c:v>2263.79</c:v>
                </c:pt>
                <c:pt idx="1029">
                  <c:v>2268.88</c:v>
                </c:pt>
                <c:pt idx="1030">
                  <c:v>2249.92</c:v>
                </c:pt>
                <c:pt idx="1031">
                  <c:v>2249.2600000000002</c:v>
                </c:pt>
                <c:pt idx="1032">
                  <c:v>2238.83</c:v>
                </c:pt>
                <c:pt idx="1033">
                  <c:v>2257.83</c:v>
                </c:pt>
                <c:pt idx="1034">
                  <c:v>2270.75</c:v>
                </c:pt>
                <c:pt idx="1035">
                  <c:v>2269</c:v>
                </c:pt>
                <c:pt idx="1036">
                  <c:v>2276.98</c:v>
                </c:pt>
                <c:pt idx="1037">
                  <c:v>2268.9</c:v>
                </c:pt>
                <c:pt idx="1038">
                  <c:v>2268.9</c:v>
                </c:pt>
                <c:pt idx="1039">
                  <c:v>2275.3200000000002</c:v>
                </c:pt>
                <c:pt idx="1040">
                  <c:v>2270.44</c:v>
                </c:pt>
                <c:pt idx="1041">
                  <c:v>2274.64</c:v>
                </c:pt>
                <c:pt idx="1042">
                  <c:v>2267.89</c:v>
                </c:pt>
                <c:pt idx="1043">
                  <c:v>2271.89</c:v>
                </c:pt>
                <c:pt idx="1044">
                  <c:v>2263.69</c:v>
                </c:pt>
                <c:pt idx="1045">
                  <c:v>2271.31</c:v>
                </c:pt>
                <c:pt idx="1046">
                  <c:v>2265.1999999999998</c:v>
                </c:pt>
                <c:pt idx="1047">
                  <c:v>2280.0700000000002</c:v>
                </c:pt>
                <c:pt idx="1048">
                  <c:v>2298.37</c:v>
                </c:pt>
                <c:pt idx="1049">
                  <c:v>2296.6799999999998</c:v>
                </c:pt>
                <c:pt idx="1050">
                  <c:v>2297.42</c:v>
                </c:pt>
                <c:pt idx="1051">
                  <c:v>2292.56</c:v>
                </c:pt>
                <c:pt idx="1052">
                  <c:v>2293.08</c:v>
                </c:pt>
                <c:pt idx="1053">
                  <c:v>2294.67</c:v>
                </c:pt>
                <c:pt idx="1054">
                  <c:v>2307.87</c:v>
                </c:pt>
                <c:pt idx="1055">
                  <c:v>2316.1</c:v>
                </c:pt>
                <c:pt idx="1056">
                  <c:v>2328.25</c:v>
                </c:pt>
                <c:pt idx="1057">
                  <c:v>2337.58</c:v>
                </c:pt>
                <c:pt idx="1058">
                  <c:v>2349.25</c:v>
                </c:pt>
                <c:pt idx="1059">
                  <c:v>2347.2199999999998</c:v>
                </c:pt>
                <c:pt idx="1060">
                  <c:v>2351.16</c:v>
                </c:pt>
                <c:pt idx="1061">
                  <c:v>2365.38</c:v>
                </c:pt>
                <c:pt idx="1062">
                  <c:v>2362.8200000000002</c:v>
                </c:pt>
                <c:pt idx="1063">
                  <c:v>2363.81</c:v>
                </c:pt>
                <c:pt idx="1064">
                  <c:v>2367.34</c:v>
                </c:pt>
                <c:pt idx="1065">
                  <c:v>2369.75</c:v>
                </c:pt>
                <c:pt idx="1066">
                  <c:v>2363.64</c:v>
                </c:pt>
                <c:pt idx="1067">
                  <c:v>2395.96</c:v>
                </c:pt>
                <c:pt idx="1068">
                  <c:v>2381.92</c:v>
                </c:pt>
                <c:pt idx="1069">
                  <c:v>2383.12</c:v>
                </c:pt>
                <c:pt idx="1070">
                  <c:v>2375.31</c:v>
                </c:pt>
                <c:pt idx="1071">
                  <c:v>2368.39</c:v>
                </c:pt>
                <c:pt idx="1072">
                  <c:v>2362.98</c:v>
                </c:pt>
                <c:pt idx="1073">
                  <c:v>2364.87</c:v>
                </c:pt>
                <c:pt idx="1074">
                  <c:v>2372.6</c:v>
                </c:pt>
                <c:pt idx="1075">
                  <c:v>2373.4699999999998</c:v>
                </c:pt>
                <c:pt idx="1076">
                  <c:v>2365.4499999999998</c:v>
                </c:pt>
                <c:pt idx="1077">
                  <c:v>2385.2600000000002</c:v>
                </c:pt>
                <c:pt idx="1078">
                  <c:v>2381.38</c:v>
                </c:pt>
                <c:pt idx="1079">
                  <c:v>2378.25</c:v>
                </c:pt>
                <c:pt idx="1080">
                  <c:v>2373.4699999999998</c:v>
                </c:pt>
                <c:pt idx="1081">
                  <c:v>2344.02</c:v>
                </c:pt>
                <c:pt idx="1082">
                  <c:v>2348.4499999999998</c:v>
                </c:pt>
                <c:pt idx="1083">
                  <c:v>2345.96</c:v>
                </c:pt>
                <c:pt idx="1084">
                  <c:v>2343.98</c:v>
                </c:pt>
                <c:pt idx="1085">
                  <c:v>2341.59</c:v>
                </c:pt>
                <c:pt idx="1086">
                  <c:v>2358.5700000000002</c:v>
                </c:pt>
                <c:pt idx="1087">
                  <c:v>2361.13</c:v>
                </c:pt>
                <c:pt idx="1088">
                  <c:v>2368.06</c:v>
                </c:pt>
                <c:pt idx="1089">
                  <c:v>2362.7199999999998</c:v>
                </c:pt>
                <c:pt idx="1090">
                  <c:v>2352.9499999999998</c:v>
                </c:pt>
                <c:pt idx="1091">
                  <c:v>2357.4899999999998</c:v>
                </c:pt>
                <c:pt idx="1092">
                  <c:v>2355.54</c:v>
                </c:pt>
                <c:pt idx="1093">
                  <c:v>2357.16</c:v>
                </c:pt>
                <c:pt idx="1094">
                  <c:v>2353.7800000000002</c:v>
                </c:pt>
                <c:pt idx="1095">
                  <c:v>2344.9299999999998</c:v>
                </c:pt>
                <c:pt idx="1096">
                  <c:v>2328.9499999999998</c:v>
                </c:pt>
                <c:pt idx="1097">
                  <c:v>2349.0100000000002</c:v>
                </c:pt>
                <c:pt idx="1098">
                  <c:v>2342.19</c:v>
                </c:pt>
                <c:pt idx="1099">
                  <c:v>2338.17</c:v>
                </c:pt>
                <c:pt idx="1100">
                  <c:v>2355.84</c:v>
                </c:pt>
                <c:pt idx="1101">
                  <c:v>2348.69</c:v>
                </c:pt>
                <c:pt idx="1102">
                  <c:v>2374.15</c:v>
                </c:pt>
                <c:pt idx="1103">
                  <c:v>2388.61</c:v>
                </c:pt>
                <c:pt idx="1104">
                  <c:v>2387.4499999999998</c:v>
                </c:pt>
                <c:pt idx="1105">
                  <c:v>2388.77</c:v>
                </c:pt>
                <c:pt idx="1106">
                  <c:v>2384.1999999999998</c:v>
                </c:pt>
                <c:pt idx="1107">
                  <c:v>2391.17</c:v>
                </c:pt>
                <c:pt idx="1108">
                  <c:v>2388.13</c:v>
                </c:pt>
                <c:pt idx="1109">
                  <c:v>2389.52</c:v>
                </c:pt>
                <c:pt idx="1110">
                  <c:v>2399.29</c:v>
                </c:pt>
                <c:pt idx="1111">
                  <c:v>2399.38</c:v>
                </c:pt>
                <c:pt idx="1112">
                  <c:v>2396.92</c:v>
                </c:pt>
                <c:pt idx="1113">
                  <c:v>2399.63</c:v>
                </c:pt>
                <c:pt idx="1114">
                  <c:v>2394.44</c:v>
                </c:pt>
                <c:pt idx="1115">
                  <c:v>2390.9</c:v>
                </c:pt>
                <c:pt idx="1116">
                  <c:v>2402.3200000000002</c:v>
                </c:pt>
                <c:pt idx="1117">
                  <c:v>2400.67</c:v>
                </c:pt>
                <c:pt idx="1118">
                  <c:v>2357.0300000000002</c:v>
                </c:pt>
                <c:pt idx="1119">
                  <c:v>2365.7199999999998</c:v>
                </c:pt>
                <c:pt idx="1120">
                  <c:v>2381.73</c:v>
                </c:pt>
                <c:pt idx="1121">
                  <c:v>2394.02</c:v>
                </c:pt>
                <c:pt idx="1122">
                  <c:v>2398.42</c:v>
                </c:pt>
                <c:pt idx="1123">
                  <c:v>2404.39</c:v>
                </c:pt>
                <c:pt idx="1124">
                  <c:v>2415.0700000000002</c:v>
                </c:pt>
                <c:pt idx="1125">
                  <c:v>2415.8200000000002</c:v>
                </c:pt>
                <c:pt idx="1126">
                  <c:v>2411.8000000000002</c:v>
                </c:pt>
                <c:pt idx="1127">
                  <c:v>2430.06</c:v>
                </c:pt>
                <c:pt idx="1128">
                  <c:v>2439.0700000000002</c:v>
                </c:pt>
                <c:pt idx="1129">
                  <c:v>2436.1</c:v>
                </c:pt>
                <c:pt idx="1130">
                  <c:v>2429.33</c:v>
                </c:pt>
                <c:pt idx="1131">
                  <c:v>2433.14</c:v>
                </c:pt>
                <c:pt idx="1132">
                  <c:v>2433.79</c:v>
                </c:pt>
                <c:pt idx="1133">
                  <c:v>2431.77</c:v>
                </c:pt>
                <c:pt idx="1134">
                  <c:v>2429.39</c:v>
                </c:pt>
                <c:pt idx="1135">
                  <c:v>2440.35</c:v>
                </c:pt>
                <c:pt idx="1136">
                  <c:v>2437.92</c:v>
                </c:pt>
                <c:pt idx="1137">
                  <c:v>2432.46</c:v>
                </c:pt>
                <c:pt idx="1138">
                  <c:v>2433.15</c:v>
                </c:pt>
                <c:pt idx="1139">
                  <c:v>2453.46</c:v>
                </c:pt>
                <c:pt idx="1140">
                  <c:v>2437.0300000000002</c:v>
                </c:pt>
                <c:pt idx="1141">
                  <c:v>2435.61</c:v>
                </c:pt>
                <c:pt idx="1142">
                  <c:v>2434.5</c:v>
                </c:pt>
                <c:pt idx="1143">
                  <c:v>2438.3000000000002</c:v>
                </c:pt>
                <c:pt idx="1144">
                  <c:v>2439.0700000000002</c:v>
                </c:pt>
                <c:pt idx="1145">
                  <c:v>2419.38</c:v>
                </c:pt>
                <c:pt idx="1146">
                  <c:v>2440.69</c:v>
                </c:pt>
                <c:pt idx="1147">
                  <c:v>2419.6999999999998</c:v>
                </c:pt>
                <c:pt idx="1148">
                  <c:v>2423.41</c:v>
                </c:pt>
                <c:pt idx="1149">
                  <c:v>2429.0100000000002</c:v>
                </c:pt>
                <c:pt idx="1150">
                  <c:v>2432.54</c:v>
                </c:pt>
                <c:pt idx="1151">
                  <c:v>2409.75</c:v>
                </c:pt>
                <c:pt idx="1152">
                  <c:v>2425.1799999999998</c:v>
                </c:pt>
                <c:pt idx="1153">
                  <c:v>2427.4299999999998</c:v>
                </c:pt>
                <c:pt idx="1154">
                  <c:v>2425.5300000000002</c:v>
                </c:pt>
                <c:pt idx="1155">
                  <c:v>2443.25</c:v>
                </c:pt>
                <c:pt idx="1156">
                  <c:v>2447.83</c:v>
                </c:pt>
                <c:pt idx="1157">
                  <c:v>2459.27</c:v>
                </c:pt>
                <c:pt idx="1158">
                  <c:v>2459.14</c:v>
                </c:pt>
                <c:pt idx="1159">
                  <c:v>2460.61</c:v>
                </c:pt>
                <c:pt idx="1160">
                  <c:v>2473.83</c:v>
                </c:pt>
                <c:pt idx="1161">
                  <c:v>2473.4499999999998</c:v>
                </c:pt>
                <c:pt idx="1162">
                  <c:v>2472.54</c:v>
                </c:pt>
                <c:pt idx="1163">
                  <c:v>2469.91</c:v>
                </c:pt>
                <c:pt idx="1164">
                  <c:v>2477.13</c:v>
                </c:pt>
                <c:pt idx="1165">
                  <c:v>2477.83</c:v>
                </c:pt>
                <c:pt idx="1166">
                  <c:v>2475.42</c:v>
                </c:pt>
                <c:pt idx="1167">
                  <c:v>2472.1</c:v>
                </c:pt>
                <c:pt idx="1168">
                  <c:v>2470.3000000000002</c:v>
                </c:pt>
                <c:pt idx="1169">
                  <c:v>2476.35</c:v>
                </c:pt>
                <c:pt idx="1170">
                  <c:v>2477.5700000000002</c:v>
                </c:pt>
                <c:pt idx="1171">
                  <c:v>2472.16</c:v>
                </c:pt>
                <c:pt idx="1172">
                  <c:v>2476.83</c:v>
                </c:pt>
                <c:pt idx="1173">
                  <c:v>2480.91</c:v>
                </c:pt>
                <c:pt idx="1174">
                  <c:v>2474.92</c:v>
                </c:pt>
                <c:pt idx="1175">
                  <c:v>2474.02</c:v>
                </c:pt>
                <c:pt idx="1176">
                  <c:v>2438.21</c:v>
                </c:pt>
                <c:pt idx="1177">
                  <c:v>2441.3200000000002</c:v>
                </c:pt>
                <c:pt idx="1178">
                  <c:v>2465.84</c:v>
                </c:pt>
                <c:pt idx="1179">
                  <c:v>2464.61</c:v>
                </c:pt>
                <c:pt idx="1180">
                  <c:v>2468.11</c:v>
                </c:pt>
                <c:pt idx="1181">
                  <c:v>2430.0100000000002</c:v>
                </c:pt>
                <c:pt idx="1182">
                  <c:v>2425.5500000000002</c:v>
                </c:pt>
                <c:pt idx="1183">
                  <c:v>2428.37</c:v>
                </c:pt>
                <c:pt idx="1184">
                  <c:v>2452.5100000000002</c:v>
                </c:pt>
                <c:pt idx="1185">
                  <c:v>2444.04</c:v>
                </c:pt>
                <c:pt idx="1186">
                  <c:v>2438.9699999999998</c:v>
                </c:pt>
                <c:pt idx="1187">
                  <c:v>2443.0500000000002</c:v>
                </c:pt>
                <c:pt idx="1188">
                  <c:v>2444.2399999999998</c:v>
                </c:pt>
                <c:pt idx="1189">
                  <c:v>2446.3000000000002</c:v>
                </c:pt>
                <c:pt idx="1190">
                  <c:v>2457.59</c:v>
                </c:pt>
                <c:pt idx="1191">
                  <c:v>2471.65</c:v>
                </c:pt>
                <c:pt idx="1192">
                  <c:v>2476.5500000000002</c:v>
                </c:pt>
                <c:pt idx="1193">
                  <c:v>2457.85</c:v>
                </c:pt>
                <c:pt idx="1194">
                  <c:v>2465.54</c:v>
                </c:pt>
                <c:pt idx="1195">
                  <c:v>2465.1</c:v>
                </c:pt>
                <c:pt idx="1196">
                  <c:v>2461.4299999999998</c:v>
                </c:pt>
                <c:pt idx="1197">
                  <c:v>2488.11</c:v>
                </c:pt>
                <c:pt idx="1198">
                  <c:v>2496.48</c:v>
                </c:pt>
                <c:pt idx="1199">
                  <c:v>2498.37</c:v>
                </c:pt>
                <c:pt idx="1200">
                  <c:v>2495.62</c:v>
                </c:pt>
                <c:pt idx="1201">
                  <c:v>2500.23</c:v>
                </c:pt>
                <c:pt idx="1202">
                  <c:v>2503.87</c:v>
                </c:pt>
                <c:pt idx="1203">
                  <c:v>2506.65</c:v>
                </c:pt>
                <c:pt idx="1204">
                  <c:v>2508.2399999999998</c:v>
                </c:pt>
                <c:pt idx="1205">
                  <c:v>2500.6</c:v>
                </c:pt>
                <c:pt idx="1206">
                  <c:v>2502.2199999999998</c:v>
                </c:pt>
                <c:pt idx="1207">
                  <c:v>2496.66</c:v>
                </c:pt>
                <c:pt idx="1208">
                  <c:v>2496.84</c:v>
                </c:pt>
                <c:pt idx="1209">
                  <c:v>2507.04</c:v>
                </c:pt>
                <c:pt idx="1210">
                  <c:v>2510.06</c:v>
                </c:pt>
                <c:pt idx="1211">
                  <c:v>2519.36</c:v>
                </c:pt>
                <c:pt idx="1212">
                  <c:v>2544.73</c:v>
                </c:pt>
                <c:pt idx="1213">
                  <c:v>2550.64</c:v>
                </c:pt>
                <c:pt idx="1214">
                  <c:v>2555.2399999999998</c:v>
                </c:pt>
                <c:pt idx="1215">
                  <c:v>2550.9299999999998</c:v>
                </c:pt>
                <c:pt idx="1216">
                  <c:v>2553.17</c:v>
                </c:pt>
                <c:pt idx="1217">
                  <c:v>2557.64</c:v>
                </c:pt>
                <c:pt idx="1218">
                  <c:v>2559.36</c:v>
                </c:pt>
                <c:pt idx="1219">
                  <c:v>2561.2600000000002</c:v>
                </c:pt>
                <c:pt idx="1220">
                  <c:v>2562.1</c:v>
                </c:pt>
                <c:pt idx="1221">
                  <c:v>2575.21</c:v>
                </c:pt>
                <c:pt idx="1222">
                  <c:v>2564.98</c:v>
                </c:pt>
                <c:pt idx="1223">
                  <c:v>2569.13</c:v>
                </c:pt>
                <c:pt idx="1224">
                  <c:v>2557.15</c:v>
                </c:pt>
                <c:pt idx="1225">
                  <c:v>2560.4</c:v>
                </c:pt>
                <c:pt idx="1226">
                  <c:v>2581.0700000000002</c:v>
                </c:pt>
                <c:pt idx="1227">
                  <c:v>2572.83</c:v>
                </c:pt>
                <c:pt idx="1228">
                  <c:v>2575.2600000000002</c:v>
                </c:pt>
                <c:pt idx="1229">
                  <c:v>2579.36</c:v>
                </c:pt>
                <c:pt idx="1230">
                  <c:v>2579.85</c:v>
                </c:pt>
                <c:pt idx="1231">
                  <c:v>2587.84</c:v>
                </c:pt>
                <c:pt idx="1232">
                  <c:v>2591.13</c:v>
                </c:pt>
                <c:pt idx="1233">
                  <c:v>2590.64</c:v>
                </c:pt>
                <c:pt idx="1234">
                  <c:v>2594.38</c:v>
                </c:pt>
                <c:pt idx="1235">
                  <c:v>2584.62</c:v>
                </c:pt>
                <c:pt idx="1236">
                  <c:v>2582.3000000000002</c:v>
                </c:pt>
                <c:pt idx="1237">
                  <c:v>2584.84</c:v>
                </c:pt>
                <c:pt idx="1238">
                  <c:v>2578.87</c:v>
                </c:pt>
                <c:pt idx="1239">
                  <c:v>2564.62</c:v>
                </c:pt>
                <c:pt idx="1240">
                  <c:v>2585.64</c:v>
                </c:pt>
                <c:pt idx="1241">
                  <c:v>2578.85</c:v>
                </c:pt>
                <c:pt idx="1242">
                  <c:v>2582.14</c:v>
                </c:pt>
                <c:pt idx="1243">
                  <c:v>2599.0300000000002</c:v>
                </c:pt>
                <c:pt idx="1244">
                  <c:v>2597.08</c:v>
                </c:pt>
                <c:pt idx="1245">
                  <c:v>2602.42</c:v>
                </c:pt>
                <c:pt idx="1246">
                  <c:v>2601.42</c:v>
                </c:pt>
                <c:pt idx="1247">
                  <c:v>2627.04</c:v>
                </c:pt>
                <c:pt idx="1248">
                  <c:v>2626.07</c:v>
                </c:pt>
                <c:pt idx="1249">
                  <c:v>2647.58</c:v>
                </c:pt>
                <c:pt idx="1250">
                  <c:v>2642.22</c:v>
                </c:pt>
                <c:pt idx="1251">
                  <c:v>2639.44</c:v>
                </c:pt>
                <c:pt idx="1252">
                  <c:v>2629.57</c:v>
                </c:pt>
                <c:pt idx="1253">
                  <c:v>2629.27</c:v>
                </c:pt>
                <c:pt idx="1254">
                  <c:v>2636.98</c:v>
                </c:pt>
                <c:pt idx="1255">
                  <c:v>2651.5</c:v>
                </c:pt>
                <c:pt idx="1256">
                  <c:v>2659.99</c:v>
                </c:pt>
                <c:pt idx="1257">
                  <c:v>2664.11</c:v>
                </c:pt>
                <c:pt idx="1258">
                  <c:v>2662.85</c:v>
                </c:pt>
                <c:pt idx="1259">
                  <c:v>2652.01</c:v>
                </c:pt>
                <c:pt idx="1260">
                  <c:v>2675.81</c:v>
                </c:pt>
                <c:pt idx="1261">
                  <c:v>2690.16</c:v>
                </c:pt>
                <c:pt idx="1262">
                  <c:v>2681.47</c:v>
                </c:pt>
                <c:pt idx="1263">
                  <c:v>2679.25</c:v>
                </c:pt>
                <c:pt idx="1264">
                  <c:v>2684.57</c:v>
                </c:pt>
                <c:pt idx="1265">
                  <c:v>2683.34</c:v>
                </c:pt>
                <c:pt idx="1266">
                  <c:v>2680.5</c:v>
                </c:pt>
                <c:pt idx="1267">
                  <c:v>2682.62</c:v>
                </c:pt>
                <c:pt idx="1268">
                  <c:v>2687.54</c:v>
                </c:pt>
                <c:pt idx="1269">
                  <c:v>2673.61</c:v>
                </c:pt>
                <c:pt idx="1270">
                  <c:v>2695.81</c:v>
                </c:pt>
                <c:pt idx="1271">
                  <c:v>2713.06</c:v>
                </c:pt>
                <c:pt idx="1272">
                  <c:v>2723.99</c:v>
                </c:pt>
                <c:pt idx="1273">
                  <c:v>2743.15</c:v>
                </c:pt>
                <c:pt idx="1274">
                  <c:v>2747.71</c:v>
                </c:pt>
                <c:pt idx="1275">
                  <c:v>2751.29</c:v>
                </c:pt>
                <c:pt idx="1276">
                  <c:v>2748.23</c:v>
                </c:pt>
                <c:pt idx="1277">
                  <c:v>2767.56</c:v>
                </c:pt>
                <c:pt idx="1278">
                  <c:v>2786.24</c:v>
                </c:pt>
                <c:pt idx="1279">
                  <c:v>2776.42</c:v>
                </c:pt>
                <c:pt idx="1280">
                  <c:v>2802.56</c:v>
                </c:pt>
                <c:pt idx="1281">
                  <c:v>2798.03</c:v>
                </c:pt>
                <c:pt idx="1282">
                  <c:v>2810.3</c:v>
                </c:pt>
                <c:pt idx="1283">
                  <c:v>2832.97</c:v>
                </c:pt>
                <c:pt idx="1284">
                  <c:v>2839.13</c:v>
                </c:pt>
                <c:pt idx="1285">
                  <c:v>2837.54</c:v>
                </c:pt>
                <c:pt idx="1286">
                  <c:v>2839.25</c:v>
                </c:pt>
                <c:pt idx="1287">
                  <c:v>2872.87</c:v>
                </c:pt>
                <c:pt idx="1288">
                  <c:v>2853.53</c:v>
                </c:pt>
                <c:pt idx="1289">
                  <c:v>2822.43</c:v>
                </c:pt>
                <c:pt idx="1290">
                  <c:v>2823.81</c:v>
                </c:pt>
                <c:pt idx="1291">
                  <c:v>2821.98</c:v>
                </c:pt>
                <c:pt idx="1292">
                  <c:v>2762.13</c:v>
                </c:pt>
                <c:pt idx="1293">
                  <c:v>2648.94</c:v>
                </c:pt>
                <c:pt idx="1294">
                  <c:v>2695.14</c:v>
                </c:pt>
                <c:pt idx="1295">
                  <c:v>2681.66</c:v>
                </c:pt>
                <c:pt idx="1296">
                  <c:v>2581</c:v>
                </c:pt>
                <c:pt idx="1297">
                  <c:v>2619.5500000000002</c:v>
                </c:pt>
                <c:pt idx="1298">
                  <c:v>2656</c:v>
                </c:pt>
                <c:pt idx="1299">
                  <c:v>2662.94</c:v>
                </c:pt>
                <c:pt idx="1300">
                  <c:v>2698.63</c:v>
                </c:pt>
                <c:pt idx="1301">
                  <c:v>2703.96</c:v>
                </c:pt>
                <c:pt idx="1302">
                  <c:v>2747.3</c:v>
                </c:pt>
                <c:pt idx="1303">
                  <c:v>2779.6</c:v>
                </c:pt>
                <c:pt idx="1304">
                  <c:v>2744.28</c:v>
                </c:pt>
                <c:pt idx="1305">
                  <c:v>2713.83</c:v>
                </c:pt>
                <c:pt idx="1306">
                  <c:v>2677.67</c:v>
                </c:pt>
                <c:pt idx="1307">
                  <c:v>2691.25</c:v>
                </c:pt>
                <c:pt idx="1308">
                  <c:v>2720.94</c:v>
                </c:pt>
                <c:pt idx="1309">
                  <c:v>2728.12</c:v>
                </c:pt>
                <c:pt idx="1310">
                  <c:v>2726.8</c:v>
                </c:pt>
                <c:pt idx="1311">
                  <c:v>2738.97</c:v>
                </c:pt>
                <c:pt idx="1312">
                  <c:v>2786.57</c:v>
                </c:pt>
                <c:pt idx="1313">
                  <c:v>2783.02</c:v>
                </c:pt>
                <c:pt idx="1314">
                  <c:v>2765.31</c:v>
                </c:pt>
                <c:pt idx="1315">
                  <c:v>2749.48</c:v>
                </c:pt>
                <c:pt idx="1316">
                  <c:v>2747.33</c:v>
                </c:pt>
                <c:pt idx="1317">
                  <c:v>2752.01</c:v>
                </c:pt>
                <c:pt idx="1318">
                  <c:v>2712.92</c:v>
                </c:pt>
                <c:pt idx="1319">
                  <c:v>2716.94</c:v>
                </c:pt>
                <c:pt idx="1320">
                  <c:v>2711.93</c:v>
                </c:pt>
                <c:pt idx="1321">
                  <c:v>2643.69</c:v>
                </c:pt>
                <c:pt idx="1322">
                  <c:v>2588.2600000000002</c:v>
                </c:pt>
                <c:pt idx="1323">
                  <c:v>2658.55</c:v>
                </c:pt>
                <c:pt idx="1324">
                  <c:v>2612.62</c:v>
                </c:pt>
                <c:pt idx="1325">
                  <c:v>2605</c:v>
                </c:pt>
                <c:pt idx="1326">
                  <c:v>2640.87</c:v>
                </c:pt>
                <c:pt idx="1327">
                  <c:v>2581.88</c:v>
                </c:pt>
                <c:pt idx="1328">
                  <c:v>2614.4499999999998</c:v>
                </c:pt>
                <c:pt idx="1329">
                  <c:v>2644.69</c:v>
                </c:pt>
                <c:pt idx="1330">
                  <c:v>2613.16</c:v>
                </c:pt>
                <c:pt idx="1331">
                  <c:v>2656.87</c:v>
                </c:pt>
                <c:pt idx="1332">
                  <c:v>2642.19</c:v>
                </c:pt>
                <c:pt idx="1333">
                  <c:v>2663.99</c:v>
                </c:pt>
                <c:pt idx="1334">
                  <c:v>2656.3</c:v>
                </c:pt>
                <c:pt idx="1335">
                  <c:v>2677.84</c:v>
                </c:pt>
                <c:pt idx="1336">
                  <c:v>2706.39</c:v>
                </c:pt>
                <c:pt idx="1337">
                  <c:v>2708.64</c:v>
                </c:pt>
                <c:pt idx="1338">
                  <c:v>2693.13</c:v>
                </c:pt>
                <c:pt idx="1339">
                  <c:v>2670.14</c:v>
                </c:pt>
                <c:pt idx="1340">
                  <c:v>2670.29</c:v>
                </c:pt>
                <c:pt idx="1341">
                  <c:v>2634.56</c:v>
                </c:pt>
                <c:pt idx="1342">
                  <c:v>2639.4</c:v>
                </c:pt>
                <c:pt idx="1343">
                  <c:v>2666.94</c:v>
                </c:pt>
                <c:pt idx="1344">
                  <c:v>2669.91</c:v>
                </c:pt>
                <c:pt idx="1345">
                  <c:v>2635.67</c:v>
                </c:pt>
                <c:pt idx="1346">
                  <c:v>2629.73</c:v>
                </c:pt>
                <c:pt idx="1347">
                  <c:v>2663.42</c:v>
                </c:pt>
                <c:pt idx="1348">
                  <c:v>2672.63</c:v>
                </c:pt>
                <c:pt idx="1349">
                  <c:v>2671.92</c:v>
                </c:pt>
                <c:pt idx="1350">
                  <c:v>2697.79</c:v>
                </c:pt>
                <c:pt idx="1351">
                  <c:v>2723.07</c:v>
                </c:pt>
                <c:pt idx="1352">
                  <c:v>2727.72</c:v>
                </c:pt>
                <c:pt idx="1353">
                  <c:v>2730.13</c:v>
                </c:pt>
                <c:pt idx="1354">
                  <c:v>2711.45</c:v>
                </c:pt>
                <c:pt idx="1355">
                  <c:v>2722.46</c:v>
                </c:pt>
                <c:pt idx="1356">
                  <c:v>2720.13</c:v>
                </c:pt>
                <c:pt idx="1357">
                  <c:v>2712.97</c:v>
                </c:pt>
                <c:pt idx="1358">
                  <c:v>2733.01</c:v>
                </c:pt>
                <c:pt idx="1359">
                  <c:v>2724.44</c:v>
                </c:pt>
                <c:pt idx="1360">
                  <c:v>2733.29</c:v>
                </c:pt>
                <c:pt idx="1361">
                  <c:v>2727.76</c:v>
                </c:pt>
                <c:pt idx="1362">
                  <c:v>2721.33</c:v>
                </c:pt>
                <c:pt idx="1363">
                  <c:v>2689.86</c:v>
                </c:pt>
                <c:pt idx="1364">
                  <c:v>2724.01</c:v>
                </c:pt>
                <c:pt idx="1365">
                  <c:v>2705.27</c:v>
                </c:pt>
                <c:pt idx="1366">
                  <c:v>2734.62</c:v>
                </c:pt>
                <c:pt idx="1367">
                  <c:v>2746.87</c:v>
                </c:pt>
                <c:pt idx="1368">
                  <c:v>2748.8</c:v>
                </c:pt>
                <c:pt idx="1369">
                  <c:v>2772.35</c:v>
                </c:pt>
                <c:pt idx="1370">
                  <c:v>2770.37</c:v>
                </c:pt>
                <c:pt idx="1371">
                  <c:v>2779.03</c:v>
                </c:pt>
                <c:pt idx="1372">
                  <c:v>2782</c:v>
                </c:pt>
                <c:pt idx="1373">
                  <c:v>2786.85</c:v>
                </c:pt>
                <c:pt idx="1374">
                  <c:v>2775.63</c:v>
                </c:pt>
                <c:pt idx="1375">
                  <c:v>2782.49</c:v>
                </c:pt>
                <c:pt idx="1376">
                  <c:v>2779.66</c:v>
                </c:pt>
                <c:pt idx="1377">
                  <c:v>2762.59</c:v>
                </c:pt>
                <c:pt idx="1378">
                  <c:v>2767.32</c:v>
                </c:pt>
                <c:pt idx="1379">
                  <c:v>2749.76</c:v>
                </c:pt>
                <c:pt idx="1380">
                  <c:v>2754.88</c:v>
                </c:pt>
                <c:pt idx="1381">
                  <c:v>2717.07</c:v>
                </c:pt>
                <c:pt idx="1382">
                  <c:v>2723.06</c:v>
                </c:pt>
                <c:pt idx="1383">
                  <c:v>2699.63</c:v>
                </c:pt>
                <c:pt idx="1384">
                  <c:v>2716.31</c:v>
                </c:pt>
                <c:pt idx="1385">
                  <c:v>2718.37</c:v>
                </c:pt>
                <c:pt idx="1386">
                  <c:v>2726.71</c:v>
                </c:pt>
                <c:pt idx="1387">
                  <c:v>2713.22</c:v>
                </c:pt>
                <c:pt idx="1388">
                  <c:v>2736.61</c:v>
                </c:pt>
                <c:pt idx="1389">
                  <c:v>2759.82</c:v>
                </c:pt>
                <c:pt idx="1390">
                  <c:v>2784.17</c:v>
                </c:pt>
                <c:pt idx="1391">
                  <c:v>2793.84</c:v>
                </c:pt>
                <c:pt idx="1392">
                  <c:v>2774.02</c:v>
                </c:pt>
                <c:pt idx="1393">
                  <c:v>2798.29</c:v>
                </c:pt>
                <c:pt idx="1394">
                  <c:v>2801.31</c:v>
                </c:pt>
                <c:pt idx="1395">
                  <c:v>2798.43</c:v>
                </c:pt>
                <c:pt idx="1396">
                  <c:v>2809.55</c:v>
                </c:pt>
                <c:pt idx="1397">
                  <c:v>2815.62</c:v>
                </c:pt>
                <c:pt idx="1398">
                  <c:v>2804.49</c:v>
                </c:pt>
                <c:pt idx="1399">
                  <c:v>2801.83</c:v>
                </c:pt>
                <c:pt idx="1400">
                  <c:v>2806.98</c:v>
                </c:pt>
                <c:pt idx="1401">
                  <c:v>2820.4</c:v>
                </c:pt>
                <c:pt idx="1402">
                  <c:v>2846.07</c:v>
                </c:pt>
                <c:pt idx="1403">
                  <c:v>2837.44</c:v>
                </c:pt>
                <c:pt idx="1404">
                  <c:v>2818.82</c:v>
                </c:pt>
                <c:pt idx="1405">
                  <c:v>2802.6</c:v>
                </c:pt>
                <c:pt idx="1406">
                  <c:v>2816.29</c:v>
                </c:pt>
                <c:pt idx="1407">
                  <c:v>2813.36</c:v>
                </c:pt>
                <c:pt idx="1408">
                  <c:v>2827.22</c:v>
                </c:pt>
                <c:pt idx="1409">
                  <c:v>2840.35</c:v>
                </c:pt>
                <c:pt idx="1410">
                  <c:v>2850.4</c:v>
                </c:pt>
                <c:pt idx="1411">
                  <c:v>2858.45</c:v>
                </c:pt>
                <c:pt idx="1412">
                  <c:v>2857.7</c:v>
                </c:pt>
                <c:pt idx="1413">
                  <c:v>2853.58</c:v>
                </c:pt>
                <c:pt idx="1414">
                  <c:v>2833.28</c:v>
                </c:pt>
                <c:pt idx="1415">
                  <c:v>2821.93</c:v>
                </c:pt>
                <c:pt idx="1416">
                  <c:v>2839.96</c:v>
                </c:pt>
                <c:pt idx="1417">
                  <c:v>2818.37</c:v>
                </c:pt>
                <c:pt idx="1418">
                  <c:v>2840.69</c:v>
                </c:pt>
                <c:pt idx="1419">
                  <c:v>2850.13</c:v>
                </c:pt>
                <c:pt idx="1420">
                  <c:v>2857.05</c:v>
                </c:pt>
                <c:pt idx="1421">
                  <c:v>2862.96</c:v>
                </c:pt>
                <c:pt idx="1422">
                  <c:v>2861.82</c:v>
                </c:pt>
                <c:pt idx="1423">
                  <c:v>2856.98</c:v>
                </c:pt>
                <c:pt idx="1424">
                  <c:v>2874.69</c:v>
                </c:pt>
                <c:pt idx="1425">
                  <c:v>2896.74</c:v>
                </c:pt>
                <c:pt idx="1426">
                  <c:v>2897.52</c:v>
                </c:pt>
                <c:pt idx="1427">
                  <c:v>2914.04</c:v>
                </c:pt>
                <c:pt idx="1428">
                  <c:v>2901.13</c:v>
                </c:pt>
                <c:pt idx="1429">
                  <c:v>2901.52</c:v>
                </c:pt>
                <c:pt idx="1430">
                  <c:v>2896.72</c:v>
                </c:pt>
                <c:pt idx="1431">
                  <c:v>2888.6</c:v>
                </c:pt>
                <c:pt idx="1432">
                  <c:v>2878.05</c:v>
                </c:pt>
                <c:pt idx="1433">
                  <c:v>2871.68</c:v>
                </c:pt>
                <c:pt idx="1434">
                  <c:v>2877.13</c:v>
                </c:pt>
                <c:pt idx="1435">
                  <c:v>2887.89</c:v>
                </c:pt>
                <c:pt idx="1436">
                  <c:v>2888.92</c:v>
                </c:pt>
                <c:pt idx="1437">
                  <c:v>2904.18</c:v>
                </c:pt>
                <c:pt idx="1438">
                  <c:v>2904.98</c:v>
                </c:pt>
                <c:pt idx="1439">
                  <c:v>2888.8</c:v>
                </c:pt>
                <c:pt idx="1440">
                  <c:v>2904.31</c:v>
                </c:pt>
                <c:pt idx="1441">
                  <c:v>2907.95</c:v>
                </c:pt>
                <c:pt idx="1442">
                  <c:v>2930.75</c:v>
                </c:pt>
                <c:pt idx="1443">
                  <c:v>2929.67</c:v>
                </c:pt>
                <c:pt idx="1444">
                  <c:v>2915.56</c:v>
                </c:pt>
                <c:pt idx="1445">
                  <c:v>2905.97</c:v>
                </c:pt>
                <c:pt idx="1446">
                  <c:v>2914</c:v>
                </c:pt>
                <c:pt idx="1447">
                  <c:v>2913.98</c:v>
                </c:pt>
                <c:pt idx="1448">
                  <c:v>2884.43</c:v>
                </c:pt>
                <c:pt idx="1449">
                  <c:v>2880.34</c:v>
                </c:pt>
                <c:pt idx="1450">
                  <c:v>2785.68</c:v>
                </c:pt>
                <c:pt idx="1451">
                  <c:v>2728.37</c:v>
                </c:pt>
                <c:pt idx="1452">
                  <c:v>2767.13</c:v>
                </c:pt>
                <c:pt idx="1453">
                  <c:v>2750.79</c:v>
                </c:pt>
                <c:pt idx="1454">
                  <c:v>2809.92</c:v>
                </c:pt>
                <c:pt idx="1455">
                  <c:v>2809.21</c:v>
                </c:pt>
                <c:pt idx="1456">
                  <c:v>2768.78</c:v>
                </c:pt>
                <c:pt idx="1457">
                  <c:v>2767.78</c:v>
                </c:pt>
                <c:pt idx="1458">
                  <c:v>2755.88</c:v>
                </c:pt>
                <c:pt idx="1459">
                  <c:v>2740.69</c:v>
                </c:pt>
                <c:pt idx="1460">
                  <c:v>2656.1</c:v>
                </c:pt>
                <c:pt idx="1461">
                  <c:v>2705.57</c:v>
                </c:pt>
                <c:pt idx="1462">
                  <c:v>2658.69</c:v>
                </c:pt>
                <c:pt idx="1463">
                  <c:v>2641.25</c:v>
                </c:pt>
                <c:pt idx="1464">
                  <c:v>2682.63</c:v>
                </c:pt>
                <c:pt idx="1465">
                  <c:v>2711.74</c:v>
                </c:pt>
                <c:pt idx="1466">
                  <c:v>2740.37</c:v>
                </c:pt>
                <c:pt idx="1467">
                  <c:v>2723.06</c:v>
                </c:pt>
                <c:pt idx="1468">
                  <c:v>2738.31</c:v>
                </c:pt>
                <c:pt idx="1469">
                  <c:v>2755.45</c:v>
                </c:pt>
                <c:pt idx="1470">
                  <c:v>2813.89</c:v>
                </c:pt>
                <c:pt idx="1471">
                  <c:v>2806.83</c:v>
                </c:pt>
                <c:pt idx="1472">
                  <c:v>2781.01</c:v>
                </c:pt>
                <c:pt idx="1473">
                  <c:v>2726.22</c:v>
                </c:pt>
                <c:pt idx="1474">
                  <c:v>2722.18</c:v>
                </c:pt>
                <c:pt idx="1475">
                  <c:v>2701.58</c:v>
                </c:pt>
                <c:pt idx="1476">
                  <c:v>2730.2</c:v>
                </c:pt>
                <c:pt idx="1477">
                  <c:v>2736.27</c:v>
                </c:pt>
                <c:pt idx="1478">
                  <c:v>2690.73</c:v>
                </c:pt>
                <c:pt idx="1479">
                  <c:v>2641.89</c:v>
                </c:pt>
                <c:pt idx="1480">
                  <c:v>2649.93</c:v>
                </c:pt>
                <c:pt idx="1481">
                  <c:v>2632.56</c:v>
                </c:pt>
                <c:pt idx="1482">
                  <c:v>2673.45</c:v>
                </c:pt>
                <c:pt idx="1483">
                  <c:v>2682.17</c:v>
                </c:pt>
                <c:pt idx="1484">
                  <c:v>2743.79</c:v>
                </c:pt>
                <c:pt idx="1485">
                  <c:v>2737.76</c:v>
                </c:pt>
                <c:pt idx="1486">
                  <c:v>2760.17</c:v>
                </c:pt>
                <c:pt idx="1487">
                  <c:v>2790.37</c:v>
                </c:pt>
                <c:pt idx="1488">
                  <c:v>2700.06</c:v>
                </c:pt>
                <c:pt idx="1489">
                  <c:v>2695.95</c:v>
                </c:pt>
                <c:pt idx="1490">
                  <c:v>2633.08</c:v>
                </c:pt>
                <c:pt idx="1491">
                  <c:v>2637.72</c:v>
                </c:pt>
                <c:pt idx="1492">
                  <c:v>2636.78</c:v>
                </c:pt>
                <c:pt idx="1493">
                  <c:v>2651.07</c:v>
                </c:pt>
                <c:pt idx="1494">
                  <c:v>2650.54</c:v>
                </c:pt>
                <c:pt idx="1495">
                  <c:v>2599.9499999999998</c:v>
                </c:pt>
                <c:pt idx="1496">
                  <c:v>2545.94</c:v>
                </c:pt>
                <c:pt idx="1497">
                  <c:v>2546.16</c:v>
                </c:pt>
                <c:pt idx="1498">
                  <c:v>2506.96</c:v>
                </c:pt>
                <c:pt idx="1499">
                  <c:v>2467.42</c:v>
                </c:pt>
                <c:pt idx="1500">
                  <c:v>2416.62</c:v>
                </c:pt>
                <c:pt idx="1501">
                  <c:v>2351.1</c:v>
                </c:pt>
                <c:pt idx="1502">
                  <c:v>2467.6999999999998</c:v>
                </c:pt>
                <c:pt idx="1503">
                  <c:v>2488.83</c:v>
                </c:pt>
                <c:pt idx="1504">
                  <c:v>2485.7399999999998</c:v>
                </c:pt>
                <c:pt idx="1505">
                  <c:v>2510.0300000000002</c:v>
                </c:pt>
                <c:pt idx="1506">
                  <c:v>2447.89</c:v>
                </c:pt>
                <c:pt idx="1507">
                  <c:v>2531.94</c:v>
                </c:pt>
                <c:pt idx="1508">
                  <c:v>2549.69</c:v>
                </c:pt>
                <c:pt idx="1509">
                  <c:v>2574.41</c:v>
                </c:pt>
                <c:pt idx="1510">
                  <c:v>2584.96</c:v>
                </c:pt>
                <c:pt idx="1511">
                  <c:v>2596.64</c:v>
                </c:pt>
                <c:pt idx="1512">
                  <c:v>2596.2600000000002</c:v>
                </c:pt>
                <c:pt idx="1513">
                  <c:v>2582.61</c:v>
                </c:pt>
                <c:pt idx="1514">
                  <c:v>2610.3000000000002</c:v>
                </c:pt>
                <c:pt idx="1515">
                  <c:v>2616.1</c:v>
                </c:pt>
                <c:pt idx="1516">
                  <c:v>2635.96</c:v>
                </c:pt>
                <c:pt idx="1517">
                  <c:v>2670.71</c:v>
                </c:pt>
                <c:pt idx="1518">
                  <c:v>2632.9</c:v>
                </c:pt>
                <c:pt idx="1519">
                  <c:v>2638.7</c:v>
                </c:pt>
                <c:pt idx="1520">
                  <c:v>2642.33</c:v>
                </c:pt>
                <c:pt idx="1521">
                  <c:v>2664.76</c:v>
                </c:pt>
                <c:pt idx="1522">
                  <c:v>2643.85</c:v>
                </c:pt>
                <c:pt idx="1523">
                  <c:v>2640</c:v>
                </c:pt>
                <c:pt idx="1524">
                  <c:v>2681.05</c:v>
                </c:pt>
                <c:pt idx="1525">
                  <c:v>2704.1</c:v>
                </c:pt>
                <c:pt idx="1526">
                  <c:v>2706.53</c:v>
                </c:pt>
                <c:pt idx="1527">
                  <c:v>2709.8</c:v>
                </c:pt>
                <c:pt idx="1528">
                  <c:v>2744.73</c:v>
                </c:pt>
                <c:pt idx="1529">
                  <c:v>2753.03</c:v>
                </c:pt>
                <c:pt idx="1530">
                  <c:v>2745.73</c:v>
                </c:pt>
                <c:pt idx="1531">
                  <c:v>2775.6</c:v>
                </c:pt>
                <c:pt idx="1532">
                  <c:v>2779.76</c:v>
                </c:pt>
                <c:pt idx="1533">
                  <c:v>2784.7</c:v>
                </c:pt>
                <c:pt idx="1534">
                  <c:v>2774.88</c:v>
                </c:pt>
                <c:pt idx="1535">
                  <c:v>2792.67</c:v>
                </c:pt>
                <c:pt idx="1536">
                  <c:v>2796.11</c:v>
                </c:pt>
                <c:pt idx="1537">
                  <c:v>2793.9</c:v>
                </c:pt>
                <c:pt idx="1538">
                  <c:v>2792.38</c:v>
                </c:pt>
                <c:pt idx="1539">
                  <c:v>2784.49</c:v>
                </c:pt>
                <c:pt idx="1540">
                  <c:v>2803.69</c:v>
                </c:pt>
                <c:pt idx="1541">
                  <c:v>2792.81</c:v>
                </c:pt>
                <c:pt idx="1542">
                  <c:v>2789.65</c:v>
                </c:pt>
                <c:pt idx="1543">
                  <c:v>2771.45</c:v>
                </c:pt>
                <c:pt idx="1544">
                  <c:v>2748.93</c:v>
                </c:pt>
                <c:pt idx="1545">
                  <c:v>2743.07</c:v>
                </c:pt>
                <c:pt idx="1546">
                  <c:v>2783.3</c:v>
                </c:pt>
                <c:pt idx="1547">
                  <c:v>2791.52</c:v>
                </c:pt>
                <c:pt idx="1548">
                  <c:v>2810.92</c:v>
                </c:pt>
                <c:pt idx="1549">
                  <c:v>2808.48</c:v>
                </c:pt>
                <c:pt idx="1550">
                  <c:v>2822.48</c:v>
                </c:pt>
                <c:pt idx="1551">
                  <c:v>2832.94</c:v>
                </c:pt>
                <c:pt idx="1552">
                  <c:v>2832.57</c:v>
                </c:pt>
                <c:pt idx="1553">
                  <c:v>2824.23</c:v>
                </c:pt>
                <c:pt idx="1554">
                  <c:v>2854.88</c:v>
                </c:pt>
                <c:pt idx="1555">
                  <c:v>2800.71</c:v>
                </c:pt>
                <c:pt idx="1556">
                  <c:v>2798.36</c:v>
                </c:pt>
                <c:pt idx="1557">
                  <c:v>2818.46</c:v>
                </c:pt>
                <c:pt idx="1558">
                  <c:v>2805.37</c:v>
                </c:pt>
                <c:pt idx="1559">
                  <c:v>2815.44</c:v>
                </c:pt>
                <c:pt idx="1560">
                  <c:v>2834.4</c:v>
                </c:pt>
                <c:pt idx="1561">
                  <c:v>2867.19</c:v>
                </c:pt>
                <c:pt idx="1562">
                  <c:v>2867.24</c:v>
                </c:pt>
                <c:pt idx="1563">
                  <c:v>2873.4</c:v>
                </c:pt>
                <c:pt idx="1564">
                  <c:v>2879.39</c:v>
                </c:pt>
                <c:pt idx="1565">
                  <c:v>2895.77</c:v>
                </c:pt>
                <c:pt idx="1566">
                  <c:v>2878.2</c:v>
                </c:pt>
                <c:pt idx="1567">
                  <c:v>2888.21</c:v>
                </c:pt>
                <c:pt idx="1568">
                  <c:v>2888.32</c:v>
                </c:pt>
                <c:pt idx="1569">
                  <c:v>2907.41</c:v>
                </c:pt>
                <c:pt idx="1570">
                  <c:v>2905.58</c:v>
                </c:pt>
                <c:pt idx="1571">
                  <c:v>2907.06</c:v>
                </c:pt>
                <c:pt idx="1572">
                  <c:v>2900.45</c:v>
                </c:pt>
                <c:pt idx="1573">
                  <c:v>2905.03</c:v>
                </c:pt>
                <c:pt idx="1574">
                  <c:v>2907.97</c:v>
                </c:pt>
                <c:pt idx="1575">
                  <c:v>2933.68</c:v>
                </c:pt>
                <c:pt idx="1576">
                  <c:v>2927.25</c:v>
                </c:pt>
                <c:pt idx="1577">
                  <c:v>2926.17</c:v>
                </c:pt>
                <c:pt idx="1578">
                  <c:v>2939.88</c:v>
                </c:pt>
                <c:pt idx="1579">
                  <c:v>2943.03</c:v>
                </c:pt>
                <c:pt idx="1580">
                  <c:v>2945.83</c:v>
                </c:pt>
                <c:pt idx="1581">
                  <c:v>2932.47</c:v>
                </c:pt>
                <c:pt idx="1582">
                  <c:v>2884.05</c:v>
                </c:pt>
                <c:pt idx="1583">
                  <c:v>2879.42</c:v>
                </c:pt>
                <c:pt idx="1584">
                  <c:v>2870.72</c:v>
                </c:pt>
                <c:pt idx="1585">
                  <c:v>2881.4</c:v>
                </c:pt>
                <c:pt idx="1586">
                  <c:v>2811.87</c:v>
                </c:pt>
                <c:pt idx="1587">
                  <c:v>2834.41</c:v>
                </c:pt>
                <c:pt idx="1588">
                  <c:v>2850.96</c:v>
                </c:pt>
                <c:pt idx="1589">
                  <c:v>2876.32</c:v>
                </c:pt>
                <c:pt idx="1590">
                  <c:v>2859.53</c:v>
                </c:pt>
                <c:pt idx="1591">
                  <c:v>2840.23</c:v>
                </c:pt>
                <c:pt idx="1592">
                  <c:v>2864.36</c:v>
                </c:pt>
                <c:pt idx="1593">
                  <c:v>2856.27</c:v>
                </c:pt>
                <c:pt idx="1594">
                  <c:v>2822.24</c:v>
                </c:pt>
                <c:pt idx="1595">
                  <c:v>2826.06</c:v>
                </c:pt>
                <c:pt idx="1596">
                  <c:v>2802.39</c:v>
                </c:pt>
                <c:pt idx="1597">
                  <c:v>2783.02</c:v>
                </c:pt>
                <c:pt idx="1598">
                  <c:v>2788.86</c:v>
                </c:pt>
                <c:pt idx="1599">
                  <c:v>2752.06</c:v>
                </c:pt>
                <c:pt idx="1600">
                  <c:v>2744.45</c:v>
                </c:pt>
                <c:pt idx="1601">
                  <c:v>2803.27</c:v>
                </c:pt>
                <c:pt idx="1602">
                  <c:v>2826.15</c:v>
                </c:pt>
                <c:pt idx="1603">
                  <c:v>2843.49</c:v>
                </c:pt>
                <c:pt idx="1604">
                  <c:v>2886.73</c:v>
                </c:pt>
                <c:pt idx="1605">
                  <c:v>2885.72</c:v>
                </c:pt>
                <c:pt idx="1606">
                  <c:v>2879.84</c:v>
                </c:pt>
                <c:pt idx="1607">
                  <c:v>2891.64</c:v>
                </c:pt>
                <c:pt idx="1608">
                  <c:v>2886.98</c:v>
                </c:pt>
                <c:pt idx="1609">
                  <c:v>2889.67</c:v>
                </c:pt>
                <c:pt idx="1610">
                  <c:v>2917.75</c:v>
                </c:pt>
                <c:pt idx="1611">
                  <c:v>2926.46</c:v>
                </c:pt>
                <c:pt idx="1612">
                  <c:v>2954.18</c:v>
                </c:pt>
                <c:pt idx="1613">
                  <c:v>2950.46</c:v>
                </c:pt>
                <c:pt idx="1614">
                  <c:v>2945.35</c:v>
                </c:pt>
                <c:pt idx="1615">
                  <c:v>2917.38</c:v>
                </c:pt>
                <c:pt idx="1616">
                  <c:v>2913.78</c:v>
                </c:pt>
                <c:pt idx="1617">
                  <c:v>2924.92</c:v>
                </c:pt>
                <c:pt idx="1618">
                  <c:v>2941.76</c:v>
                </c:pt>
                <c:pt idx="1619">
                  <c:v>2964.33</c:v>
                </c:pt>
                <c:pt idx="1620">
                  <c:v>2973.01</c:v>
                </c:pt>
                <c:pt idx="1621">
                  <c:v>2995.82</c:v>
                </c:pt>
                <c:pt idx="1622">
                  <c:v>2990.41</c:v>
                </c:pt>
                <c:pt idx="1623">
                  <c:v>2975.95</c:v>
                </c:pt>
                <c:pt idx="1624">
                  <c:v>2979.63</c:v>
                </c:pt>
                <c:pt idx="1625">
                  <c:v>2993.07</c:v>
                </c:pt>
                <c:pt idx="1626">
                  <c:v>2999.91</c:v>
                </c:pt>
                <c:pt idx="1627">
                  <c:v>3013.77</c:v>
                </c:pt>
                <c:pt idx="1628">
                  <c:v>3014.3</c:v>
                </c:pt>
                <c:pt idx="1629">
                  <c:v>3004.04</c:v>
                </c:pt>
                <c:pt idx="1630">
                  <c:v>2984.42</c:v>
                </c:pt>
                <c:pt idx="1631">
                  <c:v>2995.11</c:v>
                </c:pt>
                <c:pt idx="1632">
                  <c:v>2976.61</c:v>
                </c:pt>
                <c:pt idx="1633">
                  <c:v>2985.03</c:v>
                </c:pt>
                <c:pt idx="1634">
                  <c:v>3005.47</c:v>
                </c:pt>
                <c:pt idx="1635">
                  <c:v>3019.56</c:v>
                </c:pt>
                <c:pt idx="1636">
                  <c:v>3003.67</c:v>
                </c:pt>
                <c:pt idx="1637">
                  <c:v>3025.86</c:v>
                </c:pt>
                <c:pt idx="1638">
                  <c:v>3020.97</c:v>
                </c:pt>
                <c:pt idx="1639">
                  <c:v>3013.18</c:v>
                </c:pt>
                <c:pt idx="1640">
                  <c:v>2980.38</c:v>
                </c:pt>
                <c:pt idx="1641">
                  <c:v>2953.56</c:v>
                </c:pt>
                <c:pt idx="1642">
                  <c:v>2932.05</c:v>
                </c:pt>
                <c:pt idx="1643">
                  <c:v>2844.74</c:v>
                </c:pt>
                <c:pt idx="1644">
                  <c:v>2881.77</c:v>
                </c:pt>
                <c:pt idx="1645">
                  <c:v>2883.98</c:v>
                </c:pt>
                <c:pt idx="1646">
                  <c:v>2938.09</c:v>
                </c:pt>
                <c:pt idx="1647">
                  <c:v>2918.65</c:v>
                </c:pt>
                <c:pt idx="1648">
                  <c:v>2883.75</c:v>
                </c:pt>
                <c:pt idx="1649">
                  <c:v>2926.32</c:v>
                </c:pt>
                <c:pt idx="1650">
                  <c:v>2840.6</c:v>
                </c:pt>
                <c:pt idx="1651">
                  <c:v>2847.6</c:v>
                </c:pt>
                <c:pt idx="1652">
                  <c:v>2888.68</c:v>
                </c:pt>
                <c:pt idx="1653">
                  <c:v>2923.65</c:v>
                </c:pt>
                <c:pt idx="1654">
                  <c:v>2900.51</c:v>
                </c:pt>
                <c:pt idx="1655">
                  <c:v>2924.43</c:v>
                </c:pt>
                <c:pt idx="1656">
                  <c:v>2922.95</c:v>
                </c:pt>
                <c:pt idx="1657">
                  <c:v>2847.11</c:v>
                </c:pt>
                <c:pt idx="1658">
                  <c:v>2878.38</c:v>
                </c:pt>
                <c:pt idx="1659">
                  <c:v>2869.16</c:v>
                </c:pt>
                <c:pt idx="1660">
                  <c:v>2887.94</c:v>
                </c:pt>
                <c:pt idx="1661">
                  <c:v>2924.58</c:v>
                </c:pt>
                <c:pt idx="1662">
                  <c:v>2926.46</c:v>
                </c:pt>
                <c:pt idx="1663">
                  <c:v>2906.27</c:v>
                </c:pt>
                <c:pt idx="1664">
                  <c:v>2937.78</c:v>
                </c:pt>
                <c:pt idx="1665">
                  <c:v>2976</c:v>
                </c:pt>
                <c:pt idx="1666">
                  <c:v>2978.71</c:v>
                </c:pt>
                <c:pt idx="1667">
                  <c:v>2978.43</c:v>
                </c:pt>
                <c:pt idx="1668">
                  <c:v>2979.39</c:v>
                </c:pt>
                <c:pt idx="1669">
                  <c:v>3000.93</c:v>
                </c:pt>
                <c:pt idx="1670">
                  <c:v>3009.57</c:v>
                </c:pt>
                <c:pt idx="1671">
                  <c:v>2997.96</c:v>
                </c:pt>
                <c:pt idx="1672">
                  <c:v>3005.7</c:v>
                </c:pt>
                <c:pt idx="1673">
                  <c:v>3006.73</c:v>
                </c:pt>
                <c:pt idx="1674">
                  <c:v>3006.79</c:v>
                </c:pt>
                <c:pt idx="1675">
                  <c:v>2992.07</c:v>
                </c:pt>
                <c:pt idx="1676">
                  <c:v>2991.78</c:v>
                </c:pt>
                <c:pt idx="1677">
                  <c:v>2966.6</c:v>
                </c:pt>
                <c:pt idx="1678">
                  <c:v>2984.87</c:v>
                </c:pt>
                <c:pt idx="1679">
                  <c:v>2977.62</c:v>
                </c:pt>
                <c:pt idx="1680">
                  <c:v>2961.79</c:v>
                </c:pt>
                <c:pt idx="1681">
                  <c:v>2976.74</c:v>
                </c:pt>
                <c:pt idx="1682">
                  <c:v>2893.06</c:v>
                </c:pt>
                <c:pt idx="1683">
                  <c:v>2919.4</c:v>
                </c:pt>
                <c:pt idx="1684">
                  <c:v>2938.13</c:v>
                </c:pt>
                <c:pt idx="1685">
                  <c:v>2970.27</c:v>
                </c:pt>
                <c:pt idx="1686">
                  <c:v>2966.15</c:v>
                </c:pt>
                <c:pt idx="1687">
                  <c:v>2995.68</c:v>
                </c:pt>
                <c:pt idx="1688">
                  <c:v>2989.69</c:v>
                </c:pt>
                <c:pt idx="1689">
                  <c:v>2997.95</c:v>
                </c:pt>
                <c:pt idx="1690">
                  <c:v>2986.2</c:v>
                </c:pt>
                <c:pt idx="1691">
                  <c:v>3006.72</c:v>
                </c:pt>
                <c:pt idx="1692">
                  <c:v>2995.99</c:v>
                </c:pt>
                <c:pt idx="1693">
                  <c:v>3004.52</c:v>
                </c:pt>
                <c:pt idx="1694">
                  <c:v>3010.29</c:v>
                </c:pt>
                <c:pt idx="1695">
                  <c:v>3022.55</c:v>
                </c:pt>
                <c:pt idx="1696">
                  <c:v>3039.42</c:v>
                </c:pt>
                <c:pt idx="1697">
                  <c:v>3036.89</c:v>
                </c:pt>
                <c:pt idx="1698">
                  <c:v>3046.77</c:v>
                </c:pt>
                <c:pt idx="1699">
                  <c:v>3037.56</c:v>
                </c:pt>
                <c:pt idx="1700">
                  <c:v>3066.91</c:v>
                </c:pt>
                <c:pt idx="1701">
                  <c:v>3078.27</c:v>
                </c:pt>
                <c:pt idx="1702">
                  <c:v>3074.62</c:v>
                </c:pt>
                <c:pt idx="1703">
                  <c:v>3076.78</c:v>
                </c:pt>
                <c:pt idx="1704">
                  <c:v>3085.18</c:v>
                </c:pt>
                <c:pt idx="1705">
                  <c:v>3093.08</c:v>
                </c:pt>
                <c:pt idx="1706">
                  <c:v>3087.01</c:v>
                </c:pt>
                <c:pt idx="1707">
                  <c:v>3091.84</c:v>
                </c:pt>
                <c:pt idx="1708">
                  <c:v>3094.04</c:v>
                </c:pt>
                <c:pt idx="1709">
                  <c:v>3096.63</c:v>
                </c:pt>
                <c:pt idx="1710">
                  <c:v>3120.46</c:v>
                </c:pt>
                <c:pt idx="1711">
                  <c:v>3122.03</c:v>
                </c:pt>
                <c:pt idx="1712">
                  <c:v>3120.18</c:v>
                </c:pt>
                <c:pt idx="1713">
                  <c:v>3108.46</c:v>
                </c:pt>
                <c:pt idx="1714">
                  <c:v>3103.54</c:v>
                </c:pt>
                <c:pt idx="1715">
                  <c:v>3110.29</c:v>
                </c:pt>
                <c:pt idx="1716">
                  <c:v>3133.64</c:v>
                </c:pt>
                <c:pt idx="1717">
                  <c:v>3140.52</c:v>
                </c:pt>
                <c:pt idx="1718">
                  <c:v>3153.63</c:v>
                </c:pt>
                <c:pt idx="1719">
                  <c:v>3140.98</c:v>
                </c:pt>
                <c:pt idx="1720">
                  <c:v>3113.87</c:v>
                </c:pt>
                <c:pt idx="1721">
                  <c:v>3093.2</c:v>
                </c:pt>
                <c:pt idx="1722">
                  <c:v>3112.76</c:v>
                </c:pt>
                <c:pt idx="1723">
                  <c:v>3117.43</c:v>
                </c:pt>
                <c:pt idx="1724">
                  <c:v>3145.91</c:v>
                </c:pt>
                <c:pt idx="1725">
                  <c:v>3135.96</c:v>
                </c:pt>
                <c:pt idx="1726">
                  <c:v>3132.52</c:v>
                </c:pt>
                <c:pt idx="1727">
                  <c:v>3141.63</c:v>
                </c:pt>
                <c:pt idx="1728">
                  <c:v>3168.57</c:v>
                </c:pt>
                <c:pt idx="1729">
                  <c:v>3168.8</c:v>
                </c:pt>
                <c:pt idx="1730">
                  <c:v>3191.45</c:v>
                </c:pt>
                <c:pt idx="1731">
                  <c:v>3192.52</c:v>
                </c:pt>
                <c:pt idx="1732">
                  <c:v>3191.14</c:v>
                </c:pt>
                <c:pt idx="1733">
                  <c:v>3205.37</c:v>
                </c:pt>
                <c:pt idx="1734">
                  <c:v>3221.22</c:v>
                </c:pt>
                <c:pt idx="1735">
                  <c:v>3224.01</c:v>
                </c:pt>
                <c:pt idx="1736">
                  <c:v>3223.38</c:v>
                </c:pt>
                <c:pt idx="1737">
                  <c:v>3239.91</c:v>
                </c:pt>
                <c:pt idx="1738">
                  <c:v>3240.02</c:v>
                </c:pt>
                <c:pt idx="1739">
                  <c:v>3221.29</c:v>
                </c:pt>
                <c:pt idx="1740">
                  <c:v>3230.78</c:v>
                </c:pt>
                <c:pt idx="1741">
                  <c:v>3257.85</c:v>
                </c:pt>
                <c:pt idx="1742">
                  <c:v>3234.85</c:v>
                </c:pt>
                <c:pt idx="1743">
                  <c:v>3246.28</c:v>
                </c:pt>
                <c:pt idx="1744">
                  <c:v>3237.18</c:v>
                </c:pt>
                <c:pt idx="1745">
                  <c:v>3253.05</c:v>
                </c:pt>
                <c:pt idx="1746">
                  <c:v>3274.7</c:v>
                </c:pt>
                <c:pt idx="1747">
                  <c:v>3265.35</c:v>
                </c:pt>
                <c:pt idx="1748">
                  <c:v>3288.13</c:v>
                </c:pt>
                <c:pt idx="1749">
                  <c:v>3283.15</c:v>
                </c:pt>
                <c:pt idx="1750">
                  <c:v>3289.29</c:v>
                </c:pt>
                <c:pt idx="1751">
                  <c:v>3316.81</c:v>
                </c:pt>
                <c:pt idx="1752">
                  <c:v>3329.62</c:v>
                </c:pt>
                <c:pt idx="1753">
                  <c:v>3320.79</c:v>
                </c:pt>
                <c:pt idx="1754">
                  <c:v>3321.75</c:v>
                </c:pt>
                <c:pt idx="1755">
                  <c:v>3325.54</c:v>
                </c:pt>
                <c:pt idx="1756">
                  <c:v>3248.92</c:v>
                </c:pt>
                <c:pt idx="1757">
                  <c:v>3297.59</c:v>
                </c:pt>
                <c:pt idx="1758">
                  <c:v>3334.69</c:v>
                </c:pt>
                <c:pt idx="1759">
                  <c:v>3345.78</c:v>
                </c:pt>
                <c:pt idx="1760">
                  <c:v>3327.71</c:v>
                </c:pt>
                <c:pt idx="1761">
                  <c:v>3352.09</c:v>
                </c:pt>
                <c:pt idx="1762">
                  <c:v>3357.75</c:v>
                </c:pt>
                <c:pt idx="1763">
                  <c:v>3379.45</c:v>
                </c:pt>
                <c:pt idx="1764">
                  <c:v>3373.94</c:v>
                </c:pt>
                <c:pt idx="1765">
                  <c:v>3380.16</c:v>
                </c:pt>
                <c:pt idx="1766">
                  <c:v>3370.29</c:v>
                </c:pt>
                <c:pt idx="1767">
                  <c:v>3386.15</c:v>
                </c:pt>
                <c:pt idx="1768">
                  <c:v>3373.23</c:v>
                </c:pt>
                <c:pt idx="1769">
                  <c:v>3337.75</c:v>
                </c:pt>
                <c:pt idx="1770">
                  <c:v>3225.89</c:v>
                </c:pt>
                <c:pt idx="1771">
                  <c:v>3128.21</c:v>
                </c:pt>
                <c:pt idx="1772">
                  <c:v>3116.39</c:v>
                </c:pt>
                <c:pt idx="1773">
                  <c:v>2978.76</c:v>
                </c:pt>
                <c:pt idx="1774">
                  <c:v>2954.22</c:v>
                </c:pt>
                <c:pt idx="1775">
                  <c:v>3090.23</c:v>
                </c:pt>
                <c:pt idx="1776">
                  <c:v>3003.37</c:v>
                </c:pt>
                <c:pt idx="1777">
                  <c:v>3130.12</c:v>
                </c:pt>
                <c:pt idx="1778">
                  <c:v>3023.94</c:v>
                </c:pt>
                <c:pt idx="1779">
                  <c:v>2972.37</c:v>
                </c:pt>
                <c:pt idx="1780">
                  <c:v>2746.56</c:v>
                </c:pt>
                <c:pt idx="1781">
                  <c:v>2882.23</c:v>
                </c:pt>
                <c:pt idx="1782">
                  <c:v>2741.38</c:v>
                </c:pt>
                <c:pt idx="1783">
                  <c:v>2480.64</c:v>
                </c:pt>
                <c:pt idx="1784">
                  <c:v>2711.02</c:v>
                </c:pt>
                <c:pt idx="1785">
                  <c:v>2386.13</c:v>
                </c:pt>
                <c:pt idx="1786">
                  <c:v>2529.19</c:v>
                </c:pt>
                <c:pt idx="1787">
                  <c:v>2398.1</c:v>
                </c:pt>
                <c:pt idx="1788">
                  <c:v>2409.39</c:v>
                </c:pt>
                <c:pt idx="1789">
                  <c:v>2304.92</c:v>
                </c:pt>
                <c:pt idx="1790">
                  <c:v>2237.4</c:v>
                </c:pt>
                <c:pt idx="1791">
                  <c:v>2447.33</c:v>
                </c:pt>
                <c:pt idx="1792">
                  <c:v>2475.56</c:v>
                </c:pt>
                <c:pt idx="1793">
                  <c:v>2630.07</c:v>
                </c:pt>
                <c:pt idx="1794">
                  <c:v>2541.4699999999998</c:v>
                </c:pt>
                <c:pt idx="1795">
                  <c:v>2626.65</c:v>
                </c:pt>
                <c:pt idx="1796">
                  <c:v>2584.59</c:v>
                </c:pt>
                <c:pt idx="1797">
                  <c:v>2470.5</c:v>
                </c:pt>
                <c:pt idx="1798">
                  <c:v>2526.9</c:v>
                </c:pt>
                <c:pt idx="1799">
                  <c:v>2488.65</c:v>
                </c:pt>
                <c:pt idx="1800">
                  <c:v>2659.41</c:v>
                </c:pt>
                <c:pt idx="1801">
                  <c:v>2749.98</c:v>
                </c:pt>
                <c:pt idx="1802">
                  <c:v>2789.82</c:v>
                </c:pt>
                <c:pt idx="1803">
                  <c:v>2761.63</c:v>
                </c:pt>
                <c:pt idx="1804">
                  <c:v>2846.06</c:v>
                </c:pt>
                <c:pt idx="1805">
                  <c:v>2783.36</c:v>
                </c:pt>
                <c:pt idx="1806">
                  <c:v>2799.55</c:v>
                </c:pt>
                <c:pt idx="1807">
                  <c:v>2874.56</c:v>
                </c:pt>
                <c:pt idx="1808">
                  <c:v>2823.16</c:v>
                </c:pt>
                <c:pt idx="1809">
                  <c:v>2736.56</c:v>
                </c:pt>
                <c:pt idx="1810">
                  <c:v>2799.31</c:v>
                </c:pt>
                <c:pt idx="1811">
                  <c:v>2797.8</c:v>
                </c:pt>
                <c:pt idx="1812">
                  <c:v>2836.74</c:v>
                </c:pt>
                <c:pt idx="1813">
                  <c:v>2878.48</c:v>
                </c:pt>
                <c:pt idx="1814">
                  <c:v>2863.39</c:v>
                </c:pt>
                <c:pt idx="1815">
                  <c:v>2939.51</c:v>
                </c:pt>
                <c:pt idx="1816">
                  <c:v>2912.43</c:v>
                </c:pt>
                <c:pt idx="1817">
                  <c:v>2848.42</c:v>
                </c:pt>
                <c:pt idx="1818">
                  <c:v>2881.19</c:v>
                </c:pt>
                <c:pt idx="1819">
                  <c:v>2929.8</c:v>
                </c:pt>
                <c:pt idx="1820">
                  <c:v>2930.32</c:v>
                </c:pt>
                <c:pt idx="1821">
                  <c:v>2870.12</c:v>
                </c:pt>
                <c:pt idx="1822">
                  <c:v>2820</c:v>
                </c:pt>
                <c:pt idx="1823">
                  <c:v>2852.5</c:v>
                </c:pt>
                <c:pt idx="1824">
                  <c:v>2863.7</c:v>
                </c:pt>
                <c:pt idx="1825">
                  <c:v>2953.91</c:v>
                </c:pt>
                <c:pt idx="1826">
                  <c:v>2922.94</c:v>
                </c:pt>
                <c:pt idx="1827">
                  <c:v>2971.61</c:v>
                </c:pt>
                <c:pt idx="1828">
                  <c:v>2948.51</c:v>
                </c:pt>
                <c:pt idx="1829">
                  <c:v>2955.45</c:v>
                </c:pt>
                <c:pt idx="1830">
                  <c:v>2991.77</c:v>
                </c:pt>
                <c:pt idx="1831">
                  <c:v>3036.13</c:v>
                </c:pt>
                <c:pt idx="1832">
                  <c:v>3029.73</c:v>
                </c:pt>
                <c:pt idx="1833">
                  <c:v>3044.31</c:v>
                </c:pt>
                <c:pt idx="1834">
                  <c:v>3055.73</c:v>
                </c:pt>
                <c:pt idx="1835">
                  <c:v>3080.82</c:v>
                </c:pt>
                <c:pt idx="1836">
                  <c:v>3122.87</c:v>
                </c:pt>
                <c:pt idx="1837">
                  <c:v>3112.35</c:v>
                </c:pt>
                <c:pt idx="1838">
                  <c:v>3193.93</c:v>
                </c:pt>
                <c:pt idx="1839">
                  <c:v>3232.39</c:v>
                </c:pt>
                <c:pt idx="1840">
                  <c:v>3207.18</c:v>
                </c:pt>
                <c:pt idx="1841">
                  <c:v>3190.14</c:v>
                </c:pt>
                <c:pt idx="1842">
                  <c:v>3002.1</c:v>
                </c:pt>
                <c:pt idx="1843">
                  <c:v>3041.31</c:v>
                </c:pt>
                <c:pt idx="1844">
                  <c:v>3066.59</c:v>
                </c:pt>
                <c:pt idx="1845">
                  <c:v>3124.74</c:v>
                </c:pt>
                <c:pt idx="1846">
                  <c:v>3113.49</c:v>
                </c:pt>
                <c:pt idx="1847">
                  <c:v>3115.34</c:v>
                </c:pt>
                <c:pt idx="1848">
                  <c:v>3097.74</c:v>
                </c:pt>
                <c:pt idx="1849">
                  <c:v>3117.86</c:v>
                </c:pt>
                <c:pt idx="1850">
                  <c:v>3131.29</c:v>
                </c:pt>
                <c:pt idx="1851">
                  <c:v>3050.33</c:v>
                </c:pt>
                <c:pt idx="1852">
                  <c:v>3053.24</c:v>
                </c:pt>
                <c:pt idx="1853">
                  <c:v>3100.29</c:v>
                </c:pt>
                <c:pt idx="1854">
                  <c:v>3115.86</c:v>
                </c:pt>
                <c:pt idx="1855">
                  <c:v>3130.01</c:v>
                </c:pt>
                <c:pt idx="1856">
                  <c:v>3179.72</c:v>
                </c:pt>
                <c:pt idx="1857">
                  <c:v>3145.32</c:v>
                </c:pt>
                <c:pt idx="1858">
                  <c:v>3169.94</c:v>
                </c:pt>
                <c:pt idx="1859">
                  <c:v>3152.05</c:v>
                </c:pt>
                <c:pt idx="1860">
                  <c:v>3185.04</c:v>
                </c:pt>
                <c:pt idx="1861">
                  <c:v>3155.22</c:v>
                </c:pt>
                <c:pt idx="1862">
                  <c:v>3197.52</c:v>
                </c:pt>
                <c:pt idx="1863">
                  <c:v>3226.56</c:v>
                </c:pt>
                <c:pt idx="1864">
                  <c:v>3215.57</c:v>
                </c:pt>
                <c:pt idx="1865">
                  <c:v>3224.73</c:v>
                </c:pt>
                <c:pt idx="1866">
                  <c:v>3251.84</c:v>
                </c:pt>
                <c:pt idx="1867">
                  <c:v>3257.3</c:v>
                </c:pt>
                <c:pt idx="1868">
                  <c:v>3276.02</c:v>
                </c:pt>
                <c:pt idx="1869">
                  <c:v>3235.66</c:v>
                </c:pt>
                <c:pt idx="1870">
                  <c:v>3215.63</c:v>
                </c:pt>
                <c:pt idx="1871">
                  <c:v>3239.41</c:v>
                </c:pt>
                <c:pt idx="1872">
                  <c:v>3218.44</c:v>
                </c:pt>
                <c:pt idx="1873">
                  <c:v>3258.44</c:v>
                </c:pt>
                <c:pt idx="1874">
                  <c:v>3246.22</c:v>
                </c:pt>
                <c:pt idx="1875">
                  <c:v>3271.12</c:v>
                </c:pt>
                <c:pt idx="1876">
                  <c:v>3294.61</c:v>
                </c:pt>
                <c:pt idx="1877">
                  <c:v>3306.51</c:v>
                </c:pt>
                <c:pt idx="1878">
                  <c:v>3327.77</c:v>
                </c:pt>
                <c:pt idx="1879">
                  <c:v>3349.16</c:v>
                </c:pt>
                <c:pt idx="1880">
                  <c:v>3351.28</c:v>
                </c:pt>
                <c:pt idx="1881">
                  <c:v>3360.47</c:v>
                </c:pt>
                <c:pt idx="1882">
                  <c:v>3333.69</c:v>
                </c:pt>
                <c:pt idx="1883">
                  <c:v>3380.35</c:v>
                </c:pt>
                <c:pt idx="1884">
                  <c:v>3373.43</c:v>
                </c:pt>
                <c:pt idx="1885">
                  <c:v>3372.85</c:v>
                </c:pt>
                <c:pt idx="1886">
                  <c:v>3381.99</c:v>
                </c:pt>
                <c:pt idx="1887">
                  <c:v>3389.78</c:v>
                </c:pt>
                <c:pt idx="1888">
                  <c:v>3374.85</c:v>
                </c:pt>
                <c:pt idx="1889">
                  <c:v>3385.51</c:v>
                </c:pt>
                <c:pt idx="1890">
                  <c:v>3397.16</c:v>
                </c:pt>
                <c:pt idx="1891">
                  <c:v>3431.28</c:v>
                </c:pt>
                <c:pt idx="1892">
                  <c:v>3443.62</c:v>
                </c:pt>
                <c:pt idx="1893">
                  <c:v>3478.73</c:v>
                </c:pt>
                <c:pt idx="1894">
                  <c:v>3484.55</c:v>
                </c:pt>
                <c:pt idx="1895">
                  <c:v>3508.01</c:v>
                </c:pt>
                <c:pt idx="1896">
                  <c:v>3500.31</c:v>
                </c:pt>
                <c:pt idx="1897">
                  <c:v>3526.65</c:v>
                </c:pt>
                <c:pt idx="1898">
                  <c:v>3580.84</c:v>
                </c:pt>
                <c:pt idx="1899">
                  <c:v>3455.06</c:v>
                </c:pt>
                <c:pt idx="1900">
                  <c:v>3426.96</c:v>
                </c:pt>
                <c:pt idx="1901">
                  <c:v>3331.84</c:v>
                </c:pt>
                <c:pt idx="1902">
                  <c:v>3398.96</c:v>
                </c:pt>
                <c:pt idx="1903">
                  <c:v>3339.19</c:v>
                </c:pt>
                <c:pt idx="1904">
                  <c:v>3340.97</c:v>
                </c:pt>
                <c:pt idx="1905">
                  <c:v>3383.54</c:v>
                </c:pt>
                <c:pt idx="1906">
                  <c:v>3401.2</c:v>
                </c:pt>
                <c:pt idx="1907">
                  <c:v>3385.49</c:v>
                </c:pt>
                <c:pt idx="1908">
                  <c:v>3357.01</c:v>
                </c:pt>
                <c:pt idx="1909">
                  <c:v>3319.47</c:v>
                </c:pt>
                <c:pt idx="1910">
                  <c:v>3281.06</c:v>
                </c:pt>
                <c:pt idx="1911">
                  <c:v>3315.57</c:v>
                </c:pt>
                <c:pt idx="1912">
                  <c:v>3236.92</c:v>
                </c:pt>
                <c:pt idx="1913">
                  <c:v>3246.59</c:v>
                </c:pt>
                <c:pt idx="1914">
                  <c:v>3298.46</c:v>
                </c:pt>
                <c:pt idx="1915">
                  <c:v>3351.6</c:v>
                </c:pt>
                <c:pt idx="1916">
                  <c:v>3335.47</c:v>
                </c:pt>
                <c:pt idx="1917">
                  <c:v>3363</c:v>
                </c:pt>
                <c:pt idx="1918">
                  <c:v>3477.13</c:v>
                </c:pt>
                <c:pt idx="1919">
                  <c:v>3534.22</c:v>
                </c:pt>
                <c:pt idx="1920">
                  <c:v>3511.93</c:v>
                </c:pt>
                <c:pt idx="1921">
                  <c:v>3488.67</c:v>
                </c:pt>
                <c:pt idx="1922">
                  <c:v>3483.34</c:v>
                </c:pt>
                <c:pt idx="1923">
                  <c:v>3483.81</c:v>
                </c:pt>
                <c:pt idx="1924">
                  <c:v>3426.92</c:v>
                </c:pt>
                <c:pt idx="1925">
                  <c:v>3443.12</c:v>
                </c:pt>
                <c:pt idx="1926">
                  <c:v>3435.56</c:v>
                </c:pt>
                <c:pt idx="1927">
                  <c:v>3453.49</c:v>
                </c:pt>
                <c:pt idx="1928">
                  <c:v>3465.39</c:v>
                </c:pt>
                <c:pt idx="1929">
                  <c:v>3400.97</c:v>
                </c:pt>
                <c:pt idx="1930">
                  <c:v>3390.68</c:v>
                </c:pt>
                <c:pt idx="1931">
                  <c:v>3271.03</c:v>
                </c:pt>
                <c:pt idx="1932">
                  <c:v>3310.11</c:v>
                </c:pt>
                <c:pt idx="1933">
                  <c:v>3269.96</c:v>
                </c:pt>
                <c:pt idx="1934">
                  <c:v>3310.24</c:v>
                </c:pt>
                <c:pt idx="1935">
                  <c:v>3369.16</c:v>
                </c:pt>
                <c:pt idx="1936">
                  <c:v>3443.44</c:v>
                </c:pt>
                <c:pt idx="1937">
                  <c:v>3510.45</c:v>
                </c:pt>
                <c:pt idx="1938">
                  <c:v>3509.44</c:v>
                </c:pt>
                <c:pt idx="1939">
                  <c:v>3550.5</c:v>
                </c:pt>
                <c:pt idx="1940">
                  <c:v>3545.53</c:v>
                </c:pt>
                <c:pt idx="1941">
                  <c:v>3572.66</c:v>
                </c:pt>
                <c:pt idx="1942">
                  <c:v>3537.01</c:v>
                </c:pt>
                <c:pt idx="1943">
                  <c:v>3585.15</c:v>
                </c:pt>
                <c:pt idx="1944">
                  <c:v>3626.91</c:v>
                </c:pt>
                <c:pt idx="1945">
                  <c:v>3609.53</c:v>
                </c:pt>
                <c:pt idx="1946">
                  <c:v>3567.79</c:v>
                </c:pt>
                <c:pt idx="1947">
                  <c:v>3581.87</c:v>
                </c:pt>
                <c:pt idx="1948">
                  <c:v>3557.54</c:v>
                </c:pt>
                <c:pt idx="1949">
                  <c:v>3577.59</c:v>
                </c:pt>
                <c:pt idx="1950">
                  <c:v>3635.41</c:v>
                </c:pt>
                <c:pt idx="1951">
                  <c:v>3629.65</c:v>
                </c:pt>
                <c:pt idx="1952">
                  <c:v>3638.35</c:v>
                </c:pt>
                <c:pt idx="1953">
                  <c:v>3621.63</c:v>
                </c:pt>
                <c:pt idx="1954">
                  <c:v>3662.45</c:v>
                </c:pt>
                <c:pt idx="1955">
                  <c:v>3669.01</c:v>
                </c:pt>
                <c:pt idx="1956">
                  <c:v>3666.72</c:v>
                </c:pt>
                <c:pt idx="1957">
                  <c:v>3699.12</c:v>
                </c:pt>
                <c:pt idx="1958">
                  <c:v>3691.96</c:v>
                </c:pt>
                <c:pt idx="1959">
                  <c:v>3702.25</c:v>
                </c:pt>
                <c:pt idx="1960">
                  <c:v>3672.82</c:v>
                </c:pt>
                <c:pt idx="1961">
                  <c:v>3668.1</c:v>
                </c:pt>
                <c:pt idx="1962">
                  <c:v>3663.46</c:v>
                </c:pt>
                <c:pt idx="1963">
                  <c:v>3647.49</c:v>
                </c:pt>
                <c:pt idx="1964">
                  <c:v>3694.62</c:v>
                </c:pt>
                <c:pt idx="1965">
                  <c:v>3701.17</c:v>
                </c:pt>
                <c:pt idx="1966">
                  <c:v>3722.48</c:v>
                </c:pt>
                <c:pt idx="1967">
                  <c:v>3709.41</c:v>
                </c:pt>
                <c:pt idx="1968">
                  <c:v>3694.92</c:v>
                </c:pt>
                <c:pt idx="1969">
                  <c:v>3687.26</c:v>
                </c:pt>
                <c:pt idx="1970">
                  <c:v>3690.01</c:v>
                </c:pt>
                <c:pt idx="1971">
                  <c:v>3703.06</c:v>
                </c:pt>
                <c:pt idx="1972">
                  <c:v>3735.36</c:v>
                </c:pt>
                <c:pt idx="1973">
                  <c:v>3727.04</c:v>
                </c:pt>
                <c:pt idx="1974">
                  <c:v>3732.04</c:v>
                </c:pt>
                <c:pt idx="1975">
                  <c:v>3756.07</c:v>
                </c:pt>
                <c:pt idx="1976">
                  <c:v>3700.65</c:v>
                </c:pt>
                <c:pt idx="1977">
                  <c:v>3726.86</c:v>
                </c:pt>
                <c:pt idx="1978">
                  <c:v>3748.14</c:v>
                </c:pt>
                <c:pt idx="1979">
                  <c:v>3803.79</c:v>
                </c:pt>
                <c:pt idx="1980">
                  <c:v>3824.68</c:v>
                </c:pt>
                <c:pt idx="1981">
                  <c:v>3799.61</c:v>
                </c:pt>
                <c:pt idx="1982">
                  <c:v>3801.19</c:v>
                </c:pt>
                <c:pt idx="1983">
                  <c:v>3809.84</c:v>
                </c:pt>
                <c:pt idx="1984">
                  <c:v>3795.54</c:v>
                </c:pt>
                <c:pt idx="1985">
                  <c:v>3768.25</c:v>
                </c:pt>
                <c:pt idx="1986">
                  <c:v>3798.91</c:v>
                </c:pt>
                <c:pt idx="1987">
                  <c:v>3851.85</c:v>
                </c:pt>
                <c:pt idx="1988">
                  <c:v>3853.07</c:v>
                </c:pt>
                <c:pt idx="1989">
                  <c:v>3841.47</c:v>
                </c:pt>
                <c:pt idx="1990">
                  <c:v>3855.36</c:v>
                </c:pt>
                <c:pt idx="1991">
                  <c:v>3849.62</c:v>
                </c:pt>
                <c:pt idx="1992">
                  <c:v>3750.77</c:v>
                </c:pt>
                <c:pt idx="1993">
                  <c:v>3787.38</c:v>
                </c:pt>
                <c:pt idx="1994">
                  <c:v>3714.24</c:v>
                </c:pt>
                <c:pt idx="1995">
                  <c:v>3773.86</c:v>
                </c:pt>
                <c:pt idx="1996">
                  <c:v>3826.31</c:v>
                </c:pt>
                <c:pt idx="1997">
                  <c:v>3830.17</c:v>
                </c:pt>
                <c:pt idx="1998">
                  <c:v>3871.74</c:v>
                </c:pt>
                <c:pt idx="1999">
                  <c:v>3886.83</c:v>
                </c:pt>
                <c:pt idx="2000">
                  <c:v>3915.59</c:v>
                </c:pt>
                <c:pt idx="2001">
                  <c:v>3911.23</c:v>
                </c:pt>
                <c:pt idx="2002">
                  <c:v>3909.88</c:v>
                </c:pt>
                <c:pt idx="2003">
                  <c:v>3913.97</c:v>
                </c:pt>
                <c:pt idx="2004">
                  <c:v>3906.71</c:v>
                </c:pt>
                <c:pt idx="2005">
                  <c:v>3876.5</c:v>
                </c:pt>
                <c:pt idx="2006">
                  <c:v>3881.37</c:v>
                </c:pt>
                <c:pt idx="2007">
                  <c:v>3925.43</c:v>
                </c:pt>
                <c:pt idx="2008">
                  <c:v>3829.34</c:v>
                </c:pt>
                <c:pt idx="2009">
                  <c:v>3811.15</c:v>
                </c:pt>
                <c:pt idx="2010">
                  <c:v>3901.82</c:v>
                </c:pt>
                <c:pt idx="2011">
                  <c:v>3870.29</c:v>
                </c:pt>
                <c:pt idx="2012">
                  <c:v>3819.72</c:v>
                </c:pt>
                <c:pt idx="2013">
                  <c:v>3768.47</c:v>
                </c:pt>
                <c:pt idx="2014">
                  <c:v>3841.94</c:v>
                </c:pt>
                <c:pt idx="2015">
                  <c:v>3821.35</c:v>
                </c:pt>
                <c:pt idx="2016">
                  <c:v>3875.44</c:v>
                </c:pt>
                <c:pt idx="2017">
                  <c:v>3898.81</c:v>
                </c:pt>
                <c:pt idx="2018">
                  <c:v>3939.34</c:v>
                </c:pt>
                <c:pt idx="2019">
                  <c:v>3943.34</c:v>
                </c:pt>
                <c:pt idx="2020">
                  <c:v>3968.94</c:v>
                </c:pt>
                <c:pt idx="2021">
                  <c:v>3962.71</c:v>
                </c:pt>
                <c:pt idx="2022">
                  <c:v>3974.12</c:v>
                </c:pt>
                <c:pt idx="2023">
                  <c:v>3915.46</c:v>
                </c:pt>
                <c:pt idx="2024">
                  <c:v>3913.1</c:v>
                </c:pt>
                <c:pt idx="2025">
                  <c:v>3940.59</c:v>
                </c:pt>
                <c:pt idx="2026">
                  <c:v>3910.52</c:v>
                </c:pt>
                <c:pt idx="2027">
                  <c:v>3889.14</c:v>
                </c:pt>
                <c:pt idx="2028">
                  <c:v>3909.52</c:v>
                </c:pt>
                <c:pt idx="2029">
                  <c:v>3974.54</c:v>
                </c:pt>
                <c:pt idx="2030">
                  <c:v>3971.09</c:v>
                </c:pt>
                <c:pt idx="2031">
                  <c:v>3958.55</c:v>
                </c:pt>
                <c:pt idx="2032">
                  <c:v>3972.89</c:v>
                </c:pt>
                <c:pt idx="2033">
                  <c:v>4019.87</c:v>
                </c:pt>
                <c:pt idx="2034">
                  <c:v>4073.94</c:v>
                </c:pt>
                <c:pt idx="2035">
                  <c:v>4079.95</c:v>
                </c:pt>
                <c:pt idx="2036">
                  <c:v>4097.17</c:v>
                </c:pt>
                <c:pt idx="2037">
                  <c:v>4128.8</c:v>
                </c:pt>
                <c:pt idx="2038">
                  <c:v>4127.99</c:v>
                </c:pt>
                <c:pt idx="2039">
                  <c:v>4141.59</c:v>
                </c:pt>
                <c:pt idx="2040">
                  <c:v>4124.66</c:v>
                </c:pt>
                <c:pt idx="2041">
                  <c:v>4170.42</c:v>
                </c:pt>
                <c:pt idx="2042">
                  <c:v>4185.47</c:v>
                </c:pt>
                <c:pt idx="2043">
                  <c:v>4163.26</c:v>
                </c:pt>
                <c:pt idx="2044">
                  <c:v>4134.9399999999996</c:v>
                </c:pt>
                <c:pt idx="2045">
                  <c:v>4173.42</c:v>
                </c:pt>
                <c:pt idx="2046">
                  <c:v>4134.9799999999996</c:v>
                </c:pt>
                <c:pt idx="2047">
                  <c:v>4180.17</c:v>
                </c:pt>
                <c:pt idx="2048">
                  <c:v>4187.62</c:v>
                </c:pt>
                <c:pt idx="2049">
                  <c:v>4186.72</c:v>
                </c:pt>
                <c:pt idx="2050">
                  <c:v>4183.18</c:v>
                </c:pt>
                <c:pt idx="2051">
                  <c:v>4211.47</c:v>
                </c:pt>
                <c:pt idx="2052">
                  <c:v>4181.17</c:v>
                </c:pt>
                <c:pt idx="2053">
                  <c:v>4201.62</c:v>
                </c:pt>
                <c:pt idx="2054">
                  <c:v>4232.6000000000004</c:v>
                </c:pt>
                <c:pt idx="2055">
                  <c:v>4188.43</c:v>
                </c:pt>
                <c:pt idx="2056">
                  <c:v>4152.1000000000004</c:v>
                </c:pt>
                <c:pt idx="2057">
                  <c:v>4063.04</c:v>
                </c:pt>
                <c:pt idx="2058">
                  <c:v>4112.5</c:v>
                </c:pt>
                <c:pt idx="2059">
                  <c:v>4173.8500000000004</c:v>
                </c:pt>
                <c:pt idx="2060">
                  <c:v>4163.29</c:v>
                </c:pt>
                <c:pt idx="2061">
                  <c:v>4127.83</c:v>
                </c:pt>
                <c:pt idx="2062">
                  <c:v>4115.68</c:v>
                </c:pt>
                <c:pt idx="2063">
                  <c:v>4159.12</c:v>
                </c:pt>
                <c:pt idx="2064">
                  <c:v>4155.8599999999997</c:v>
                </c:pt>
                <c:pt idx="2065">
                  <c:v>4197.05</c:v>
                </c:pt>
                <c:pt idx="2066">
                  <c:v>4188.13</c:v>
                </c:pt>
                <c:pt idx="2067">
                  <c:v>4195.99</c:v>
                </c:pt>
                <c:pt idx="2068">
                  <c:v>4200.88</c:v>
                </c:pt>
                <c:pt idx="2069">
                  <c:v>4204.1099999999997</c:v>
                </c:pt>
                <c:pt idx="2070">
                  <c:v>4202.04</c:v>
                </c:pt>
                <c:pt idx="2071">
                  <c:v>4208.12</c:v>
                </c:pt>
                <c:pt idx="2072">
                  <c:v>4192.8500000000004</c:v>
                </c:pt>
                <c:pt idx="2073">
                  <c:v>4229.8900000000003</c:v>
                </c:pt>
                <c:pt idx="2074">
                  <c:v>4226.5200000000004</c:v>
                </c:pt>
                <c:pt idx="2075">
                  <c:v>4227.26</c:v>
                </c:pt>
                <c:pt idx="2076">
                  <c:v>4219.55</c:v>
                </c:pt>
                <c:pt idx="2077">
                  <c:v>4239.18</c:v>
                </c:pt>
                <c:pt idx="2078">
                  <c:v>4247.4399999999996</c:v>
                </c:pt>
                <c:pt idx="2079">
                  <c:v>4246.59</c:v>
                </c:pt>
                <c:pt idx="2080">
                  <c:v>4223.7</c:v>
                </c:pt>
                <c:pt idx="2081">
                  <c:v>4221.8599999999997</c:v>
                </c:pt>
                <c:pt idx="2082">
                  <c:v>4166.45</c:v>
                </c:pt>
                <c:pt idx="2083">
                  <c:v>4224.79</c:v>
                </c:pt>
                <c:pt idx="2084">
                  <c:v>4246.4399999999996</c:v>
                </c:pt>
                <c:pt idx="2085">
                  <c:v>4241.84</c:v>
                </c:pt>
                <c:pt idx="2086">
                  <c:v>4266.49</c:v>
                </c:pt>
                <c:pt idx="2087">
                  <c:v>4280.7</c:v>
                </c:pt>
                <c:pt idx="2088">
                  <c:v>4290.6099999999997</c:v>
                </c:pt>
                <c:pt idx="2089">
                  <c:v>4291.8</c:v>
                </c:pt>
                <c:pt idx="2090">
                  <c:v>4297.5</c:v>
                </c:pt>
                <c:pt idx="2091">
                  <c:v>4319.9399999999996</c:v>
                </c:pt>
                <c:pt idx="2092">
                  <c:v>4352.34</c:v>
                </c:pt>
                <c:pt idx="2093">
                  <c:v>4343.54</c:v>
                </c:pt>
                <c:pt idx="2094">
                  <c:v>4358.13</c:v>
                </c:pt>
                <c:pt idx="2095">
                  <c:v>4320.82</c:v>
                </c:pt>
                <c:pt idx="2096">
                  <c:v>4369.55</c:v>
                </c:pt>
                <c:pt idx="2097">
                  <c:v>4384.63</c:v>
                </c:pt>
                <c:pt idx="2098">
                  <c:v>4369.21</c:v>
                </c:pt>
                <c:pt idx="2099">
                  <c:v>4374.3</c:v>
                </c:pt>
                <c:pt idx="2100">
                  <c:v>4360.03</c:v>
                </c:pt>
                <c:pt idx="2101">
                  <c:v>4327.16</c:v>
                </c:pt>
                <c:pt idx="2102">
                  <c:v>4258.49</c:v>
                </c:pt>
                <c:pt idx="2103">
                  <c:v>4323.0600000000004</c:v>
                </c:pt>
                <c:pt idx="2104">
                  <c:v>4358.6899999999996</c:v>
                </c:pt>
                <c:pt idx="2105">
                  <c:v>4367.4799999999996</c:v>
                </c:pt>
                <c:pt idx="2106">
                  <c:v>4411.79</c:v>
                </c:pt>
                <c:pt idx="2107">
                  <c:v>4422.3</c:v>
                </c:pt>
                <c:pt idx="2108">
                  <c:v>4401.46</c:v>
                </c:pt>
                <c:pt idx="2109">
                  <c:v>4400.6400000000003</c:v>
                </c:pt>
                <c:pt idx="2110">
                  <c:v>4419.1499999999996</c:v>
                </c:pt>
                <c:pt idx="2111">
                  <c:v>4395.26</c:v>
                </c:pt>
                <c:pt idx="2112">
                  <c:v>4387.16</c:v>
                </c:pt>
                <c:pt idx="2113">
                  <c:v>4423.1499999999996</c:v>
                </c:pt>
                <c:pt idx="2114">
                  <c:v>4402.66</c:v>
                </c:pt>
                <c:pt idx="2115">
                  <c:v>4429.1000000000004</c:v>
                </c:pt>
                <c:pt idx="2116">
                  <c:v>4436.5200000000004</c:v>
                </c:pt>
                <c:pt idx="2117">
                  <c:v>4432.3500000000004</c:v>
                </c:pt>
                <c:pt idx="2118">
                  <c:v>4436.75</c:v>
                </c:pt>
                <c:pt idx="2119">
                  <c:v>4447.7</c:v>
                </c:pt>
                <c:pt idx="2120">
                  <c:v>4460.83</c:v>
                </c:pt>
                <c:pt idx="2121">
                  <c:v>4468</c:v>
                </c:pt>
                <c:pt idx="2122">
                  <c:v>4479.71</c:v>
                </c:pt>
                <c:pt idx="2123">
                  <c:v>4448.08</c:v>
                </c:pt>
                <c:pt idx="2124">
                  <c:v>4400.2700000000004</c:v>
                </c:pt>
                <c:pt idx="2125">
                  <c:v>4405.8</c:v>
                </c:pt>
                <c:pt idx="2126">
                  <c:v>4441.67</c:v>
                </c:pt>
                <c:pt idx="2127">
                  <c:v>4479.53</c:v>
                </c:pt>
                <c:pt idx="2128">
                  <c:v>4486.2299999999996</c:v>
                </c:pt>
                <c:pt idx="2129">
                  <c:v>4496.1899999999996</c:v>
                </c:pt>
                <c:pt idx="2130">
                  <c:v>4470</c:v>
                </c:pt>
                <c:pt idx="2131">
                  <c:v>4509.37</c:v>
                </c:pt>
                <c:pt idx="2132">
                  <c:v>4528.79</c:v>
                </c:pt>
                <c:pt idx="2133">
                  <c:v>4522.68</c:v>
                </c:pt>
                <c:pt idx="2134">
                  <c:v>4524.09</c:v>
                </c:pt>
                <c:pt idx="2135">
                  <c:v>4536.95</c:v>
                </c:pt>
                <c:pt idx="2136">
                  <c:v>4535.43</c:v>
                </c:pt>
                <c:pt idx="2137">
                  <c:v>4520.03</c:v>
                </c:pt>
                <c:pt idx="2138">
                  <c:v>4514.07</c:v>
                </c:pt>
                <c:pt idx="2139">
                  <c:v>4493.28</c:v>
                </c:pt>
                <c:pt idx="2140">
                  <c:v>4458.58</c:v>
                </c:pt>
                <c:pt idx="2141">
                  <c:v>4468.7299999999996</c:v>
                </c:pt>
                <c:pt idx="2142">
                  <c:v>4443.05</c:v>
                </c:pt>
                <c:pt idx="2143">
                  <c:v>4480.7</c:v>
                </c:pt>
                <c:pt idx="2144">
                  <c:v>4473.75</c:v>
                </c:pt>
                <c:pt idx="2145">
                  <c:v>4432.99</c:v>
                </c:pt>
                <c:pt idx="2146">
                  <c:v>4395.6400000000003</c:v>
                </c:pt>
                <c:pt idx="2147">
                  <c:v>4448.9799999999996</c:v>
                </c:pt>
                <c:pt idx="2148">
                  <c:v>4455.4799999999996</c:v>
                </c:pt>
                <c:pt idx="2149">
                  <c:v>4443.1099999999997</c:v>
                </c:pt>
                <c:pt idx="2150">
                  <c:v>4352.63</c:v>
                </c:pt>
                <c:pt idx="2151">
                  <c:v>4359.46</c:v>
                </c:pt>
                <c:pt idx="2152">
                  <c:v>4307.54</c:v>
                </c:pt>
                <c:pt idx="2153">
                  <c:v>4391.34</c:v>
                </c:pt>
                <c:pt idx="2154">
                  <c:v>4361.1899999999996</c:v>
                </c:pt>
                <c:pt idx="2155">
                  <c:v>4350.6499999999996</c:v>
                </c:pt>
                <c:pt idx="2156">
                  <c:v>4363.8</c:v>
                </c:pt>
                <c:pt idx="2157">
                  <c:v>4438.26</c:v>
                </c:pt>
                <c:pt idx="2158">
                  <c:v>4471.37</c:v>
                </c:pt>
                <c:pt idx="2159">
                  <c:v>4486.46</c:v>
                </c:pt>
                <c:pt idx="2160">
                  <c:v>4519.63</c:v>
                </c:pt>
                <c:pt idx="2161">
                  <c:v>4536.1899999999996</c:v>
                </c:pt>
                <c:pt idx="2162">
                  <c:v>4549.78</c:v>
                </c:pt>
                <c:pt idx="2163">
                  <c:v>4544.8999999999996</c:v>
                </c:pt>
                <c:pt idx="2164">
                  <c:v>4566.4799999999996</c:v>
                </c:pt>
                <c:pt idx="2165">
                  <c:v>4574.79</c:v>
                </c:pt>
                <c:pt idx="2166">
                  <c:v>4551.68</c:v>
                </c:pt>
                <c:pt idx="2167">
                  <c:v>4596.42</c:v>
                </c:pt>
                <c:pt idx="2168">
                  <c:v>4605.38</c:v>
                </c:pt>
                <c:pt idx="2169">
                  <c:v>4613.67</c:v>
                </c:pt>
                <c:pt idx="2170">
                  <c:v>4630.6499999999996</c:v>
                </c:pt>
                <c:pt idx="2171">
                  <c:v>4660.57</c:v>
                </c:pt>
                <c:pt idx="2172">
                  <c:v>4680.0600000000004</c:v>
                </c:pt>
                <c:pt idx="2173">
                  <c:v>4697.53</c:v>
                </c:pt>
                <c:pt idx="2174">
                  <c:v>4701.7</c:v>
                </c:pt>
                <c:pt idx="2175">
                  <c:v>4685.25</c:v>
                </c:pt>
                <c:pt idx="2176">
                  <c:v>4646.71</c:v>
                </c:pt>
                <c:pt idx="2177">
                  <c:v>4649.2700000000004</c:v>
                </c:pt>
                <c:pt idx="2178">
                  <c:v>4682.8500000000004</c:v>
                </c:pt>
                <c:pt idx="2179">
                  <c:v>4682.8</c:v>
                </c:pt>
                <c:pt idx="2180">
                  <c:v>4700.8999999999996</c:v>
                </c:pt>
                <c:pt idx="2181">
                  <c:v>4688.67</c:v>
                </c:pt>
                <c:pt idx="2182">
                  <c:v>4704.54</c:v>
                </c:pt>
                <c:pt idx="2183">
                  <c:v>4697.96</c:v>
                </c:pt>
                <c:pt idx="2184">
                  <c:v>4682.9399999999996</c:v>
                </c:pt>
                <c:pt idx="2185">
                  <c:v>4690.7</c:v>
                </c:pt>
                <c:pt idx="2186">
                  <c:v>4701.46</c:v>
                </c:pt>
                <c:pt idx="2187">
                  <c:v>4594.62</c:v>
                </c:pt>
                <c:pt idx="2188">
                  <c:v>4655.2700000000004</c:v>
                </c:pt>
                <c:pt idx="2189">
                  <c:v>4567</c:v>
                </c:pt>
                <c:pt idx="2190">
                  <c:v>4513.04</c:v>
                </c:pt>
                <c:pt idx="2191">
                  <c:v>4577.1000000000004</c:v>
                </c:pt>
                <c:pt idx="2192">
                  <c:v>4538.43</c:v>
                </c:pt>
                <c:pt idx="2193">
                  <c:v>4591.67</c:v>
                </c:pt>
                <c:pt idx="2194">
                  <c:v>4686.75</c:v>
                </c:pt>
                <c:pt idx="2195">
                  <c:v>4701.21</c:v>
                </c:pt>
                <c:pt idx="2196">
                  <c:v>4667.45</c:v>
                </c:pt>
                <c:pt idx="2197">
                  <c:v>4712.0200000000004</c:v>
                </c:pt>
                <c:pt idx="2198">
                  <c:v>4668.97</c:v>
                </c:pt>
                <c:pt idx="2199">
                  <c:v>4634.09</c:v>
                </c:pt>
                <c:pt idx="2200">
                  <c:v>4709.8500000000004</c:v>
                </c:pt>
                <c:pt idx="2201">
                  <c:v>4668.67</c:v>
                </c:pt>
                <c:pt idx="2202">
                  <c:v>4620.6400000000003</c:v>
                </c:pt>
                <c:pt idx="2203">
                  <c:v>4568.0200000000004</c:v>
                </c:pt>
                <c:pt idx="2204">
                  <c:v>4649.2299999999996</c:v>
                </c:pt>
                <c:pt idx="2205">
                  <c:v>4696.5600000000004</c:v>
                </c:pt>
                <c:pt idx="2206">
                  <c:v>4725.79</c:v>
                </c:pt>
                <c:pt idx="2207">
                  <c:v>4791.1899999999996</c:v>
                </c:pt>
                <c:pt idx="2208">
                  <c:v>4786.3500000000004</c:v>
                </c:pt>
                <c:pt idx="2209">
                  <c:v>4793.0600000000004</c:v>
                </c:pt>
                <c:pt idx="2210">
                  <c:v>4778.7299999999996</c:v>
                </c:pt>
                <c:pt idx="2211">
                  <c:v>4766.18</c:v>
                </c:pt>
                <c:pt idx="2212">
                  <c:v>4793.54</c:v>
                </c:pt>
                <c:pt idx="2213">
                  <c:v>4700.58</c:v>
                </c:pt>
                <c:pt idx="2214">
                  <c:v>4696.05</c:v>
                </c:pt>
                <c:pt idx="2215">
                  <c:v>4677.03</c:v>
                </c:pt>
                <c:pt idx="2216">
                  <c:v>4670.29</c:v>
                </c:pt>
                <c:pt idx="2217">
                  <c:v>4713.07</c:v>
                </c:pt>
                <c:pt idx="2218">
                  <c:v>4726.3500000000004</c:v>
                </c:pt>
                <c:pt idx="2219">
                  <c:v>4659.03</c:v>
                </c:pt>
                <c:pt idx="2220">
                  <c:v>4662.8500000000004</c:v>
                </c:pt>
                <c:pt idx="2221">
                  <c:v>4577.1099999999997</c:v>
                </c:pt>
                <c:pt idx="2222">
                  <c:v>4532.76</c:v>
                </c:pt>
                <c:pt idx="2223">
                  <c:v>4482.7299999999996</c:v>
                </c:pt>
                <c:pt idx="2224">
                  <c:v>4397.9399999999996</c:v>
                </c:pt>
                <c:pt idx="2225">
                  <c:v>4410.13</c:v>
                </c:pt>
                <c:pt idx="2226">
                  <c:v>4356.45</c:v>
                </c:pt>
                <c:pt idx="2227">
                  <c:v>4349.93</c:v>
                </c:pt>
                <c:pt idx="2228">
                  <c:v>4326.51</c:v>
                </c:pt>
                <c:pt idx="2229">
                  <c:v>4431.8500000000004</c:v>
                </c:pt>
                <c:pt idx="2230">
                  <c:v>4483.87</c:v>
                </c:pt>
                <c:pt idx="2231">
                  <c:v>4521.54</c:v>
                </c:pt>
                <c:pt idx="2232">
                  <c:v>4587.18</c:v>
                </c:pt>
                <c:pt idx="2233">
                  <c:v>4504.08</c:v>
                </c:pt>
                <c:pt idx="2234">
                  <c:v>4418.6400000000003</c:v>
                </c:pt>
                <c:pt idx="2235">
                  <c:v>4401.67</c:v>
                </c:pt>
                <c:pt idx="2236">
                  <c:v>4471.07</c:v>
                </c:pt>
                <c:pt idx="2237">
                  <c:v>4475.01</c:v>
                </c:pt>
                <c:pt idx="2238">
                  <c:v>4380.26</c:v>
                </c:pt>
                <c:pt idx="2239">
                  <c:v>4348.87</c:v>
                </c:pt>
                <c:pt idx="2240">
                  <c:v>4304.76</c:v>
                </c:pt>
                <c:pt idx="2241">
                  <c:v>4225.5</c:v>
                </c:pt>
                <c:pt idx="2242">
                  <c:v>4288.7</c:v>
                </c:pt>
                <c:pt idx="2243">
                  <c:v>4384.6499999999996</c:v>
                </c:pt>
                <c:pt idx="2244">
                  <c:v>4373.9399999999996</c:v>
                </c:pt>
                <c:pt idx="2245">
                  <c:v>4306.26</c:v>
                </c:pt>
                <c:pt idx="2246">
                  <c:v>4386.54</c:v>
                </c:pt>
                <c:pt idx="2247">
                  <c:v>4363.49</c:v>
                </c:pt>
                <c:pt idx="2248">
                  <c:v>4328.87</c:v>
                </c:pt>
                <c:pt idx="2249">
                  <c:v>4201.09</c:v>
                </c:pt>
                <c:pt idx="2250">
                  <c:v>4170.7</c:v>
                </c:pt>
                <c:pt idx="2251">
                  <c:v>4277.88</c:v>
                </c:pt>
                <c:pt idx="2252">
                  <c:v>4259.5200000000004</c:v>
                </c:pt>
                <c:pt idx="2253">
                  <c:v>4204.3100000000004</c:v>
                </c:pt>
                <c:pt idx="2254">
                  <c:v>4173.1099999999997</c:v>
                </c:pt>
                <c:pt idx="2255">
                  <c:v>4262.45</c:v>
                </c:pt>
                <c:pt idx="2256">
                  <c:v>4357.8599999999997</c:v>
                </c:pt>
                <c:pt idx="2257">
                  <c:v>4411.67</c:v>
                </c:pt>
                <c:pt idx="2258">
                  <c:v>4463.12</c:v>
                </c:pt>
                <c:pt idx="2259">
                  <c:v>4461.18</c:v>
                </c:pt>
                <c:pt idx="2260">
                  <c:v>4511.6099999999997</c:v>
                </c:pt>
                <c:pt idx="2261">
                  <c:v>4456.24</c:v>
                </c:pt>
                <c:pt idx="2262">
                  <c:v>4520.16</c:v>
                </c:pt>
                <c:pt idx="2263">
                  <c:v>4543.0600000000004</c:v>
                </c:pt>
                <c:pt idx="2264">
                  <c:v>4575.5200000000004</c:v>
                </c:pt>
                <c:pt idx="2265">
                  <c:v>4631.6000000000004</c:v>
                </c:pt>
                <c:pt idx="2266">
                  <c:v>4602.45</c:v>
                </c:pt>
                <c:pt idx="2267">
                  <c:v>4530.41</c:v>
                </c:pt>
                <c:pt idx="2268">
                  <c:v>4545.8599999999997</c:v>
                </c:pt>
                <c:pt idx="2269">
                  <c:v>4481.1499999999996</c:v>
                </c:pt>
                <c:pt idx="2270">
                  <c:v>4500.21</c:v>
                </c:pt>
                <c:pt idx="2271">
                  <c:v>4488.28</c:v>
                </c:pt>
                <c:pt idx="2272">
                  <c:v>4412.53</c:v>
                </c:pt>
                <c:pt idx="2273">
                  <c:v>4397.45</c:v>
                </c:pt>
                <c:pt idx="2274">
                  <c:v>4446.59</c:v>
                </c:pt>
                <c:pt idx="2275">
                  <c:v>4392.59</c:v>
                </c:pt>
                <c:pt idx="2276">
                  <c:v>4391.6899999999996</c:v>
                </c:pt>
                <c:pt idx="2277">
                  <c:v>4462.21</c:v>
                </c:pt>
                <c:pt idx="2278">
                  <c:v>4459.45</c:v>
                </c:pt>
                <c:pt idx="2279">
                  <c:v>4393.66</c:v>
                </c:pt>
                <c:pt idx="2280">
                  <c:v>4271.78</c:v>
                </c:pt>
                <c:pt idx="2281">
                  <c:v>4296.12</c:v>
                </c:pt>
                <c:pt idx="2282">
                  <c:v>4175.2</c:v>
                </c:pt>
                <c:pt idx="2283">
                  <c:v>4183.96</c:v>
                </c:pt>
                <c:pt idx="2284">
                  <c:v>4287.5</c:v>
                </c:pt>
                <c:pt idx="2285">
                  <c:v>4131.93</c:v>
                </c:pt>
                <c:pt idx="2286">
                  <c:v>4146.87</c:v>
                </c:pt>
                <c:pt idx="2287">
                  <c:v>4123.34</c:v>
                </c:pt>
                <c:pt idx="2288">
                  <c:v>3991.24</c:v>
                </c:pt>
                <c:pt idx="2289">
                  <c:v>4001.05</c:v>
                </c:pt>
                <c:pt idx="2290">
                  <c:v>3935.18</c:v>
                </c:pt>
                <c:pt idx="2291">
                  <c:v>3930.08</c:v>
                </c:pt>
                <c:pt idx="2292">
                  <c:v>4023.89</c:v>
                </c:pt>
                <c:pt idx="2293">
                  <c:v>4008.01</c:v>
                </c:pt>
                <c:pt idx="2294">
                  <c:v>4088.85</c:v>
                </c:pt>
                <c:pt idx="2295">
                  <c:v>3923.68</c:v>
                </c:pt>
                <c:pt idx="2296">
                  <c:v>3900.79</c:v>
                </c:pt>
                <c:pt idx="2297">
                  <c:v>3901.36</c:v>
                </c:pt>
                <c:pt idx="2298">
                  <c:v>3973.75</c:v>
                </c:pt>
                <c:pt idx="2299">
                  <c:v>3941.48</c:v>
                </c:pt>
                <c:pt idx="2300">
                  <c:v>3978.73</c:v>
                </c:pt>
                <c:pt idx="2301">
                  <c:v>4057.84</c:v>
                </c:pt>
                <c:pt idx="2302">
                  <c:v>4158.24</c:v>
                </c:pt>
                <c:pt idx="2303">
                  <c:v>4132.1499999999996</c:v>
                </c:pt>
                <c:pt idx="2304">
                  <c:v>4101.2299999999996</c:v>
                </c:pt>
                <c:pt idx="2305">
                  <c:v>4176.82</c:v>
                </c:pt>
                <c:pt idx="2306">
                  <c:v>4121.43</c:v>
                </c:pt>
                <c:pt idx="2307">
                  <c:v>4160.68</c:v>
                </c:pt>
                <c:pt idx="2308">
                  <c:v>4115.7700000000004</c:v>
                </c:pt>
                <c:pt idx="2309">
                  <c:v>4017.82</c:v>
                </c:pt>
                <c:pt idx="2310">
                  <c:v>3900.86</c:v>
                </c:pt>
                <c:pt idx="2311">
                  <c:v>3749.63</c:v>
                </c:pt>
                <c:pt idx="2312">
                  <c:v>3735.48</c:v>
                </c:pt>
                <c:pt idx="2313">
                  <c:v>3789.99</c:v>
                </c:pt>
                <c:pt idx="2314">
                  <c:v>3666.77</c:v>
                </c:pt>
                <c:pt idx="2315">
                  <c:v>3674.84</c:v>
                </c:pt>
                <c:pt idx="2316">
                  <c:v>3764.79</c:v>
                </c:pt>
                <c:pt idx="2317">
                  <c:v>3759.89</c:v>
                </c:pt>
                <c:pt idx="2318">
                  <c:v>3795.73</c:v>
                </c:pt>
                <c:pt idx="2319">
                  <c:v>3911.74</c:v>
                </c:pt>
                <c:pt idx="2320">
                  <c:v>3900.11</c:v>
                </c:pt>
                <c:pt idx="2321">
                  <c:v>3821.55</c:v>
                </c:pt>
                <c:pt idx="2322">
                  <c:v>3818.83</c:v>
                </c:pt>
                <c:pt idx="2323">
                  <c:v>3785.38</c:v>
                </c:pt>
                <c:pt idx="2324">
                  <c:v>3825.33</c:v>
                </c:pt>
                <c:pt idx="2325">
                  <c:v>3831.39</c:v>
                </c:pt>
                <c:pt idx="2326">
                  <c:v>3845.08</c:v>
                </c:pt>
                <c:pt idx="2327">
                  <c:v>3902.62</c:v>
                </c:pt>
                <c:pt idx="2328">
                  <c:v>3899.38</c:v>
                </c:pt>
                <c:pt idx="2329">
                  <c:v>3854.43</c:v>
                </c:pt>
                <c:pt idx="2330">
                  <c:v>3818.8</c:v>
                </c:pt>
                <c:pt idx="2331">
                  <c:v>3801.78</c:v>
                </c:pt>
                <c:pt idx="2332">
                  <c:v>3790.38</c:v>
                </c:pt>
                <c:pt idx="2333">
                  <c:v>3863.16</c:v>
                </c:pt>
                <c:pt idx="2334">
                  <c:v>3830.85</c:v>
                </c:pt>
                <c:pt idx="2335">
                  <c:v>3936.69</c:v>
                </c:pt>
                <c:pt idx="2336">
                  <c:v>3959.9</c:v>
                </c:pt>
                <c:pt idx="2337">
                  <c:v>3998.95</c:v>
                </c:pt>
                <c:pt idx="2338">
                  <c:v>3961.63</c:v>
                </c:pt>
                <c:pt idx="2339">
                  <c:v>3966.84</c:v>
                </c:pt>
                <c:pt idx="2340">
                  <c:v>3921.05</c:v>
                </c:pt>
                <c:pt idx="2341">
                  <c:v>4023.61</c:v>
                </c:pt>
                <c:pt idx="2342">
                  <c:v>4072.43</c:v>
                </c:pt>
                <c:pt idx="2343">
                  <c:v>4130.29</c:v>
                </c:pt>
                <c:pt idx="2344">
                  <c:v>4118.63</c:v>
                </c:pt>
                <c:pt idx="2345">
                  <c:v>4091.19</c:v>
                </c:pt>
                <c:pt idx="2346">
                  <c:v>4155.17</c:v>
                </c:pt>
                <c:pt idx="2347">
                  <c:v>4151.9399999999996</c:v>
                </c:pt>
                <c:pt idx="2348">
                  <c:v>4145.1899999999996</c:v>
                </c:pt>
                <c:pt idx="2349">
                  <c:v>4140.0600000000004</c:v>
                </c:pt>
                <c:pt idx="2350">
                  <c:v>4122.47</c:v>
                </c:pt>
                <c:pt idx="2351">
                  <c:v>4210.24</c:v>
                </c:pt>
                <c:pt idx="2352">
                  <c:v>4207.2700000000004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58-E145-BDAD-F9165B31E7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7258544"/>
        <c:axId val="966844879"/>
      </c:lineChart>
      <c:catAx>
        <c:axId val="203725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844879"/>
        <c:crosses val="autoZero"/>
        <c:auto val="1"/>
        <c:lblAlgn val="ctr"/>
        <c:lblOffset val="100"/>
        <c:noMultiLvlLbl val="0"/>
      </c:catAx>
      <c:valAx>
        <c:axId val="96684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7258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label_sp500!$B$1</c:f>
              <c:strCache>
                <c:ptCount val="1"/>
                <c:pt idx="0">
                  <c:v>sp500_Vol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label_sp500!$A$2:$A$472</c:f>
              <c:strCache>
                <c:ptCount val="471"/>
                <c:pt idx="0">
                  <c:v>2012-08-13</c:v>
                </c:pt>
                <c:pt idx="1">
                  <c:v>2012-08-20</c:v>
                </c:pt>
                <c:pt idx="2">
                  <c:v>2012-08-27</c:v>
                </c:pt>
                <c:pt idx="3">
                  <c:v>2012-09-04</c:v>
                </c:pt>
                <c:pt idx="4">
                  <c:v>2012-09-11</c:v>
                </c:pt>
                <c:pt idx="5">
                  <c:v>2012-09-18</c:v>
                </c:pt>
                <c:pt idx="6">
                  <c:v>2012-09-25</c:v>
                </c:pt>
                <c:pt idx="7">
                  <c:v>2012-10-09</c:v>
                </c:pt>
                <c:pt idx="8">
                  <c:v>2012-10-16</c:v>
                </c:pt>
                <c:pt idx="9">
                  <c:v>2012-10-23</c:v>
                </c:pt>
                <c:pt idx="10">
                  <c:v>2012-11-01</c:v>
                </c:pt>
                <c:pt idx="11">
                  <c:v>2012-11-08</c:v>
                </c:pt>
                <c:pt idx="12">
                  <c:v>2012-11-15</c:v>
                </c:pt>
                <c:pt idx="13">
                  <c:v>2012-11-23</c:v>
                </c:pt>
                <c:pt idx="14">
                  <c:v>2012-11-30</c:v>
                </c:pt>
                <c:pt idx="15">
                  <c:v>2012-12-07</c:v>
                </c:pt>
                <c:pt idx="16">
                  <c:v>2012-12-14</c:v>
                </c:pt>
                <c:pt idx="17">
                  <c:v>2012-12-21</c:v>
                </c:pt>
                <c:pt idx="18">
                  <c:v>2012-12-31</c:v>
                </c:pt>
                <c:pt idx="19">
                  <c:v>2013-01-10</c:v>
                </c:pt>
                <c:pt idx="20">
                  <c:v>2013-01-17</c:v>
                </c:pt>
                <c:pt idx="21">
                  <c:v>2013-01-25</c:v>
                </c:pt>
                <c:pt idx="22">
                  <c:v>2013-02-01</c:v>
                </c:pt>
                <c:pt idx="23">
                  <c:v>2013-02-08</c:v>
                </c:pt>
                <c:pt idx="24">
                  <c:v>2013-02-22</c:v>
                </c:pt>
                <c:pt idx="25">
                  <c:v>2013-03-01</c:v>
                </c:pt>
                <c:pt idx="26">
                  <c:v>2013-03-08</c:v>
                </c:pt>
                <c:pt idx="27">
                  <c:v>2013-03-15</c:v>
                </c:pt>
                <c:pt idx="28">
                  <c:v>2013-03-22</c:v>
                </c:pt>
                <c:pt idx="29">
                  <c:v>2013-04-01</c:v>
                </c:pt>
                <c:pt idx="30">
                  <c:v>2013-04-10</c:v>
                </c:pt>
                <c:pt idx="31">
                  <c:v>2013-04-17</c:v>
                </c:pt>
                <c:pt idx="32">
                  <c:v>2013-04-24</c:v>
                </c:pt>
                <c:pt idx="33">
                  <c:v>2013-05-06</c:v>
                </c:pt>
                <c:pt idx="34">
                  <c:v>2013-05-13</c:v>
                </c:pt>
                <c:pt idx="35">
                  <c:v>2013-05-20</c:v>
                </c:pt>
                <c:pt idx="36">
                  <c:v>2013-05-28</c:v>
                </c:pt>
                <c:pt idx="37">
                  <c:v>2013-06-04</c:v>
                </c:pt>
                <c:pt idx="38">
                  <c:v>2013-06-14</c:v>
                </c:pt>
                <c:pt idx="39">
                  <c:v>2013-06-21</c:v>
                </c:pt>
                <c:pt idx="40">
                  <c:v>2013-06-28</c:v>
                </c:pt>
                <c:pt idx="41">
                  <c:v>2013-07-08</c:v>
                </c:pt>
                <c:pt idx="42">
                  <c:v>2013-07-15</c:v>
                </c:pt>
                <c:pt idx="43">
                  <c:v>2013-07-22</c:v>
                </c:pt>
                <c:pt idx="44">
                  <c:v>2013-07-29</c:v>
                </c:pt>
                <c:pt idx="45">
                  <c:v>2013-08-05</c:v>
                </c:pt>
                <c:pt idx="46">
                  <c:v>2013-08-12</c:v>
                </c:pt>
                <c:pt idx="47">
                  <c:v>2013-08-19</c:v>
                </c:pt>
                <c:pt idx="48">
                  <c:v>2013-08-26</c:v>
                </c:pt>
                <c:pt idx="49">
                  <c:v>2013-09-03</c:v>
                </c:pt>
                <c:pt idx="50">
                  <c:v>2013-09-10</c:v>
                </c:pt>
                <c:pt idx="51">
                  <c:v>2013-09-17</c:v>
                </c:pt>
                <c:pt idx="52">
                  <c:v>2013-09-26</c:v>
                </c:pt>
                <c:pt idx="53">
                  <c:v>2013-10-10</c:v>
                </c:pt>
                <c:pt idx="54">
                  <c:v>2013-10-17</c:v>
                </c:pt>
                <c:pt idx="55">
                  <c:v>2013-10-24</c:v>
                </c:pt>
                <c:pt idx="56">
                  <c:v>2013-10-31</c:v>
                </c:pt>
                <c:pt idx="57">
                  <c:v>2013-11-07</c:v>
                </c:pt>
                <c:pt idx="58">
                  <c:v>2013-11-14</c:v>
                </c:pt>
                <c:pt idx="59">
                  <c:v>2013-11-21</c:v>
                </c:pt>
                <c:pt idx="60">
                  <c:v>2013-11-29</c:v>
                </c:pt>
                <c:pt idx="61">
                  <c:v>2013-12-06</c:v>
                </c:pt>
                <c:pt idx="62">
                  <c:v>2013-12-13</c:v>
                </c:pt>
                <c:pt idx="63">
                  <c:v>2013-12-20</c:v>
                </c:pt>
                <c:pt idx="64">
                  <c:v>2013-12-30</c:v>
                </c:pt>
                <c:pt idx="65">
                  <c:v>2014-01-07</c:v>
                </c:pt>
                <c:pt idx="66">
                  <c:v>2014-01-14</c:v>
                </c:pt>
                <c:pt idx="67">
                  <c:v>2014-01-22</c:v>
                </c:pt>
                <c:pt idx="68">
                  <c:v>2014-01-29</c:v>
                </c:pt>
                <c:pt idx="69">
                  <c:v>2014-02-12</c:v>
                </c:pt>
                <c:pt idx="70">
                  <c:v>2014-02-20</c:v>
                </c:pt>
                <c:pt idx="71">
                  <c:v>2014-02-27</c:v>
                </c:pt>
                <c:pt idx="72">
                  <c:v>2014-03-06</c:v>
                </c:pt>
                <c:pt idx="73">
                  <c:v>2014-03-13</c:v>
                </c:pt>
                <c:pt idx="74">
                  <c:v>2014-03-20</c:v>
                </c:pt>
                <c:pt idx="75">
                  <c:v>2014-03-27</c:v>
                </c:pt>
                <c:pt idx="76">
                  <c:v>2014-04-03</c:v>
                </c:pt>
                <c:pt idx="77">
                  <c:v>2014-04-11</c:v>
                </c:pt>
                <c:pt idx="78">
                  <c:v>2014-04-21</c:v>
                </c:pt>
                <c:pt idx="79">
                  <c:v>2014-04-28</c:v>
                </c:pt>
                <c:pt idx="80">
                  <c:v>2014-05-07</c:v>
                </c:pt>
                <c:pt idx="81">
                  <c:v>2014-05-14</c:v>
                </c:pt>
                <c:pt idx="82">
                  <c:v>2014-05-21</c:v>
                </c:pt>
                <c:pt idx="83">
                  <c:v>2014-05-29</c:v>
                </c:pt>
                <c:pt idx="84">
                  <c:v>2014-06-06</c:v>
                </c:pt>
                <c:pt idx="85">
                  <c:v>2014-06-13</c:v>
                </c:pt>
                <c:pt idx="86">
                  <c:v>2014-06-20</c:v>
                </c:pt>
                <c:pt idx="87">
                  <c:v>2014-06-27</c:v>
                </c:pt>
                <c:pt idx="88">
                  <c:v>2014-07-07</c:v>
                </c:pt>
                <c:pt idx="89">
                  <c:v>2014-07-14</c:v>
                </c:pt>
                <c:pt idx="90">
                  <c:v>2014-07-21</c:v>
                </c:pt>
                <c:pt idx="91">
                  <c:v>2014-07-28</c:v>
                </c:pt>
                <c:pt idx="92">
                  <c:v>2014-08-04</c:v>
                </c:pt>
                <c:pt idx="93">
                  <c:v>2014-08-11</c:v>
                </c:pt>
                <c:pt idx="94">
                  <c:v>2014-08-18</c:v>
                </c:pt>
                <c:pt idx="95">
                  <c:v>2014-08-25</c:v>
                </c:pt>
                <c:pt idx="96">
                  <c:v>2014-09-02</c:v>
                </c:pt>
                <c:pt idx="97">
                  <c:v>2014-09-10</c:v>
                </c:pt>
                <c:pt idx="98">
                  <c:v>2014-09-17</c:v>
                </c:pt>
                <c:pt idx="99">
                  <c:v>2014-09-24</c:v>
                </c:pt>
                <c:pt idx="100">
                  <c:v>2014-10-08</c:v>
                </c:pt>
                <c:pt idx="101">
                  <c:v>2014-10-15</c:v>
                </c:pt>
                <c:pt idx="102">
                  <c:v>2014-10-22</c:v>
                </c:pt>
                <c:pt idx="103">
                  <c:v>2014-10-29</c:v>
                </c:pt>
                <c:pt idx="104">
                  <c:v>2014-11-05</c:v>
                </c:pt>
                <c:pt idx="105">
                  <c:v>2014-11-12</c:v>
                </c:pt>
                <c:pt idx="106">
                  <c:v>2014-11-19</c:v>
                </c:pt>
                <c:pt idx="107">
                  <c:v>2014-11-26</c:v>
                </c:pt>
                <c:pt idx="108">
                  <c:v>2014-12-04</c:v>
                </c:pt>
                <c:pt idx="109">
                  <c:v>2014-12-11</c:v>
                </c:pt>
                <c:pt idx="110">
                  <c:v>2014-12-18</c:v>
                </c:pt>
                <c:pt idx="111">
                  <c:v>2014-12-26</c:v>
                </c:pt>
                <c:pt idx="112">
                  <c:v>2015-01-06</c:v>
                </c:pt>
                <c:pt idx="113">
                  <c:v>2015-01-13</c:v>
                </c:pt>
                <c:pt idx="114">
                  <c:v>2015-01-21</c:v>
                </c:pt>
                <c:pt idx="115">
                  <c:v>2015-01-28</c:v>
                </c:pt>
                <c:pt idx="116">
                  <c:v>2015-02-04</c:v>
                </c:pt>
                <c:pt idx="117">
                  <c:v>2015-02-11</c:v>
                </c:pt>
                <c:pt idx="118">
                  <c:v>2015-02-26</c:v>
                </c:pt>
                <c:pt idx="119">
                  <c:v>2015-03-05</c:v>
                </c:pt>
                <c:pt idx="120">
                  <c:v>2015-03-12</c:v>
                </c:pt>
                <c:pt idx="121">
                  <c:v>2015-03-19</c:v>
                </c:pt>
                <c:pt idx="122">
                  <c:v>2015-03-26</c:v>
                </c:pt>
                <c:pt idx="123">
                  <c:v>2015-04-02</c:v>
                </c:pt>
                <c:pt idx="124">
                  <c:v>2015-04-13</c:v>
                </c:pt>
                <c:pt idx="125">
                  <c:v>2015-04-20</c:v>
                </c:pt>
                <c:pt idx="126">
                  <c:v>2015-04-27</c:v>
                </c:pt>
                <c:pt idx="127">
                  <c:v>2015-05-05</c:v>
                </c:pt>
                <c:pt idx="128">
                  <c:v>2015-05-12</c:v>
                </c:pt>
                <c:pt idx="129">
                  <c:v>2015-05-19</c:v>
                </c:pt>
                <c:pt idx="130">
                  <c:v>2015-05-27</c:v>
                </c:pt>
                <c:pt idx="131">
                  <c:v>2015-06-03</c:v>
                </c:pt>
                <c:pt idx="132">
                  <c:v>2015-06-10</c:v>
                </c:pt>
                <c:pt idx="133">
                  <c:v>2015-06-17</c:v>
                </c:pt>
                <c:pt idx="134">
                  <c:v>2015-06-25</c:v>
                </c:pt>
                <c:pt idx="135">
                  <c:v>2015-07-02</c:v>
                </c:pt>
                <c:pt idx="136">
                  <c:v>2015-07-10</c:v>
                </c:pt>
                <c:pt idx="137">
                  <c:v>2015-07-17</c:v>
                </c:pt>
                <c:pt idx="138">
                  <c:v>2015-07-24</c:v>
                </c:pt>
                <c:pt idx="139">
                  <c:v>2015-07-31</c:v>
                </c:pt>
                <c:pt idx="140">
                  <c:v>2015-08-07</c:v>
                </c:pt>
                <c:pt idx="141">
                  <c:v>2015-08-14</c:v>
                </c:pt>
                <c:pt idx="142">
                  <c:v>2015-08-21</c:v>
                </c:pt>
                <c:pt idx="143">
                  <c:v>2015-08-28</c:v>
                </c:pt>
                <c:pt idx="144">
                  <c:v>2015-09-08</c:v>
                </c:pt>
                <c:pt idx="145">
                  <c:v>2015-09-15</c:v>
                </c:pt>
                <c:pt idx="146">
                  <c:v>2015-09-22</c:v>
                </c:pt>
                <c:pt idx="147">
                  <c:v>2015-09-29</c:v>
                </c:pt>
                <c:pt idx="148">
                  <c:v>2015-10-13</c:v>
                </c:pt>
                <c:pt idx="149">
                  <c:v>2015-10-20</c:v>
                </c:pt>
                <c:pt idx="150">
                  <c:v>2015-10-27</c:v>
                </c:pt>
                <c:pt idx="151">
                  <c:v>2015-11-03</c:v>
                </c:pt>
                <c:pt idx="152">
                  <c:v>2015-11-10</c:v>
                </c:pt>
                <c:pt idx="153">
                  <c:v>2015-11-17</c:v>
                </c:pt>
                <c:pt idx="154">
                  <c:v>2015-11-24</c:v>
                </c:pt>
                <c:pt idx="155">
                  <c:v>2015-12-02</c:v>
                </c:pt>
                <c:pt idx="156">
                  <c:v>2015-12-09</c:v>
                </c:pt>
                <c:pt idx="157">
                  <c:v>2015-12-16</c:v>
                </c:pt>
                <c:pt idx="158">
                  <c:v>2015-12-23</c:v>
                </c:pt>
                <c:pt idx="159">
                  <c:v>2015-12-31</c:v>
                </c:pt>
                <c:pt idx="160">
                  <c:v>2016-01-08</c:v>
                </c:pt>
                <c:pt idx="161">
                  <c:v>2016-01-15</c:v>
                </c:pt>
                <c:pt idx="162">
                  <c:v>2016-01-25</c:v>
                </c:pt>
                <c:pt idx="163">
                  <c:v>2016-02-01</c:v>
                </c:pt>
                <c:pt idx="164">
                  <c:v>2016-02-12</c:v>
                </c:pt>
                <c:pt idx="165">
                  <c:v>2016-02-22</c:v>
                </c:pt>
                <c:pt idx="166">
                  <c:v>2016-02-29</c:v>
                </c:pt>
                <c:pt idx="167">
                  <c:v>2016-03-07</c:v>
                </c:pt>
                <c:pt idx="168">
                  <c:v>2016-03-14</c:v>
                </c:pt>
                <c:pt idx="169">
                  <c:v>2016-03-21</c:v>
                </c:pt>
                <c:pt idx="170">
                  <c:v>2016-03-29</c:v>
                </c:pt>
                <c:pt idx="171">
                  <c:v>2016-04-06</c:v>
                </c:pt>
                <c:pt idx="172">
                  <c:v>2016-04-13</c:v>
                </c:pt>
                <c:pt idx="173">
                  <c:v>2016-04-20</c:v>
                </c:pt>
                <c:pt idx="174">
                  <c:v>2016-04-27</c:v>
                </c:pt>
                <c:pt idx="175">
                  <c:v>2016-05-05</c:v>
                </c:pt>
                <c:pt idx="176">
                  <c:v>2016-05-12</c:v>
                </c:pt>
                <c:pt idx="177">
                  <c:v>2016-05-19</c:v>
                </c:pt>
                <c:pt idx="178">
                  <c:v>2016-05-26</c:v>
                </c:pt>
                <c:pt idx="179">
                  <c:v>2016-06-03</c:v>
                </c:pt>
                <c:pt idx="180">
                  <c:v>2016-06-14</c:v>
                </c:pt>
                <c:pt idx="181">
                  <c:v>2016-06-21</c:v>
                </c:pt>
                <c:pt idx="182">
                  <c:v>2016-06-28</c:v>
                </c:pt>
                <c:pt idx="183">
                  <c:v>2016-07-06</c:v>
                </c:pt>
                <c:pt idx="184">
                  <c:v>2016-07-13</c:v>
                </c:pt>
                <c:pt idx="185">
                  <c:v>2016-07-20</c:v>
                </c:pt>
                <c:pt idx="186">
                  <c:v>2016-07-27</c:v>
                </c:pt>
                <c:pt idx="187">
                  <c:v>2016-08-03</c:v>
                </c:pt>
                <c:pt idx="188">
                  <c:v>2016-08-10</c:v>
                </c:pt>
                <c:pt idx="189">
                  <c:v>2016-08-17</c:v>
                </c:pt>
                <c:pt idx="190">
                  <c:v>2016-08-24</c:v>
                </c:pt>
                <c:pt idx="191">
                  <c:v>2016-08-31</c:v>
                </c:pt>
                <c:pt idx="192">
                  <c:v>2016-09-08</c:v>
                </c:pt>
                <c:pt idx="193">
                  <c:v>2016-09-19</c:v>
                </c:pt>
                <c:pt idx="194">
                  <c:v>2016-09-26</c:v>
                </c:pt>
                <c:pt idx="195">
                  <c:v>2016-10-10</c:v>
                </c:pt>
                <c:pt idx="196">
                  <c:v>2016-10-17</c:v>
                </c:pt>
                <c:pt idx="197">
                  <c:v>2016-10-24</c:v>
                </c:pt>
                <c:pt idx="198">
                  <c:v>2016-10-31</c:v>
                </c:pt>
                <c:pt idx="199">
                  <c:v>2016-11-07</c:v>
                </c:pt>
                <c:pt idx="200">
                  <c:v>2016-11-14</c:v>
                </c:pt>
                <c:pt idx="201">
                  <c:v>2016-11-21</c:v>
                </c:pt>
                <c:pt idx="202">
                  <c:v>2016-11-29</c:v>
                </c:pt>
                <c:pt idx="203">
                  <c:v>2016-12-06</c:v>
                </c:pt>
                <c:pt idx="204">
                  <c:v>2016-12-13</c:v>
                </c:pt>
                <c:pt idx="205">
                  <c:v>2016-12-20</c:v>
                </c:pt>
                <c:pt idx="206">
                  <c:v>2016-12-28</c:v>
                </c:pt>
                <c:pt idx="207">
                  <c:v>2017-01-05</c:v>
                </c:pt>
                <c:pt idx="208">
                  <c:v>2017-01-12</c:v>
                </c:pt>
                <c:pt idx="209">
                  <c:v>2017-01-20</c:v>
                </c:pt>
                <c:pt idx="210">
                  <c:v>2017-02-03</c:v>
                </c:pt>
                <c:pt idx="211">
                  <c:v>2017-02-10</c:v>
                </c:pt>
                <c:pt idx="212">
                  <c:v>2017-02-17</c:v>
                </c:pt>
                <c:pt idx="213">
                  <c:v>2017-02-27</c:v>
                </c:pt>
                <c:pt idx="214">
                  <c:v>2017-03-06</c:v>
                </c:pt>
                <c:pt idx="215">
                  <c:v>2017-03-13</c:v>
                </c:pt>
                <c:pt idx="216">
                  <c:v>2017-03-20</c:v>
                </c:pt>
                <c:pt idx="217">
                  <c:v>2017-03-27</c:v>
                </c:pt>
                <c:pt idx="218">
                  <c:v>2017-04-05</c:v>
                </c:pt>
                <c:pt idx="219">
                  <c:v>2017-04-12</c:v>
                </c:pt>
                <c:pt idx="220">
                  <c:v>2017-04-20</c:v>
                </c:pt>
                <c:pt idx="221">
                  <c:v>2017-04-27</c:v>
                </c:pt>
                <c:pt idx="222">
                  <c:v>2017-05-05</c:v>
                </c:pt>
                <c:pt idx="223">
                  <c:v>2017-05-12</c:v>
                </c:pt>
                <c:pt idx="224">
                  <c:v>2017-05-19</c:v>
                </c:pt>
                <c:pt idx="225">
                  <c:v>2017-05-26</c:v>
                </c:pt>
                <c:pt idx="226">
                  <c:v>2017-06-06</c:v>
                </c:pt>
                <c:pt idx="227">
                  <c:v>2017-06-13</c:v>
                </c:pt>
                <c:pt idx="228">
                  <c:v>2017-06-20</c:v>
                </c:pt>
                <c:pt idx="229">
                  <c:v>2017-06-27</c:v>
                </c:pt>
                <c:pt idx="230">
                  <c:v>2017-07-05</c:v>
                </c:pt>
                <c:pt idx="231">
                  <c:v>2017-07-12</c:v>
                </c:pt>
                <c:pt idx="232">
                  <c:v>2017-07-19</c:v>
                </c:pt>
                <c:pt idx="233">
                  <c:v>2017-07-26</c:v>
                </c:pt>
                <c:pt idx="234">
                  <c:v>2017-08-02</c:v>
                </c:pt>
                <c:pt idx="235">
                  <c:v>2017-08-09</c:v>
                </c:pt>
                <c:pt idx="236">
                  <c:v>2017-08-16</c:v>
                </c:pt>
                <c:pt idx="237">
                  <c:v>2017-08-23</c:v>
                </c:pt>
                <c:pt idx="238">
                  <c:v>2017-08-30</c:v>
                </c:pt>
                <c:pt idx="239">
                  <c:v>2017-09-07</c:v>
                </c:pt>
                <c:pt idx="240">
                  <c:v>2017-09-14</c:v>
                </c:pt>
                <c:pt idx="241">
                  <c:v>2017-09-21</c:v>
                </c:pt>
                <c:pt idx="242">
                  <c:v>2017-09-28</c:v>
                </c:pt>
                <c:pt idx="243">
                  <c:v>2017-10-12</c:v>
                </c:pt>
                <c:pt idx="244">
                  <c:v>2017-10-19</c:v>
                </c:pt>
                <c:pt idx="245">
                  <c:v>2017-10-26</c:v>
                </c:pt>
                <c:pt idx="246">
                  <c:v>2017-11-02</c:v>
                </c:pt>
                <c:pt idx="247">
                  <c:v>2017-11-09</c:v>
                </c:pt>
                <c:pt idx="248">
                  <c:v>2017-11-16</c:v>
                </c:pt>
                <c:pt idx="249">
                  <c:v>2017-11-24</c:v>
                </c:pt>
                <c:pt idx="250">
                  <c:v>2017-12-01</c:v>
                </c:pt>
                <c:pt idx="251">
                  <c:v>2017-12-08</c:v>
                </c:pt>
                <c:pt idx="252">
                  <c:v>2017-12-15</c:v>
                </c:pt>
                <c:pt idx="253">
                  <c:v>2017-12-22</c:v>
                </c:pt>
                <c:pt idx="254">
                  <c:v>2018-01-02</c:v>
                </c:pt>
                <c:pt idx="255">
                  <c:v>2018-01-09</c:v>
                </c:pt>
                <c:pt idx="256">
                  <c:v>2018-01-17</c:v>
                </c:pt>
                <c:pt idx="257">
                  <c:v>2018-01-24</c:v>
                </c:pt>
                <c:pt idx="258">
                  <c:v>2018-01-31</c:v>
                </c:pt>
                <c:pt idx="259">
                  <c:v>2018-02-07</c:v>
                </c:pt>
                <c:pt idx="260">
                  <c:v>2018-02-14</c:v>
                </c:pt>
                <c:pt idx="261">
                  <c:v>2018-02-28</c:v>
                </c:pt>
                <c:pt idx="262">
                  <c:v>2018-03-07</c:v>
                </c:pt>
                <c:pt idx="263">
                  <c:v>2018-03-14</c:v>
                </c:pt>
                <c:pt idx="264">
                  <c:v>2018-03-21</c:v>
                </c:pt>
                <c:pt idx="265">
                  <c:v>2018-03-28</c:v>
                </c:pt>
                <c:pt idx="266">
                  <c:v>2018-04-09</c:v>
                </c:pt>
                <c:pt idx="267">
                  <c:v>2018-04-16</c:v>
                </c:pt>
                <c:pt idx="268">
                  <c:v>2018-04-23</c:v>
                </c:pt>
                <c:pt idx="269">
                  <c:v>2018-05-02</c:v>
                </c:pt>
                <c:pt idx="270">
                  <c:v>2018-05-09</c:v>
                </c:pt>
                <c:pt idx="271">
                  <c:v>2018-05-16</c:v>
                </c:pt>
                <c:pt idx="272">
                  <c:v>2018-05-23</c:v>
                </c:pt>
                <c:pt idx="273">
                  <c:v>2018-05-31</c:v>
                </c:pt>
                <c:pt idx="274">
                  <c:v>2018-06-07</c:v>
                </c:pt>
                <c:pt idx="275">
                  <c:v>2018-06-14</c:v>
                </c:pt>
                <c:pt idx="276">
                  <c:v>2018-06-22</c:v>
                </c:pt>
                <c:pt idx="277">
                  <c:v>2018-06-29</c:v>
                </c:pt>
                <c:pt idx="278">
                  <c:v>2018-07-09</c:v>
                </c:pt>
                <c:pt idx="279">
                  <c:v>2018-07-16</c:v>
                </c:pt>
                <c:pt idx="280">
                  <c:v>2018-07-23</c:v>
                </c:pt>
                <c:pt idx="281">
                  <c:v>2018-07-30</c:v>
                </c:pt>
                <c:pt idx="282">
                  <c:v>2018-08-06</c:v>
                </c:pt>
                <c:pt idx="283">
                  <c:v>2018-08-13</c:v>
                </c:pt>
                <c:pt idx="284">
                  <c:v>2018-08-20</c:v>
                </c:pt>
                <c:pt idx="285">
                  <c:v>2018-08-27</c:v>
                </c:pt>
                <c:pt idx="286">
                  <c:v>2018-09-04</c:v>
                </c:pt>
                <c:pt idx="287">
                  <c:v>2018-09-11</c:v>
                </c:pt>
                <c:pt idx="288">
                  <c:v>2018-09-18</c:v>
                </c:pt>
                <c:pt idx="289">
                  <c:v>2018-09-26</c:v>
                </c:pt>
                <c:pt idx="290">
                  <c:v>2018-10-10</c:v>
                </c:pt>
                <c:pt idx="291">
                  <c:v>2018-10-17</c:v>
                </c:pt>
                <c:pt idx="292">
                  <c:v>2018-10-24</c:v>
                </c:pt>
                <c:pt idx="293">
                  <c:v>2018-10-31</c:v>
                </c:pt>
                <c:pt idx="294">
                  <c:v>2018-11-07</c:v>
                </c:pt>
                <c:pt idx="295">
                  <c:v>2018-11-14</c:v>
                </c:pt>
                <c:pt idx="296">
                  <c:v>2018-11-21</c:v>
                </c:pt>
                <c:pt idx="297">
                  <c:v>2018-11-29</c:v>
                </c:pt>
                <c:pt idx="298">
                  <c:v>2018-12-07</c:v>
                </c:pt>
                <c:pt idx="299">
                  <c:v>2018-12-14</c:v>
                </c:pt>
                <c:pt idx="300">
                  <c:v>2018-12-21</c:v>
                </c:pt>
                <c:pt idx="301">
                  <c:v>2019-01-02</c:v>
                </c:pt>
                <c:pt idx="302">
                  <c:v>2019-01-09</c:v>
                </c:pt>
                <c:pt idx="303">
                  <c:v>2019-01-16</c:v>
                </c:pt>
                <c:pt idx="304">
                  <c:v>2019-01-24</c:v>
                </c:pt>
                <c:pt idx="305">
                  <c:v>2019-01-31</c:v>
                </c:pt>
                <c:pt idx="306">
                  <c:v>2019-02-14</c:v>
                </c:pt>
                <c:pt idx="307">
                  <c:v>2019-02-22</c:v>
                </c:pt>
                <c:pt idx="308">
                  <c:v>2019-03-01</c:v>
                </c:pt>
                <c:pt idx="309">
                  <c:v>2019-03-08</c:v>
                </c:pt>
                <c:pt idx="310">
                  <c:v>2019-03-15</c:v>
                </c:pt>
                <c:pt idx="311">
                  <c:v>2019-03-22</c:v>
                </c:pt>
                <c:pt idx="312">
                  <c:v>2019-03-29</c:v>
                </c:pt>
                <c:pt idx="313">
                  <c:v>2019-04-08</c:v>
                </c:pt>
                <c:pt idx="314">
                  <c:v>2019-04-15</c:v>
                </c:pt>
                <c:pt idx="315">
                  <c:v>2019-04-23</c:v>
                </c:pt>
                <c:pt idx="316">
                  <c:v>2019-04-30</c:v>
                </c:pt>
                <c:pt idx="317">
                  <c:v>2019-05-10</c:v>
                </c:pt>
                <c:pt idx="318">
                  <c:v>2019-05-17</c:v>
                </c:pt>
                <c:pt idx="319">
                  <c:v>2019-05-24</c:v>
                </c:pt>
                <c:pt idx="320">
                  <c:v>2019-06-03</c:v>
                </c:pt>
                <c:pt idx="321">
                  <c:v>2019-06-11</c:v>
                </c:pt>
                <c:pt idx="322">
                  <c:v>2019-06-18</c:v>
                </c:pt>
                <c:pt idx="323">
                  <c:v>2019-06-25</c:v>
                </c:pt>
                <c:pt idx="324">
                  <c:v>2019-07-02</c:v>
                </c:pt>
                <c:pt idx="325">
                  <c:v>2019-07-10</c:v>
                </c:pt>
                <c:pt idx="326">
                  <c:v>2019-07-17</c:v>
                </c:pt>
                <c:pt idx="327">
                  <c:v>2019-07-24</c:v>
                </c:pt>
                <c:pt idx="328">
                  <c:v>2019-07-31</c:v>
                </c:pt>
                <c:pt idx="329">
                  <c:v>2019-08-07</c:v>
                </c:pt>
                <c:pt idx="330">
                  <c:v>2019-08-14</c:v>
                </c:pt>
                <c:pt idx="331">
                  <c:v>2019-08-21</c:v>
                </c:pt>
                <c:pt idx="332">
                  <c:v>2019-08-28</c:v>
                </c:pt>
                <c:pt idx="333">
                  <c:v>2019-09-05</c:v>
                </c:pt>
                <c:pt idx="334">
                  <c:v>2019-09-12</c:v>
                </c:pt>
                <c:pt idx="335">
                  <c:v>2019-09-20</c:v>
                </c:pt>
                <c:pt idx="336">
                  <c:v>2019-09-27</c:v>
                </c:pt>
                <c:pt idx="337">
                  <c:v>2019-10-11</c:v>
                </c:pt>
                <c:pt idx="338">
                  <c:v>2019-10-18</c:v>
                </c:pt>
                <c:pt idx="339">
                  <c:v>2019-10-25</c:v>
                </c:pt>
                <c:pt idx="340">
                  <c:v>2019-11-01</c:v>
                </c:pt>
                <c:pt idx="341">
                  <c:v>2019-11-08</c:v>
                </c:pt>
                <c:pt idx="342">
                  <c:v>2019-11-15</c:v>
                </c:pt>
                <c:pt idx="343">
                  <c:v>2019-11-22</c:v>
                </c:pt>
                <c:pt idx="344">
                  <c:v>2019-12-02</c:v>
                </c:pt>
                <c:pt idx="345">
                  <c:v>2019-12-09</c:v>
                </c:pt>
                <c:pt idx="346">
                  <c:v>2019-12-16</c:v>
                </c:pt>
                <c:pt idx="347">
                  <c:v>2019-12-23</c:v>
                </c:pt>
                <c:pt idx="348">
                  <c:v>2019-12-31</c:v>
                </c:pt>
                <c:pt idx="349">
                  <c:v>2020-01-08</c:v>
                </c:pt>
                <c:pt idx="350">
                  <c:v>2020-01-15</c:v>
                </c:pt>
                <c:pt idx="351">
                  <c:v>2020-01-23</c:v>
                </c:pt>
                <c:pt idx="352">
                  <c:v>2020-02-07</c:v>
                </c:pt>
                <c:pt idx="353">
                  <c:v>2020-02-14</c:v>
                </c:pt>
                <c:pt idx="354">
                  <c:v>2020-02-24</c:v>
                </c:pt>
                <c:pt idx="355">
                  <c:v>2020-03-02</c:v>
                </c:pt>
                <c:pt idx="356">
                  <c:v>2020-03-09</c:v>
                </c:pt>
                <c:pt idx="357">
                  <c:v>2020-03-16</c:v>
                </c:pt>
                <c:pt idx="358">
                  <c:v>2020-03-23</c:v>
                </c:pt>
                <c:pt idx="359">
                  <c:v>2020-03-30</c:v>
                </c:pt>
                <c:pt idx="360">
                  <c:v>2020-04-07</c:v>
                </c:pt>
                <c:pt idx="361">
                  <c:v>2020-04-15</c:v>
                </c:pt>
                <c:pt idx="362">
                  <c:v>2020-04-22</c:v>
                </c:pt>
                <c:pt idx="363">
                  <c:v>2020-04-29</c:v>
                </c:pt>
                <c:pt idx="364">
                  <c:v>2020-05-11</c:v>
                </c:pt>
                <c:pt idx="365">
                  <c:v>2020-05-18</c:v>
                </c:pt>
                <c:pt idx="366">
                  <c:v>2020-05-26</c:v>
                </c:pt>
                <c:pt idx="367">
                  <c:v>2020-06-02</c:v>
                </c:pt>
                <c:pt idx="368">
                  <c:v>2020-06-09</c:v>
                </c:pt>
                <c:pt idx="369">
                  <c:v>2020-06-16</c:v>
                </c:pt>
                <c:pt idx="370">
                  <c:v>2020-06-23</c:v>
                </c:pt>
                <c:pt idx="371">
                  <c:v>2020-07-02</c:v>
                </c:pt>
                <c:pt idx="372">
                  <c:v>2020-07-10</c:v>
                </c:pt>
                <c:pt idx="373">
                  <c:v>2020-07-17</c:v>
                </c:pt>
                <c:pt idx="374">
                  <c:v>2020-07-24</c:v>
                </c:pt>
                <c:pt idx="375">
                  <c:v>2020-07-31</c:v>
                </c:pt>
                <c:pt idx="376">
                  <c:v>2020-08-07</c:v>
                </c:pt>
                <c:pt idx="377">
                  <c:v>2020-08-14</c:v>
                </c:pt>
                <c:pt idx="378">
                  <c:v>2020-08-21</c:v>
                </c:pt>
                <c:pt idx="379">
                  <c:v>2020-08-28</c:v>
                </c:pt>
                <c:pt idx="380">
                  <c:v>2020-09-04</c:v>
                </c:pt>
                <c:pt idx="381">
                  <c:v>2020-09-14</c:v>
                </c:pt>
                <c:pt idx="382">
                  <c:v>2020-09-21</c:v>
                </c:pt>
                <c:pt idx="383">
                  <c:v>2020-09-28</c:v>
                </c:pt>
                <c:pt idx="384">
                  <c:v>2020-10-13</c:v>
                </c:pt>
                <c:pt idx="385">
                  <c:v>2020-10-20</c:v>
                </c:pt>
                <c:pt idx="386">
                  <c:v>2020-10-27</c:v>
                </c:pt>
                <c:pt idx="387">
                  <c:v>2020-11-03</c:v>
                </c:pt>
                <c:pt idx="388">
                  <c:v>2020-11-10</c:v>
                </c:pt>
                <c:pt idx="389">
                  <c:v>2020-11-17</c:v>
                </c:pt>
                <c:pt idx="390">
                  <c:v>2020-11-24</c:v>
                </c:pt>
                <c:pt idx="391">
                  <c:v>2020-12-02</c:v>
                </c:pt>
                <c:pt idx="392">
                  <c:v>2020-12-09</c:v>
                </c:pt>
                <c:pt idx="393">
                  <c:v>2020-12-16</c:v>
                </c:pt>
                <c:pt idx="394">
                  <c:v>2020-12-23</c:v>
                </c:pt>
                <c:pt idx="395">
                  <c:v>2020-12-31</c:v>
                </c:pt>
                <c:pt idx="396">
                  <c:v>2021-01-08</c:v>
                </c:pt>
                <c:pt idx="397">
                  <c:v>2021-01-15</c:v>
                </c:pt>
                <c:pt idx="398">
                  <c:v>2021-01-25</c:v>
                </c:pt>
                <c:pt idx="399">
                  <c:v>2021-02-01</c:v>
                </c:pt>
                <c:pt idx="400">
                  <c:v>2021-02-08</c:v>
                </c:pt>
                <c:pt idx="401">
                  <c:v>2021-02-22</c:v>
                </c:pt>
                <c:pt idx="402">
                  <c:v>2021-03-01</c:v>
                </c:pt>
                <c:pt idx="403">
                  <c:v>2021-03-08</c:v>
                </c:pt>
                <c:pt idx="404">
                  <c:v>2021-03-15</c:v>
                </c:pt>
                <c:pt idx="405">
                  <c:v>2021-03-22</c:v>
                </c:pt>
                <c:pt idx="406">
                  <c:v>2021-03-29</c:v>
                </c:pt>
                <c:pt idx="407">
                  <c:v>2021-04-07</c:v>
                </c:pt>
                <c:pt idx="408">
                  <c:v>2021-04-14</c:v>
                </c:pt>
                <c:pt idx="409">
                  <c:v>2021-04-21</c:v>
                </c:pt>
                <c:pt idx="410">
                  <c:v>2021-04-28</c:v>
                </c:pt>
                <c:pt idx="411">
                  <c:v>2021-05-10</c:v>
                </c:pt>
                <c:pt idx="412">
                  <c:v>2021-05-17</c:v>
                </c:pt>
                <c:pt idx="413">
                  <c:v>2021-05-24</c:v>
                </c:pt>
                <c:pt idx="414">
                  <c:v>2021-06-01</c:v>
                </c:pt>
                <c:pt idx="415">
                  <c:v>2021-06-08</c:v>
                </c:pt>
                <c:pt idx="416">
                  <c:v>2021-06-16</c:v>
                </c:pt>
                <c:pt idx="417">
                  <c:v>2021-06-23</c:v>
                </c:pt>
                <c:pt idx="418">
                  <c:v>2021-06-30</c:v>
                </c:pt>
                <c:pt idx="419">
                  <c:v>2021-07-08</c:v>
                </c:pt>
                <c:pt idx="420">
                  <c:v>2021-07-15</c:v>
                </c:pt>
                <c:pt idx="421">
                  <c:v>2021-07-22</c:v>
                </c:pt>
                <c:pt idx="422">
                  <c:v>2021-07-29</c:v>
                </c:pt>
                <c:pt idx="423">
                  <c:v>2021-08-05</c:v>
                </c:pt>
                <c:pt idx="424">
                  <c:v>2021-08-12</c:v>
                </c:pt>
                <c:pt idx="425">
                  <c:v>2021-08-19</c:v>
                </c:pt>
                <c:pt idx="426">
                  <c:v>2021-08-26</c:v>
                </c:pt>
                <c:pt idx="427">
                  <c:v>2021-09-02</c:v>
                </c:pt>
                <c:pt idx="428">
                  <c:v>2021-09-10</c:v>
                </c:pt>
                <c:pt idx="429">
                  <c:v>2021-09-17</c:v>
                </c:pt>
                <c:pt idx="430">
                  <c:v>2021-09-28</c:v>
                </c:pt>
                <c:pt idx="431">
                  <c:v>2021-10-12</c:v>
                </c:pt>
                <c:pt idx="432">
                  <c:v>2021-10-19</c:v>
                </c:pt>
                <c:pt idx="433">
                  <c:v>2021-10-26</c:v>
                </c:pt>
                <c:pt idx="434">
                  <c:v>2021-11-02</c:v>
                </c:pt>
                <c:pt idx="435">
                  <c:v>2021-11-09</c:v>
                </c:pt>
                <c:pt idx="436">
                  <c:v>2021-11-16</c:v>
                </c:pt>
                <c:pt idx="437">
                  <c:v>2021-11-23</c:v>
                </c:pt>
                <c:pt idx="438">
                  <c:v>2021-12-01</c:v>
                </c:pt>
                <c:pt idx="439">
                  <c:v>2021-12-08</c:v>
                </c:pt>
                <c:pt idx="440">
                  <c:v>2021-12-15</c:v>
                </c:pt>
                <c:pt idx="441">
                  <c:v>2021-12-22</c:v>
                </c:pt>
                <c:pt idx="442">
                  <c:v>2021-12-30</c:v>
                </c:pt>
                <c:pt idx="443">
                  <c:v>2022-01-07</c:v>
                </c:pt>
                <c:pt idx="444">
                  <c:v>2022-01-14</c:v>
                </c:pt>
                <c:pt idx="445">
                  <c:v>2022-01-24</c:v>
                </c:pt>
                <c:pt idx="446">
                  <c:v>2022-02-07</c:v>
                </c:pt>
                <c:pt idx="447">
                  <c:v>2022-02-14</c:v>
                </c:pt>
                <c:pt idx="448">
                  <c:v>2022-02-22</c:v>
                </c:pt>
                <c:pt idx="449">
                  <c:v>2022-03-01</c:v>
                </c:pt>
                <c:pt idx="450">
                  <c:v>2022-03-08</c:v>
                </c:pt>
                <c:pt idx="451">
                  <c:v>2022-03-15</c:v>
                </c:pt>
                <c:pt idx="452">
                  <c:v>2022-03-22</c:v>
                </c:pt>
                <c:pt idx="453">
                  <c:v>2022-03-29</c:v>
                </c:pt>
                <c:pt idx="454">
                  <c:v>2022-04-07</c:v>
                </c:pt>
                <c:pt idx="455">
                  <c:v>2022-04-14</c:v>
                </c:pt>
                <c:pt idx="456">
                  <c:v>2022-04-22</c:v>
                </c:pt>
                <c:pt idx="457">
                  <c:v>2022-04-29</c:v>
                </c:pt>
                <c:pt idx="458">
                  <c:v>2022-05-11</c:v>
                </c:pt>
                <c:pt idx="459">
                  <c:v>2022-05-18</c:v>
                </c:pt>
                <c:pt idx="460">
                  <c:v>2022-05-25</c:v>
                </c:pt>
                <c:pt idx="461">
                  <c:v>2022-06-02</c:v>
                </c:pt>
                <c:pt idx="462">
                  <c:v>2022-06-10</c:v>
                </c:pt>
                <c:pt idx="463">
                  <c:v>2022-06-17</c:v>
                </c:pt>
                <c:pt idx="464">
                  <c:v>2022-06-27</c:v>
                </c:pt>
                <c:pt idx="465">
                  <c:v>2022-07-05</c:v>
                </c:pt>
                <c:pt idx="466">
                  <c:v>2022-07-12</c:v>
                </c:pt>
                <c:pt idx="467">
                  <c:v>2022-07-19</c:v>
                </c:pt>
                <c:pt idx="468">
                  <c:v>2022-07-26</c:v>
                </c:pt>
                <c:pt idx="469">
                  <c:v>2022-08-02</c:v>
                </c:pt>
                <c:pt idx="470">
                  <c:v>2022-08-09</c:v>
                </c:pt>
              </c:strCache>
            </c:strRef>
          </c:cat>
          <c:val>
            <c:numRef>
              <c:f>label_sp500!$B$2:$B$467</c:f>
              <c:numCache>
                <c:formatCode>0.0000%</c:formatCode>
                <c:ptCount val="466"/>
                <c:pt idx="0">
                  <c:v>6.0113048427723904E-3</c:v>
                </c:pt>
                <c:pt idx="1">
                  <c:v>6.3912579444641102E-3</c:v>
                </c:pt>
                <c:pt idx="2">
                  <c:v>6.7978941652895699E-3</c:v>
                </c:pt>
                <c:pt idx="3">
                  <c:v>6.9635019926772204E-3</c:v>
                </c:pt>
                <c:pt idx="4">
                  <c:v>7.1818351965832698E-3</c:v>
                </c:pt>
                <c:pt idx="5">
                  <c:v>6.6870885652276502E-3</c:v>
                </c:pt>
                <c:pt idx="6">
                  <c:v>8.4324452460278997E-3</c:v>
                </c:pt>
                <c:pt idx="7">
                  <c:v>8.2568686346730803E-3</c:v>
                </c:pt>
                <c:pt idx="8">
                  <c:v>8.3504309065429091E-3</c:v>
                </c:pt>
                <c:pt idx="9">
                  <c:v>7.5860085389479904E-3</c:v>
                </c:pt>
                <c:pt idx="10">
                  <c:v>7.2657911728983698E-3</c:v>
                </c:pt>
                <c:pt idx="11">
                  <c:v>4.7346595874271204E-3</c:v>
                </c:pt>
                <c:pt idx="12">
                  <c:v>5.0217820729090198E-3</c:v>
                </c:pt>
                <c:pt idx="13">
                  <c:v>5.3675515144118603E-3</c:v>
                </c:pt>
                <c:pt idx="14">
                  <c:v>5.4220820092090397E-3</c:v>
                </c:pt>
                <c:pt idx="15">
                  <c:v>5.4376747706176704E-3</c:v>
                </c:pt>
                <c:pt idx="16">
                  <c:v>5.1494286973924903E-3</c:v>
                </c:pt>
                <c:pt idx="17">
                  <c:v>4.3788895920962197E-3</c:v>
                </c:pt>
                <c:pt idx="18">
                  <c:v>4.0434685876045698E-3</c:v>
                </c:pt>
                <c:pt idx="19">
                  <c:v>5.0027952348526703E-3</c:v>
                </c:pt>
                <c:pt idx="20">
                  <c:v>5.7072882107792799E-3</c:v>
                </c:pt>
                <c:pt idx="21">
                  <c:v>5.8823332270476697E-3</c:v>
                </c:pt>
                <c:pt idx="22">
                  <c:v>5.5595238302542501E-3</c:v>
                </c:pt>
                <c:pt idx="23">
                  <c:v>5.7117302666605096E-3</c:v>
                </c:pt>
                <c:pt idx="24">
                  <c:v>4.7647455394836599E-3</c:v>
                </c:pt>
                <c:pt idx="25">
                  <c:v>5.0428064763766798E-3</c:v>
                </c:pt>
                <c:pt idx="26">
                  <c:v>6.5514732029476799E-3</c:v>
                </c:pt>
                <c:pt idx="27">
                  <c:v>7.0551853157371303E-3</c:v>
                </c:pt>
                <c:pt idx="28">
                  <c:v>6.8241111658418098E-3</c:v>
                </c:pt>
                <c:pt idx="29">
                  <c:v>6.8057248066952297E-3</c:v>
                </c:pt>
                <c:pt idx="30">
                  <c:v>6.5819540844378101E-3</c:v>
                </c:pt>
                <c:pt idx="31">
                  <c:v>5.2181282130561498E-3</c:v>
                </c:pt>
                <c:pt idx="32">
                  <c:v>5.8197341220866299E-3</c:v>
                </c:pt>
                <c:pt idx="33">
                  <c:v>6.8860272247381902E-3</c:v>
                </c:pt>
                <c:pt idx="34">
                  <c:v>8.8743337807353599E-3</c:v>
                </c:pt>
                <c:pt idx="35">
                  <c:v>8.8418101083900299E-3</c:v>
                </c:pt>
                <c:pt idx="36">
                  <c:v>8.8222113236081107E-3</c:v>
                </c:pt>
                <c:pt idx="37">
                  <c:v>8.6656323377115804E-3</c:v>
                </c:pt>
                <c:pt idx="38">
                  <c:v>7.6231560139335798E-3</c:v>
                </c:pt>
                <c:pt idx="39">
                  <c:v>4.4458554043459997E-3</c:v>
                </c:pt>
                <c:pt idx="40">
                  <c:v>4.0546467352444004E-3</c:v>
                </c:pt>
                <c:pt idx="41">
                  <c:v>4.5333127822960199E-3</c:v>
                </c:pt>
                <c:pt idx="42">
                  <c:v>4.7230955203150403E-3</c:v>
                </c:pt>
                <c:pt idx="43">
                  <c:v>5.0997615618767504E-3</c:v>
                </c:pt>
                <c:pt idx="44">
                  <c:v>5.9612928501996398E-3</c:v>
                </c:pt>
                <c:pt idx="45">
                  <c:v>5.9016797299988504E-3</c:v>
                </c:pt>
                <c:pt idx="46">
                  <c:v>5.8471477464404602E-3</c:v>
                </c:pt>
                <c:pt idx="47">
                  <c:v>5.4365837719486101E-3</c:v>
                </c:pt>
                <c:pt idx="48">
                  <c:v>6.5652486604133699E-3</c:v>
                </c:pt>
                <c:pt idx="49">
                  <c:v>6.2477329181368103E-3</c:v>
                </c:pt>
                <c:pt idx="50">
                  <c:v>6.3297727314679704E-3</c:v>
                </c:pt>
                <c:pt idx="51">
                  <c:v>6.5520197492938102E-3</c:v>
                </c:pt>
                <c:pt idx="52">
                  <c:v>6.8186165677494399E-3</c:v>
                </c:pt>
                <c:pt idx="53">
                  <c:v>6.0239743611975099E-3</c:v>
                </c:pt>
                <c:pt idx="54">
                  <c:v>5.4286950423725099E-3</c:v>
                </c:pt>
                <c:pt idx="55">
                  <c:v>5.1761237332244997E-3</c:v>
                </c:pt>
                <c:pt idx="56">
                  <c:v>5.4325811881313401E-3</c:v>
                </c:pt>
                <c:pt idx="57">
                  <c:v>5.2927267217977598E-3</c:v>
                </c:pt>
                <c:pt idx="58">
                  <c:v>5.4578358846584397E-3</c:v>
                </c:pt>
                <c:pt idx="59">
                  <c:v>5.1308130427507696E-3</c:v>
                </c:pt>
                <c:pt idx="60">
                  <c:v>5.3031161950620499E-3</c:v>
                </c:pt>
                <c:pt idx="61">
                  <c:v>5.1945966955394196E-3</c:v>
                </c:pt>
                <c:pt idx="62">
                  <c:v>4.5470711595939801E-3</c:v>
                </c:pt>
                <c:pt idx="63">
                  <c:v>6.11713745238997E-3</c:v>
                </c:pt>
                <c:pt idx="64">
                  <c:v>6.8514377086146602E-3</c:v>
                </c:pt>
                <c:pt idx="65">
                  <c:v>7.0260519843380904E-3</c:v>
                </c:pt>
                <c:pt idx="66">
                  <c:v>6.7265805804210699E-3</c:v>
                </c:pt>
                <c:pt idx="67">
                  <c:v>7.2669844795019197E-3</c:v>
                </c:pt>
                <c:pt idx="68">
                  <c:v>5.5538454579728298E-3</c:v>
                </c:pt>
                <c:pt idx="69">
                  <c:v>5.3097436425124699E-3</c:v>
                </c:pt>
                <c:pt idx="70">
                  <c:v>5.1866691299229297E-3</c:v>
                </c:pt>
                <c:pt idx="71">
                  <c:v>5.3531914906769004E-3</c:v>
                </c:pt>
                <c:pt idx="72">
                  <c:v>7.0542759284188197E-3</c:v>
                </c:pt>
                <c:pt idx="73">
                  <c:v>7.1978058219873799E-3</c:v>
                </c:pt>
                <c:pt idx="74">
                  <c:v>7.0435781943864002E-3</c:v>
                </c:pt>
                <c:pt idx="75">
                  <c:v>7.2195921531581003E-3</c:v>
                </c:pt>
                <c:pt idx="76">
                  <c:v>7.0660440767192001E-3</c:v>
                </c:pt>
                <c:pt idx="77">
                  <c:v>5.0374143195211401E-3</c:v>
                </c:pt>
                <c:pt idx="78">
                  <c:v>4.6347906635171099E-3</c:v>
                </c:pt>
                <c:pt idx="79">
                  <c:v>4.4196229261046103E-3</c:v>
                </c:pt>
                <c:pt idx="80">
                  <c:v>4.18513706561458E-3</c:v>
                </c:pt>
                <c:pt idx="81">
                  <c:v>4.2120407287562101E-3</c:v>
                </c:pt>
                <c:pt idx="82">
                  <c:v>3.4488236424220901E-3</c:v>
                </c:pt>
                <c:pt idx="83">
                  <c:v>3.57178587855263E-3</c:v>
                </c:pt>
                <c:pt idx="84">
                  <c:v>3.8702967992944202E-3</c:v>
                </c:pt>
                <c:pt idx="85">
                  <c:v>4.7314470621823397E-3</c:v>
                </c:pt>
                <c:pt idx="86">
                  <c:v>4.7151801679046496E-3</c:v>
                </c:pt>
                <c:pt idx="87">
                  <c:v>6.0756942964553997E-3</c:v>
                </c:pt>
                <c:pt idx="88">
                  <c:v>6.5717464318801504E-3</c:v>
                </c:pt>
                <c:pt idx="89">
                  <c:v>6.5950529001673501E-3</c:v>
                </c:pt>
                <c:pt idx="90">
                  <c:v>5.9079558305186099E-3</c:v>
                </c:pt>
                <c:pt idx="91">
                  <c:v>5.7814074119994004E-3</c:v>
                </c:pt>
                <c:pt idx="92">
                  <c:v>4.0699583465693403E-3</c:v>
                </c:pt>
                <c:pt idx="93">
                  <c:v>3.0677870721174498E-3</c:v>
                </c:pt>
                <c:pt idx="94">
                  <c:v>3.49595324764532E-3</c:v>
                </c:pt>
                <c:pt idx="95">
                  <c:v>5.0151294883892597E-3</c:v>
                </c:pt>
                <c:pt idx="96">
                  <c:v>6.9302443386505402E-3</c:v>
                </c:pt>
                <c:pt idx="97">
                  <c:v>8.5313510513240695E-3</c:v>
                </c:pt>
                <c:pt idx="98">
                  <c:v>9.1306737062917705E-3</c:v>
                </c:pt>
                <c:pt idx="99">
                  <c:v>9.2851793440531794E-3</c:v>
                </c:pt>
                <c:pt idx="100">
                  <c:v>8.4474373603704907E-3</c:v>
                </c:pt>
                <c:pt idx="101">
                  <c:v>5.9891729770180499E-3</c:v>
                </c:pt>
                <c:pt idx="102">
                  <c:v>4.2434880821748903E-3</c:v>
                </c:pt>
                <c:pt idx="103">
                  <c:v>3.3515943375034998E-3</c:v>
                </c:pt>
                <c:pt idx="104">
                  <c:v>4.2166696915741904E-3</c:v>
                </c:pt>
                <c:pt idx="105">
                  <c:v>8.3062543863720497E-3</c:v>
                </c:pt>
                <c:pt idx="106">
                  <c:v>8.2822902799191203E-3</c:v>
                </c:pt>
                <c:pt idx="107">
                  <c:v>8.7806858413978905E-3</c:v>
                </c:pt>
                <c:pt idx="108">
                  <c:v>9.8007754767704906E-3</c:v>
                </c:pt>
                <c:pt idx="109">
                  <c:v>9.8166577631072591E-3</c:v>
                </c:pt>
                <c:pt idx="110">
                  <c:v>8.30395754842367E-3</c:v>
                </c:pt>
                <c:pt idx="111">
                  <c:v>9.3814036243653892E-3</c:v>
                </c:pt>
                <c:pt idx="112">
                  <c:v>9.3390974083644093E-3</c:v>
                </c:pt>
                <c:pt idx="113">
                  <c:v>8.3993284023094802E-3</c:v>
                </c:pt>
                <c:pt idx="114">
                  <c:v>7.79152821186506E-3</c:v>
                </c:pt>
                <c:pt idx="115">
                  <c:v>7.8803793161650905E-3</c:v>
                </c:pt>
                <c:pt idx="116">
                  <c:v>7.19359969889319E-3</c:v>
                </c:pt>
                <c:pt idx="117">
                  <c:v>7.4095872846463096E-3</c:v>
                </c:pt>
                <c:pt idx="118">
                  <c:v>7.32970107456948E-3</c:v>
                </c:pt>
                <c:pt idx="119">
                  <c:v>7.4837679259424396E-3</c:v>
                </c:pt>
                <c:pt idx="120">
                  <c:v>6.0991433023029097E-3</c:v>
                </c:pt>
                <c:pt idx="121">
                  <c:v>5.4172303133150504E-3</c:v>
                </c:pt>
                <c:pt idx="122">
                  <c:v>5.1833233805742701E-3</c:v>
                </c:pt>
                <c:pt idx="123">
                  <c:v>5.5447139764364297E-3</c:v>
                </c:pt>
                <c:pt idx="124">
                  <c:v>5.7573425254892003E-3</c:v>
                </c:pt>
                <c:pt idx="125">
                  <c:v>5.4991213845654403E-3</c:v>
                </c:pt>
                <c:pt idx="126">
                  <c:v>5.5480001039338901E-3</c:v>
                </c:pt>
                <c:pt idx="127">
                  <c:v>5.2928308047292903E-3</c:v>
                </c:pt>
                <c:pt idx="128">
                  <c:v>4.7994320576780396E-3</c:v>
                </c:pt>
                <c:pt idx="129">
                  <c:v>5.1226289120595197E-3</c:v>
                </c:pt>
                <c:pt idx="130">
                  <c:v>5.1291605209865601E-3</c:v>
                </c:pt>
                <c:pt idx="131">
                  <c:v>6.5942468716471301E-3</c:v>
                </c:pt>
                <c:pt idx="132">
                  <c:v>6.1577941842054203E-3</c:v>
                </c:pt>
                <c:pt idx="133">
                  <c:v>6.4520442251901101E-3</c:v>
                </c:pt>
                <c:pt idx="134">
                  <c:v>6.5013021536509596E-3</c:v>
                </c:pt>
                <c:pt idx="135">
                  <c:v>6.46251982690659E-3</c:v>
                </c:pt>
                <c:pt idx="136">
                  <c:v>5.2781952440326798E-3</c:v>
                </c:pt>
                <c:pt idx="137">
                  <c:v>8.7294901240828407E-3</c:v>
                </c:pt>
                <c:pt idx="138">
                  <c:v>1.3254457283702401E-2</c:v>
                </c:pt>
                <c:pt idx="139">
                  <c:v>1.4706656495232799E-2</c:v>
                </c:pt>
                <c:pt idx="140">
                  <c:v>1.5227276784461501E-2</c:v>
                </c:pt>
                <c:pt idx="141">
                  <c:v>1.5619918553406E-2</c:v>
                </c:pt>
                <c:pt idx="142">
                  <c:v>1.3764972833813401E-2</c:v>
                </c:pt>
                <c:pt idx="143">
                  <c:v>1.0484629125993E-2</c:v>
                </c:pt>
                <c:pt idx="144">
                  <c:v>8.2585049774910203E-3</c:v>
                </c:pt>
                <c:pt idx="145">
                  <c:v>8.2962156009464307E-3</c:v>
                </c:pt>
                <c:pt idx="146">
                  <c:v>7.2403415302941601E-3</c:v>
                </c:pt>
                <c:pt idx="147">
                  <c:v>6.9777524526041801E-3</c:v>
                </c:pt>
                <c:pt idx="148">
                  <c:v>7.1084834933840902E-3</c:v>
                </c:pt>
                <c:pt idx="149">
                  <c:v>7.1191480232860897E-3</c:v>
                </c:pt>
                <c:pt idx="150">
                  <c:v>6.5913828383877496E-3</c:v>
                </c:pt>
                <c:pt idx="151">
                  <c:v>8.0179046163843509E-3</c:v>
                </c:pt>
                <c:pt idx="152">
                  <c:v>9.6190622295268396E-3</c:v>
                </c:pt>
                <c:pt idx="153">
                  <c:v>1.04701421006265E-2</c:v>
                </c:pt>
                <c:pt idx="154">
                  <c:v>1.04052148859294E-2</c:v>
                </c:pt>
                <c:pt idx="155">
                  <c:v>1.12829080840005E-2</c:v>
                </c:pt>
                <c:pt idx="156">
                  <c:v>1.2380962947782299E-2</c:v>
                </c:pt>
                <c:pt idx="157">
                  <c:v>1.2184428336177101E-2</c:v>
                </c:pt>
                <c:pt idx="158">
                  <c:v>1.27651890011285E-2</c:v>
                </c:pt>
                <c:pt idx="159">
                  <c:v>1.3346463012062101E-2</c:v>
                </c:pt>
                <c:pt idx="160">
                  <c:v>1.2732822708429899E-2</c:v>
                </c:pt>
                <c:pt idx="161">
                  <c:v>1.07472398374923E-2</c:v>
                </c:pt>
                <c:pt idx="162">
                  <c:v>1.0583798516864199E-2</c:v>
                </c:pt>
                <c:pt idx="163">
                  <c:v>9.7012595413747509E-3</c:v>
                </c:pt>
                <c:pt idx="164">
                  <c:v>7.7653781149732296E-3</c:v>
                </c:pt>
                <c:pt idx="165">
                  <c:v>7.4946273016447199E-3</c:v>
                </c:pt>
                <c:pt idx="166">
                  <c:v>6.8690926151413296E-3</c:v>
                </c:pt>
                <c:pt idx="167">
                  <c:v>6.50757607218238E-3</c:v>
                </c:pt>
                <c:pt idx="168">
                  <c:v>5.1937742397757704E-3</c:v>
                </c:pt>
                <c:pt idx="169">
                  <c:v>5.1513778132339797E-3</c:v>
                </c:pt>
                <c:pt idx="170">
                  <c:v>5.3815583263456803E-3</c:v>
                </c:pt>
                <c:pt idx="171">
                  <c:v>5.6532139553992899E-3</c:v>
                </c:pt>
                <c:pt idx="172">
                  <c:v>4.9132171570525403E-3</c:v>
                </c:pt>
                <c:pt idx="173">
                  <c:v>5.9650596212970797E-3</c:v>
                </c:pt>
                <c:pt idx="174">
                  <c:v>5.9846422320981602E-3</c:v>
                </c:pt>
                <c:pt idx="175">
                  <c:v>5.5378105147824803E-3</c:v>
                </c:pt>
                <c:pt idx="176">
                  <c:v>4.6901449558669397E-3</c:v>
                </c:pt>
                <c:pt idx="177">
                  <c:v>9.4257434979662692E-3</c:v>
                </c:pt>
                <c:pt idx="178">
                  <c:v>9.8640562635595296E-3</c:v>
                </c:pt>
                <c:pt idx="179">
                  <c:v>1.0239464020676201E-2</c:v>
                </c:pt>
                <c:pt idx="180">
                  <c:v>1.02115376946531E-2</c:v>
                </c:pt>
                <c:pt idx="181">
                  <c:v>1.02447412887592E-2</c:v>
                </c:pt>
                <c:pt idx="182">
                  <c:v>5.4939093071115297E-3</c:v>
                </c:pt>
                <c:pt idx="183">
                  <c:v>4.2625313985486003E-3</c:v>
                </c:pt>
                <c:pt idx="184">
                  <c:v>3.30613744187019E-3</c:v>
                </c:pt>
                <c:pt idx="185">
                  <c:v>3.2837602169092E-3</c:v>
                </c:pt>
                <c:pt idx="186">
                  <c:v>3.1650750011321602E-3</c:v>
                </c:pt>
                <c:pt idx="187">
                  <c:v>2.9503828880574601E-3</c:v>
                </c:pt>
                <c:pt idx="188">
                  <c:v>6.13460968229351E-3</c:v>
                </c:pt>
                <c:pt idx="189">
                  <c:v>6.6524880231213501E-3</c:v>
                </c:pt>
                <c:pt idx="190">
                  <c:v>7.2474298893617497E-3</c:v>
                </c:pt>
                <c:pt idx="191">
                  <c:v>7.6082756651031699E-3</c:v>
                </c:pt>
                <c:pt idx="192">
                  <c:v>7.7014180992591502E-3</c:v>
                </c:pt>
                <c:pt idx="193">
                  <c:v>5.1890675171850399E-3</c:v>
                </c:pt>
                <c:pt idx="194">
                  <c:v>4.9808369203543203E-3</c:v>
                </c:pt>
                <c:pt idx="195">
                  <c:v>4.6866928833097597E-3</c:v>
                </c:pt>
                <c:pt idx="196">
                  <c:v>4.3677205949411001E-3</c:v>
                </c:pt>
                <c:pt idx="197">
                  <c:v>4.2272116711094699E-3</c:v>
                </c:pt>
                <c:pt idx="198">
                  <c:v>4.1691275280883299E-3</c:v>
                </c:pt>
                <c:pt idx="199">
                  <c:v>4.0204117208317604E-3</c:v>
                </c:pt>
                <c:pt idx="200">
                  <c:v>4.1345810771462703E-3</c:v>
                </c:pt>
                <c:pt idx="201">
                  <c:v>4.3280206476701E-3</c:v>
                </c:pt>
                <c:pt idx="202">
                  <c:v>4.5472841002840297E-3</c:v>
                </c:pt>
                <c:pt idx="203">
                  <c:v>4.4870341129246202E-3</c:v>
                </c:pt>
                <c:pt idx="204">
                  <c:v>3.4413175977009501E-3</c:v>
                </c:pt>
                <c:pt idx="205">
                  <c:v>3.4822572537971802E-3</c:v>
                </c:pt>
                <c:pt idx="206">
                  <c:v>3.06798237584022E-3</c:v>
                </c:pt>
                <c:pt idx="207">
                  <c:v>2.8077268795871102E-3</c:v>
                </c:pt>
                <c:pt idx="208">
                  <c:v>2.6665451157978099E-3</c:v>
                </c:pt>
                <c:pt idx="209">
                  <c:v>3.8327318718451601E-3</c:v>
                </c:pt>
                <c:pt idx="210">
                  <c:v>3.5913556291506002E-3</c:v>
                </c:pt>
                <c:pt idx="211">
                  <c:v>3.8823166387436199E-3</c:v>
                </c:pt>
                <c:pt idx="212">
                  <c:v>4.4910227778136398E-3</c:v>
                </c:pt>
                <c:pt idx="213">
                  <c:v>4.7629942573975403E-3</c:v>
                </c:pt>
                <c:pt idx="214">
                  <c:v>3.7843702387282299E-3</c:v>
                </c:pt>
                <c:pt idx="215">
                  <c:v>4.2515979473779801E-3</c:v>
                </c:pt>
                <c:pt idx="216">
                  <c:v>4.1392868984335999E-3</c:v>
                </c:pt>
                <c:pt idx="217">
                  <c:v>3.3768911498031498E-3</c:v>
                </c:pt>
                <c:pt idx="218">
                  <c:v>3.0444839358742802E-3</c:v>
                </c:pt>
                <c:pt idx="219">
                  <c:v>4.9361380459827997E-3</c:v>
                </c:pt>
                <c:pt idx="220">
                  <c:v>4.5566046382066903E-3</c:v>
                </c:pt>
                <c:pt idx="221">
                  <c:v>4.6360014981302201E-3</c:v>
                </c:pt>
                <c:pt idx="222">
                  <c:v>4.6274001435703399E-3</c:v>
                </c:pt>
                <c:pt idx="223">
                  <c:v>4.8502790426059499E-3</c:v>
                </c:pt>
                <c:pt idx="224">
                  <c:v>3.2161125170049099E-3</c:v>
                </c:pt>
                <c:pt idx="225">
                  <c:v>3.9225860103066796E-3</c:v>
                </c:pt>
                <c:pt idx="226">
                  <c:v>4.4226822865218E-3</c:v>
                </c:pt>
                <c:pt idx="227">
                  <c:v>4.5560065286192001E-3</c:v>
                </c:pt>
                <c:pt idx="228">
                  <c:v>4.2977786794458402E-3</c:v>
                </c:pt>
                <c:pt idx="229">
                  <c:v>3.9531304404850903E-3</c:v>
                </c:pt>
                <c:pt idx="230">
                  <c:v>3.2193105896738202E-3</c:v>
                </c:pt>
                <c:pt idx="231">
                  <c:v>3.5434505866858198E-3</c:v>
                </c:pt>
                <c:pt idx="232">
                  <c:v>4.90033676657091E-3</c:v>
                </c:pt>
                <c:pt idx="233">
                  <c:v>4.9985618174149104E-3</c:v>
                </c:pt>
                <c:pt idx="234">
                  <c:v>5.1913073423844004E-3</c:v>
                </c:pt>
                <c:pt idx="235">
                  <c:v>5.2536183920080396E-3</c:v>
                </c:pt>
                <c:pt idx="236">
                  <c:v>4.3516667686562399E-3</c:v>
                </c:pt>
                <c:pt idx="237">
                  <c:v>2.1450384480650999E-3</c:v>
                </c:pt>
                <c:pt idx="238">
                  <c:v>2.0792734146052902E-3</c:v>
                </c:pt>
                <c:pt idx="239">
                  <c:v>1.6888221669346299E-3</c:v>
                </c:pt>
                <c:pt idx="240">
                  <c:v>2.0202458239057899E-3</c:v>
                </c:pt>
                <c:pt idx="241">
                  <c:v>2.3729437008303701E-3</c:v>
                </c:pt>
                <c:pt idx="242">
                  <c:v>2.5008964100913999E-3</c:v>
                </c:pt>
                <c:pt idx="243">
                  <c:v>3.1319718875388401E-3</c:v>
                </c:pt>
                <c:pt idx="244">
                  <c:v>3.4200439731452898E-3</c:v>
                </c:pt>
                <c:pt idx="245">
                  <c:v>3.8979533583989698E-3</c:v>
                </c:pt>
                <c:pt idx="246">
                  <c:v>3.8765094117319699E-3</c:v>
                </c:pt>
                <c:pt idx="247">
                  <c:v>4.1781301591557003E-3</c:v>
                </c:pt>
                <c:pt idx="248">
                  <c:v>3.7551008884399799E-3</c:v>
                </c:pt>
                <c:pt idx="249">
                  <c:v>3.73392080416164E-3</c:v>
                </c:pt>
                <c:pt idx="250">
                  <c:v>3.3550079418031699E-3</c:v>
                </c:pt>
                <c:pt idx="251">
                  <c:v>3.8060398702515598E-3</c:v>
                </c:pt>
                <c:pt idx="252">
                  <c:v>3.4392275022750202E-3</c:v>
                </c:pt>
                <c:pt idx="253">
                  <c:v>4.6478234283497E-3</c:v>
                </c:pt>
                <c:pt idx="254">
                  <c:v>7.8672154388837404E-3</c:v>
                </c:pt>
                <c:pt idx="255">
                  <c:v>1.1575627727646601E-2</c:v>
                </c:pt>
                <c:pt idx="256">
                  <c:v>1.2164003080586801E-2</c:v>
                </c:pt>
                <c:pt idx="257">
                  <c:v>1.2440559429033601E-2</c:v>
                </c:pt>
                <c:pt idx="258">
                  <c:v>1.26762991095558E-2</c:v>
                </c:pt>
                <c:pt idx="259">
                  <c:v>1.1122373991561E-2</c:v>
                </c:pt>
                <c:pt idx="260">
                  <c:v>1.0105353861531901E-2</c:v>
                </c:pt>
                <c:pt idx="261">
                  <c:v>1.02487837308284E-2</c:v>
                </c:pt>
                <c:pt idx="262">
                  <c:v>1.06117336464685E-2</c:v>
                </c:pt>
                <c:pt idx="263">
                  <c:v>1.02650156606039E-2</c:v>
                </c:pt>
                <c:pt idx="264">
                  <c:v>1.0779182958391999E-2</c:v>
                </c:pt>
                <c:pt idx="265">
                  <c:v>7.7974687839873604E-3</c:v>
                </c:pt>
                <c:pt idx="266">
                  <c:v>7.0714149875513001E-3</c:v>
                </c:pt>
                <c:pt idx="267">
                  <c:v>6.1578940815248404E-3</c:v>
                </c:pt>
                <c:pt idx="268">
                  <c:v>6.1672664657521697E-3</c:v>
                </c:pt>
                <c:pt idx="269">
                  <c:v>5.5678851331659096E-3</c:v>
                </c:pt>
                <c:pt idx="270">
                  <c:v>4.9120074383879201E-3</c:v>
                </c:pt>
                <c:pt idx="271">
                  <c:v>4.5871550939472596E-3</c:v>
                </c:pt>
                <c:pt idx="272">
                  <c:v>5.0400752241563903E-3</c:v>
                </c:pt>
                <c:pt idx="273">
                  <c:v>4.5287347148113E-3</c:v>
                </c:pt>
                <c:pt idx="274">
                  <c:v>4.3964071688679099E-3</c:v>
                </c:pt>
                <c:pt idx="275">
                  <c:v>4.4129983986482902E-3</c:v>
                </c:pt>
                <c:pt idx="276">
                  <c:v>4.8550756798228503E-3</c:v>
                </c:pt>
                <c:pt idx="277">
                  <c:v>4.3896852376584996E-3</c:v>
                </c:pt>
                <c:pt idx="278">
                  <c:v>4.2957059967377803E-3</c:v>
                </c:pt>
                <c:pt idx="279">
                  <c:v>4.4107860663838696E-3</c:v>
                </c:pt>
                <c:pt idx="280">
                  <c:v>4.4134932362211903E-3</c:v>
                </c:pt>
                <c:pt idx="281">
                  <c:v>3.9015398565321198E-3</c:v>
                </c:pt>
                <c:pt idx="282">
                  <c:v>3.8837135771896299E-3</c:v>
                </c:pt>
                <c:pt idx="283">
                  <c:v>3.7470368500204E-3</c:v>
                </c:pt>
                <c:pt idx="284">
                  <c:v>3.25659230248678E-3</c:v>
                </c:pt>
                <c:pt idx="285">
                  <c:v>7.3070095896526702E-3</c:v>
                </c:pt>
                <c:pt idx="286">
                  <c:v>9.7674382697585695E-3</c:v>
                </c:pt>
                <c:pt idx="287">
                  <c:v>1.1713256923184701E-2</c:v>
                </c:pt>
                <c:pt idx="288">
                  <c:v>1.33340664623949E-2</c:v>
                </c:pt>
                <c:pt idx="289">
                  <c:v>1.42452111244631E-2</c:v>
                </c:pt>
                <c:pt idx="290">
                  <c:v>1.28797230868022E-2</c:v>
                </c:pt>
                <c:pt idx="291">
                  <c:v>1.18639850819388E-2</c:v>
                </c:pt>
                <c:pt idx="292">
                  <c:v>1.0592130828556E-2</c:v>
                </c:pt>
                <c:pt idx="293">
                  <c:v>1.1982134592318099E-2</c:v>
                </c:pt>
                <c:pt idx="294">
                  <c:v>1.12868087603677E-2</c:v>
                </c:pt>
                <c:pt idx="295">
                  <c:v>1.22455444337458E-2</c:v>
                </c:pt>
                <c:pt idx="296">
                  <c:v>1.29984665309996E-2</c:v>
                </c:pt>
                <c:pt idx="297">
                  <c:v>1.4878207139052E-2</c:v>
                </c:pt>
                <c:pt idx="298">
                  <c:v>1.2878818532136399E-2</c:v>
                </c:pt>
                <c:pt idx="299">
                  <c:v>1.26005627704919E-2</c:v>
                </c:pt>
                <c:pt idx="300">
                  <c:v>1.07655500833979E-2</c:v>
                </c:pt>
                <c:pt idx="301">
                  <c:v>9.8351307419610508E-3</c:v>
                </c:pt>
                <c:pt idx="302">
                  <c:v>5.5831896495883602E-3</c:v>
                </c:pt>
                <c:pt idx="303">
                  <c:v>5.5891498134974299E-3</c:v>
                </c:pt>
                <c:pt idx="304">
                  <c:v>5.8256293400016403E-3</c:v>
                </c:pt>
                <c:pt idx="305">
                  <c:v>4.8615778569706903E-3</c:v>
                </c:pt>
                <c:pt idx="306">
                  <c:v>6.1435889025565904E-3</c:v>
                </c:pt>
                <c:pt idx="307">
                  <c:v>6.00841997445068E-3</c:v>
                </c:pt>
                <c:pt idx="308">
                  <c:v>5.8913145526019303E-3</c:v>
                </c:pt>
                <c:pt idx="309">
                  <c:v>5.6604826994194604E-3</c:v>
                </c:pt>
                <c:pt idx="310">
                  <c:v>5.6720164094801297E-3</c:v>
                </c:pt>
                <c:pt idx="311">
                  <c:v>3.48875982589555E-3</c:v>
                </c:pt>
                <c:pt idx="312">
                  <c:v>4.6160480332855299E-3</c:v>
                </c:pt>
                <c:pt idx="313">
                  <c:v>5.6004886214574201E-3</c:v>
                </c:pt>
                <c:pt idx="314">
                  <c:v>6.07468825331757E-3</c:v>
                </c:pt>
                <c:pt idx="315">
                  <c:v>6.4003862977857701E-3</c:v>
                </c:pt>
                <c:pt idx="316">
                  <c:v>8.0295206572155008E-3</c:v>
                </c:pt>
                <c:pt idx="317">
                  <c:v>7.4584632274130903E-3</c:v>
                </c:pt>
                <c:pt idx="318">
                  <c:v>7.2678189486738301E-3</c:v>
                </c:pt>
                <c:pt idx="319">
                  <c:v>6.6327274164298998E-3</c:v>
                </c:pt>
                <c:pt idx="320">
                  <c:v>5.6505943793996004E-3</c:v>
                </c:pt>
                <c:pt idx="321">
                  <c:v>4.4396660966804198E-3</c:v>
                </c:pt>
                <c:pt idx="322">
                  <c:v>4.4619959171456102E-3</c:v>
                </c:pt>
                <c:pt idx="323">
                  <c:v>4.6597205061528696E-3</c:v>
                </c:pt>
                <c:pt idx="324">
                  <c:v>5.9882398350300202E-3</c:v>
                </c:pt>
                <c:pt idx="325">
                  <c:v>9.5793132163284993E-3</c:v>
                </c:pt>
                <c:pt idx="326">
                  <c:v>1.01901549080207E-2</c:v>
                </c:pt>
                <c:pt idx="327">
                  <c:v>1.1305729725291799E-2</c:v>
                </c:pt>
                <c:pt idx="328">
                  <c:v>1.1762545693113699E-2</c:v>
                </c:pt>
                <c:pt idx="329">
                  <c:v>1.1064508344508299E-2</c:v>
                </c:pt>
                <c:pt idx="330">
                  <c:v>7.9339605728969698E-3</c:v>
                </c:pt>
                <c:pt idx="331">
                  <c:v>7.5686441643892299E-3</c:v>
                </c:pt>
                <c:pt idx="332">
                  <c:v>5.6737847951038502E-3</c:v>
                </c:pt>
                <c:pt idx="333">
                  <c:v>4.8377484532558697E-3</c:v>
                </c:pt>
                <c:pt idx="334">
                  <c:v>4.8099837184894297E-3</c:v>
                </c:pt>
                <c:pt idx="335">
                  <c:v>5.0099751884915503E-3</c:v>
                </c:pt>
                <c:pt idx="336">
                  <c:v>4.1982829734885799E-3</c:v>
                </c:pt>
                <c:pt idx="337">
                  <c:v>3.4731433127097098E-3</c:v>
                </c:pt>
                <c:pt idx="338">
                  <c:v>3.0086100738808499E-3</c:v>
                </c:pt>
                <c:pt idx="339">
                  <c:v>3.0274590489084E-3</c:v>
                </c:pt>
                <c:pt idx="340">
                  <c:v>3.3855161909785098E-3</c:v>
                </c:pt>
                <c:pt idx="341">
                  <c:v>3.6965805241500299E-3</c:v>
                </c:pt>
                <c:pt idx="342">
                  <c:v>3.60385702935672E-3</c:v>
                </c:pt>
                <c:pt idx="343">
                  <c:v>3.47593584272462E-3</c:v>
                </c:pt>
                <c:pt idx="344">
                  <c:v>3.8614564115462598E-3</c:v>
                </c:pt>
                <c:pt idx="345">
                  <c:v>3.3067945201409299E-3</c:v>
                </c:pt>
                <c:pt idx="346">
                  <c:v>3.29161291748811E-3</c:v>
                </c:pt>
                <c:pt idx="347">
                  <c:v>4.8138266264129903E-3</c:v>
                </c:pt>
                <c:pt idx="348">
                  <c:v>4.84969229562083E-3</c:v>
                </c:pt>
                <c:pt idx="349">
                  <c:v>5.7911837736737797E-3</c:v>
                </c:pt>
                <c:pt idx="350">
                  <c:v>1.2662194279321999E-2</c:v>
                </c:pt>
                <c:pt idx="351">
                  <c:v>1.7968941465849701E-2</c:v>
                </c:pt>
                <c:pt idx="352">
                  <c:v>3.5312207087316597E-2</c:v>
                </c:pt>
                <c:pt idx="353">
                  <c:v>3.9190352775370502E-2</c:v>
                </c:pt>
                <c:pt idx="354">
                  <c:v>4.6286578995906602E-2</c:v>
                </c:pt>
                <c:pt idx="355">
                  <c:v>4.6397270440597702E-2</c:v>
                </c:pt>
                <c:pt idx="356">
                  <c:v>4.5563989043915898E-2</c:v>
                </c:pt>
                <c:pt idx="357">
                  <c:v>3.4118448389884301E-2</c:v>
                </c:pt>
                <c:pt idx="358">
                  <c:v>2.86996364763876E-2</c:v>
                </c:pt>
                <c:pt idx="359">
                  <c:v>1.94315539485682E-2</c:v>
                </c:pt>
                <c:pt idx="360">
                  <c:v>1.66371564820109E-2</c:v>
                </c:pt>
                <c:pt idx="361">
                  <c:v>1.41280184466306E-2</c:v>
                </c:pt>
                <c:pt idx="362">
                  <c:v>1.0954167194474E-2</c:v>
                </c:pt>
                <c:pt idx="363">
                  <c:v>1.10429564322928E-2</c:v>
                </c:pt>
                <c:pt idx="364">
                  <c:v>1.6665356206278601E-2</c:v>
                </c:pt>
                <c:pt idx="365">
                  <c:v>1.5488613692819699E-2</c:v>
                </c:pt>
                <c:pt idx="366">
                  <c:v>1.6141426241470299E-2</c:v>
                </c:pt>
                <c:pt idx="367">
                  <c:v>1.6197589008863301E-2</c:v>
                </c:pt>
                <c:pt idx="368">
                  <c:v>1.53643788531882E-2</c:v>
                </c:pt>
                <c:pt idx="369">
                  <c:v>8.6890276529563593E-3</c:v>
                </c:pt>
                <c:pt idx="370">
                  <c:v>9.0982949689535908E-3</c:v>
                </c:pt>
                <c:pt idx="371">
                  <c:v>6.7636027713317897E-3</c:v>
                </c:pt>
                <c:pt idx="372">
                  <c:v>6.55652508440621E-3</c:v>
                </c:pt>
                <c:pt idx="373">
                  <c:v>5.9184428141637897E-3</c:v>
                </c:pt>
                <c:pt idx="374">
                  <c:v>5.2114498611744E-3</c:v>
                </c:pt>
                <c:pt idx="375">
                  <c:v>9.3309949600432901E-3</c:v>
                </c:pt>
                <c:pt idx="376">
                  <c:v>1.07551621596999E-2</c:v>
                </c:pt>
                <c:pt idx="377">
                  <c:v>1.0752048236274099E-2</c:v>
                </c:pt>
                <c:pt idx="378">
                  <c:v>1.2364473338915501E-2</c:v>
                </c:pt>
                <c:pt idx="379">
                  <c:v>1.2317210068487501E-2</c:v>
                </c:pt>
                <c:pt idx="380">
                  <c:v>9.5494632010808302E-3</c:v>
                </c:pt>
                <c:pt idx="381">
                  <c:v>7.9701401416594504E-3</c:v>
                </c:pt>
                <c:pt idx="382">
                  <c:v>1.13919586437678E-2</c:v>
                </c:pt>
                <c:pt idx="383">
                  <c:v>1.11641812689317E-2</c:v>
                </c:pt>
                <c:pt idx="384">
                  <c:v>1.15122150218132E-2</c:v>
                </c:pt>
                <c:pt idx="385">
                  <c:v>1.2065845060957999E-2</c:v>
                </c:pt>
                <c:pt idx="386">
                  <c:v>1.2051574528576799E-2</c:v>
                </c:pt>
                <c:pt idx="387">
                  <c:v>8.4587084849741707E-3</c:v>
                </c:pt>
                <c:pt idx="388">
                  <c:v>7.0394810042046603E-3</c:v>
                </c:pt>
                <c:pt idx="389">
                  <c:v>6.12754263281284E-3</c:v>
                </c:pt>
                <c:pt idx="390">
                  <c:v>4.5897205900458198E-3</c:v>
                </c:pt>
                <c:pt idx="391">
                  <c:v>5.1803581018958099E-3</c:v>
                </c:pt>
                <c:pt idx="392">
                  <c:v>5.0808083530152004E-3</c:v>
                </c:pt>
                <c:pt idx="393">
                  <c:v>5.1598946071265504E-3</c:v>
                </c:pt>
                <c:pt idx="394">
                  <c:v>8.6407845279938399E-3</c:v>
                </c:pt>
                <c:pt idx="395">
                  <c:v>9.1497534382214401E-3</c:v>
                </c:pt>
                <c:pt idx="396">
                  <c:v>8.4968905597323698E-3</c:v>
                </c:pt>
                <c:pt idx="397">
                  <c:v>1.0111394824923599E-2</c:v>
                </c:pt>
                <c:pt idx="398">
                  <c:v>1.1145439620854399E-2</c:v>
                </c:pt>
                <c:pt idx="399">
                  <c:v>9.5230829269442006E-3</c:v>
                </c:pt>
                <c:pt idx="400">
                  <c:v>9.4144020442478594E-3</c:v>
                </c:pt>
                <c:pt idx="401">
                  <c:v>1.01907749676201E-2</c:v>
                </c:pt>
                <c:pt idx="402">
                  <c:v>8.7319120814401997E-3</c:v>
                </c:pt>
                <c:pt idx="403">
                  <c:v>6.6795320944917098E-3</c:v>
                </c:pt>
                <c:pt idx="404">
                  <c:v>6.6630968410528804E-3</c:v>
                </c:pt>
                <c:pt idx="405">
                  <c:v>6.4178822740413597E-3</c:v>
                </c:pt>
                <c:pt idx="406">
                  <c:v>5.7355205890171398E-3</c:v>
                </c:pt>
                <c:pt idx="407">
                  <c:v>8.0661752725736894E-3</c:v>
                </c:pt>
                <c:pt idx="408">
                  <c:v>8.3494084013769499E-3</c:v>
                </c:pt>
                <c:pt idx="409">
                  <c:v>7.73198554002868E-3</c:v>
                </c:pt>
                <c:pt idx="410">
                  <c:v>7.4285321767083501E-3</c:v>
                </c:pt>
                <c:pt idx="411">
                  <c:v>7.1435494790794201E-3</c:v>
                </c:pt>
                <c:pt idx="412">
                  <c:v>4.8459231944175604E-3</c:v>
                </c:pt>
                <c:pt idx="413">
                  <c:v>4.1158686836908704E-3</c:v>
                </c:pt>
                <c:pt idx="414">
                  <c:v>4.79483724861048E-3</c:v>
                </c:pt>
                <c:pt idx="415">
                  <c:v>5.0326503180707204E-3</c:v>
                </c:pt>
                <c:pt idx="416">
                  <c:v>6.1048150381213103E-3</c:v>
                </c:pt>
                <c:pt idx="417">
                  <c:v>5.6640122684090098E-3</c:v>
                </c:pt>
                <c:pt idx="418">
                  <c:v>6.1217885105252796E-3</c:v>
                </c:pt>
                <c:pt idx="419">
                  <c:v>5.6017673383584599E-3</c:v>
                </c:pt>
                <c:pt idx="420">
                  <c:v>5.8485925422506399E-3</c:v>
                </c:pt>
                <c:pt idx="421">
                  <c:v>4.8648738886570902E-3</c:v>
                </c:pt>
                <c:pt idx="422">
                  <c:v>4.6287300166131199E-3</c:v>
                </c:pt>
                <c:pt idx="423">
                  <c:v>4.37492481245159E-3</c:v>
                </c:pt>
                <c:pt idx="424">
                  <c:v>5.0652877272117803E-3</c:v>
                </c:pt>
                <c:pt idx="425">
                  <c:v>6.47739543844907E-3</c:v>
                </c:pt>
                <c:pt idx="426">
                  <c:v>6.5094424529019502E-3</c:v>
                </c:pt>
                <c:pt idx="427">
                  <c:v>7.5255754739732899E-3</c:v>
                </c:pt>
                <c:pt idx="428">
                  <c:v>7.3619434820742097E-3</c:v>
                </c:pt>
                <c:pt idx="429">
                  <c:v>7.1200966757981399E-3</c:v>
                </c:pt>
                <c:pt idx="430">
                  <c:v>5.3105530441071701E-3</c:v>
                </c:pt>
                <c:pt idx="431">
                  <c:v>4.8882438688911496E-3</c:v>
                </c:pt>
                <c:pt idx="432">
                  <c:v>3.8233890963007399E-3</c:v>
                </c:pt>
                <c:pt idx="433">
                  <c:v>6.4596008643959804E-3</c:v>
                </c:pt>
                <c:pt idx="434">
                  <c:v>8.0460649395388203E-3</c:v>
                </c:pt>
                <c:pt idx="435">
                  <c:v>8.9592507691775604E-3</c:v>
                </c:pt>
                <c:pt idx="436">
                  <c:v>9.9642764791485205E-3</c:v>
                </c:pt>
                <c:pt idx="437">
                  <c:v>1.0025466501729301E-2</c:v>
                </c:pt>
                <c:pt idx="438">
                  <c:v>9.4671883521203898E-3</c:v>
                </c:pt>
                <c:pt idx="439">
                  <c:v>8.6019704394487001E-3</c:v>
                </c:pt>
                <c:pt idx="440">
                  <c:v>8.5887941072792604E-3</c:v>
                </c:pt>
                <c:pt idx="441">
                  <c:v>8.9439364293451597E-3</c:v>
                </c:pt>
                <c:pt idx="442">
                  <c:v>1.0563165253049501E-2</c:v>
                </c:pt>
                <c:pt idx="443">
                  <c:v>1.1329933020451301E-2</c:v>
                </c:pt>
                <c:pt idx="444">
                  <c:v>1.3011843962993401E-2</c:v>
                </c:pt>
                <c:pt idx="445">
                  <c:v>1.31755819821485E-2</c:v>
                </c:pt>
                <c:pt idx="446">
                  <c:v>1.4008310689776199E-2</c:v>
                </c:pt>
                <c:pt idx="447">
                  <c:v>1.3703307395193201E-2</c:v>
                </c:pt>
                <c:pt idx="448">
                  <c:v>1.30300179864148E-2</c:v>
                </c:pt>
                <c:pt idx="449">
                  <c:v>1.1668925645307301E-2</c:v>
                </c:pt>
                <c:pt idx="450">
                  <c:v>1.12216026414399E-2</c:v>
                </c:pt>
                <c:pt idx="451">
                  <c:v>1.15516415519555E-2</c:v>
                </c:pt>
                <c:pt idx="452">
                  <c:v>1.4173793858635E-2</c:v>
                </c:pt>
                <c:pt idx="453">
                  <c:v>1.34312448167156E-2</c:v>
                </c:pt>
                <c:pt idx="454">
                  <c:v>1.6734292425605798E-2</c:v>
                </c:pt>
                <c:pt idx="455">
                  <c:v>1.6758427899846998E-2</c:v>
                </c:pt>
                <c:pt idx="456">
                  <c:v>1.72923548880843E-2</c:v>
                </c:pt>
                <c:pt idx="457">
                  <c:v>1.5901380755073701E-2</c:v>
                </c:pt>
                <c:pt idx="458">
                  <c:v>1.7175805220655101E-2</c:v>
                </c:pt>
                <c:pt idx="459">
                  <c:v>1.5237901472068899E-2</c:v>
                </c:pt>
                <c:pt idx="460">
                  <c:v>1.5715430473585899E-2</c:v>
                </c:pt>
                <c:pt idx="461">
                  <c:v>1.4116626920649101E-2</c:v>
                </c:pt>
                <c:pt idx="462">
                  <c:v>1.35202717352243E-2</c:v>
                </c:pt>
                <c:pt idx="463">
                  <c:v>1.1531499826063401E-2</c:v>
                </c:pt>
                <c:pt idx="464">
                  <c:v>1.1559608154067501E-2</c:v>
                </c:pt>
                <c:pt idx="465">
                  <c:v>1.0652433607327001E-2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5D-1E42-9A03-5F7608875F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8605615"/>
        <c:axId val="357497935"/>
      </c:lineChart>
      <c:catAx>
        <c:axId val="868605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497935"/>
        <c:crosses val="autoZero"/>
        <c:auto val="1"/>
        <c:lblAlgn val="ctr"/>
        <c:lblOffset val="100"/>
        <c:noMultiLvlLbl val="0"/>
      </c:catAx>
      <c:valAx>
        <c:axId val="357497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605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S&amp;P500vol</a:t>
            </a:r>
            <a:r>
              <a:rPr lang="en-US" altLang="en-US"/>
              <a:t>（</a:t>
            </a:r>
            <a:r>
              <a:rPr lang="en-US" altLang="zh-CN"/>
              <a:t>&lt;3%</a:t>
            </a:r>
            <a:r>
              <a:rPr lang="en-US" altLang="en-US"/>
              <a:t>）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'[project data-group-0825 1.xlsx]label_sp500(&lt;3%)'!$A$2:$A$465</c:f>
              <c:strCache>
                <c:ptCount val="464"/>
                <c:pt idx="0">
                  <c:v>2012-08-13</c:v>
                </c:pt>
                <c:pt idx="1">
                  <c:v>2012-08-20</c:v>
                </c:pt>
                <c:pt idx="2">
                  <c:v>2012-08-27</c:v>
                </c:pt>
                <c:pt idx="3">
                  <c:v>2012-09-04</c:v>
                </c:pt>
                <c:pt idx="4">
                  <c:v>2012-09-11</c:v>
                </c:pt>
                <c:pt idx="5">
                  <c:v>2012-09-18</c:v>
                </c:pt>
                <c:pt idx="6">
                  <c:v>2012-09-25</c:v>
                </c:pt>
                <c:pt idx="7">
                  <c:v>2012-10-09</c:v>
                </c:pt>
                <c:pt idx="8">
                  <c:v>2012-10-16</c:v>
                </c:pt>
                <c:pt idx="9">
                  <c:v>2012-10-23</c:v>
                </c:pt>
                <c:pt idx="10">
                  <c:v>2012-11-01</c:v>
                </c:pt>
                <c:pt idx="11">
                  <c:v>2012-11-08</c:v>
                </c:pt>
                <c:pt idx="12">
                  <c:v>2012-11-15</c:v>
                </c:pt>
                <c:pt idx="13">
                  <c:v>2012-11-23</c:v>
                </c:pt>
                <c:pt idx="14">
                  <c:v>2012-11-30</c:v>
                </c:pt>
                <c:pt idx="15">
                  <c:v>2012-12-07</c:v>
                </c:pt>
                <c:pt idx="16">
                  <c:v>2012-12-14</c:v>
                </c:pt>
                <c:pt idx="17">
                  <c:v>2012-12-21</c:v>
                </c:pt>
                <c:pt idx="18">
                  <c:v>2012-12-31</c:v>
                </c:pt>
                <c:pt idx="19">
                  <c:v>2013-01-10</c:v>
                </c:pt>
                <c:pt idx="20">
                  <c:v>2013-01-17</c:v>
                </c:pt>
                <c:pt idx="21">
                  <c:v>2013-01-25</c:v>
                </c:pt>
                <c:pt idx="22">
                  <c:v>2013-02-01</c:v>
                </c:pt>
                <c:pt idx="23">
                  <c:v>2013-02-08</c:v>
                </c:pt>
                <c:pt idx="24">
                  <c:v>2013-02-22</c:v>
                </c:pt>
                <c:pt idx="25">
                  <c:v>2013-03-01</c:v>
                </c:pt>
                <c:pt idx="26">
                  <c:v>2013-03-08</c:v>
                </c:pt>
                <c:pt idx="27">
                  <c:v>2013-03-15</c:v>
                </c:pt>
                <c:pt idx="28">
                  <c:v>2013-03-22</c:v>
                </c:pt>
                <c:pt idx="29">
                  <c:v>2013-04-01</c:v>
                </c:pt>
                <c:pt idx="30">
                  <c:v>2013-04-10</c:v>
                </c:pt>
                <c:pt idx="31">
                  <c:v>2013-04-17</c:v>
                </c:pt>
                <c:pt idx="32">
                  <c:v>2013-04-24</c:v>
                </c:pt>
                <c:pt idx="33">
                  <c:v>2013-05-06</c:v>
                </c:pt>
                <c:pt idx="34">
                  <c:v>2013-05-13</c:v>
                </c:pt>
                <c:pt idx="35">
                  <c:v>2013-05-20</c:v>
                </c:pt>
                <c:pt idx="36">
                  <c:v>2013-05-28</c:v>
                </c:pt>
                <c:pt idx="37">
                  <c:v>2013-06-04</c:v>
                </c:pt>
                <c:pt idx="38">
                  <c:v>2013-06-14</c:v>
                </c:pt>
                <c:pt idx="39">
                  <c:v>2013-06-21</c:v>
                </c:pt>
                <c:pt idx="40">
                  <c:v>2013-06-28</c:v>
                </c:pt>
                <c:pt idx="41">
                  <c:v>2013-07-08</c:v>
                </c:pt>
                <c:pt idx="42">
                  <c:v>2013-07-15</c:v>
                </c:pt>
                <c:pt idx="43">
                  <c:v>2013-07-22</c:v>
                </c:pt>
                <c:pt idx="44">
                  <c:v>2013-07-29</c:v>
                </c:pt>
                <c:pt idx="45">
                  <c:v>2013-08-05</c:v>
                </c:pt>
                <c:pt idx="46">
                  <c:v>2013-08-12</c:v>
                </c:pt>
                <c:pt idx="47">
                  <c:v>2013-08-19</c:v>
                </c:pt>
                <c:pt idx="48">
                  <c:v>2013-08-26</c:v>
                </c:pt>
                <c:pt idx="49">
                  <c:v>2013-09-03</c:v>
                </c:pt>
                <c:pt idx="50">
                  <c:v>2013-09-10</c:v>
                </c:pt>
                <c:pt idx="51">
                  <c:v>2013-09-17</c:v>
                </c:pt>
                <c:pt idx="52">
                  <c:v>2013-09-26</c:v>
                </c:pt>
                <c:pt idx="53">
                  <c:v>2013-10-10</c:v>
                </c:pt>
                <c:pt idx="54">
                  <c:v>2013-10-17</c:v>
                </c:pt>
                <c:pt idx="55">
                  <c:v>2013-10-24</c:v>
                </c:pt>
                <c:pt idx="56">
                  <c:v>2013-10-31</c:v>
                </c:pt>
                <c:pt idx="57">
                  <c:v>2013-11-07</c:v>
                </c:pt>
                <c:pt idx="58">
                  <c:v>2013-11-14</c:v>
                </c:pt>
                <c:pt idx="59">
                  <c:v>2013-11-21</c:v>
                </c:pt>
                <c:pt idx="60">
                  <c:v>2013-11-29</c:v>
                </c:pt>
                <c:pt idx="61">
                  <c:v>2013-12-06</c:v>
                </c:pt>
                <c:pt idx="62">
                  <c:v>2013-12-13</c:v>
                </c:pt>
                <c:pt idx="63">
                  <c:v>2013-12-20</c:v>
                </c:pt>
                <c:pt idx="64">
                  <c:v>2013-12-30</c:v>
                </c:pt>
                <c:pt idx="65">
                  <c:v>2014-01-07</c:v>
                </c:pt>
                <c:pt idx="66">
                  <c:v>2014-01-14</c:v>
                </c:pt>
                <c:pt idx="67">
                  <c:v>2014-01-22</c:v>
                </c:pt>
                <c:pt idx="68">
                  <c:v>2014-01-29</c:v>
                </c:pt>
                <c:pt idx="69">
                  <c:v>2014-02-12</c:v>
                </c:pt>
                <c:pt idx="70">
                  <c:v>2014-02-20</c:v>
                </c:pt>
                <c:pt idx="71">
                  <c:v>2014-02-27</c:v>
                </c:pt>
                <c:pt idx="72">
                  <c:v>2014-03-06</c:v>
                </c:pt>
                <c:pt idx="73">
                  <c:v>2014-03-13</c:v>
                </c:pt>
                <c:pt idx="74">
                  <c:v>2014-03-20</c:v>
                </c:pt>
                <c:pt idx="75">
                  <c:v>2014-03-27</c:v>
                </c:pt>
                <c:pt idx="76">
                  <c:v>2014-04-03</c:v>
                </c:pt>
                <c:pt idx="77">
                  <c:v>2014-04-11</c:v>
                </c:pt>
                <c:pt idx="78">
                  <c:v>2014-04-21</c:v>
                </c:pt>
                <c:pt idx="79">
                  <c:v>2014-04-28</c:v>
                </c:pt>
                <c:pt idx="80">
                  <c:v>2014-05-07</c:v>
                </c:pt>
                <c:pt idx="81">
                  <c:v>2014-05-14</c:v>
                </c:pt>
                <c:pt idx="82">
                  <c:v>2014-05-21</c:v>
                </c:pt>
                <c:pt idx="83">
                  <c:v>2014-05-29</c:v>
                </c:pt>
                <c:pt idx="84">
                  <c:v>2014-06-06</c:v>
                </c:pt>
                <c:pt idx="85">
                  <c:v>2014-06-13</c:v>
                </c:pt>
                <c:pt idx="86">
                  <c:v>2014-06-20</c:v>
                </c:pt>
                <c:pt idx="87">
                  <c:v>2014-06-27</c:v>
                </c:pt>
                <c:pt idx="88">
                  <c:v>2014-07-07</c:v>
                </c:pt>
                <c:pt idx="89">
                  <c:v>2014-07-14</c:v>
                </c:pt>
                <c:pt idx="90">
                  <c:v>2014-07-21</c:v>
                </c:pt>
                <c:pt idx="91">
                  <c:v>2014-07-28</c:v>
                </c:pt>
                <c:pt idx="92">
                  <c:v>2014-08-04</c:v>
                </c:pt>
                <c:pt idx="93">
                  <c:v>2014-08-11</c:v>
                </c:pt>
                <c:pt idx="94">
                  <c:v>2014-08-18</c:v>
                </c:pt>
                <c:pt idx="95">
                  <c:v>2014-08-25</c:v>
                </c:pt>
                <c:pt idx="96">
                  <c:v>2014-09-02</c:v>
                </c:pt>
                <c:pt idx="97">
                  <c:v>2014-09-10</c:v>
                </c:pt>
                <c:pt idx="98">
                  <c:v>2014-09-17</c:v>
                </c:pt>
                <c:pt idx="99">
                  <c:v>2014-09-24</c:v>
                </c:pt>
                <c:pt idx="100">
                  <c:v>2014-10-08</c:v>
                </c:pt>
                <c:pt idx="101">
                  <c:v>2014-10-15</c:v>
                </c:pt>
                <c:pt idx="102">
                  <c:v>2014-10-22</c:v>
                </c:pt>
                <c:pt idx="103">
                  <c:v>2014-10-29</c:v>
                </c:pt>
                <c:pt idx="104">
                  <c:v>2014-11-05</c:v>
                </c:pt>
                <c:pt idx="105">
                  <c:v>2014-11-12</c:v>
                </c:pt>
                <c:pt idx="106">
                  <c:v>2014-11-19</c:v>
                </c:pt>
                <c:pt idx="107">
                  <c:v>2014-11-26</c:v>
                </c:pt>
                <c:pt idx="108">
                  <c:v>2014-12-04</c:v>
                </c:pt>
                <c:pt idx="109">
                  <c:v>2014-12-11</c:v>
                </c:pt>
                <c:pt idx="110">
                  <c:v>2014-12-18</c:v>
                </c:pt>
                <c:pt idx="111">
                  <c:v>2014-12-26</c:v>
                </c:pt>
                <c:pt idx="112">
                  <c:v>2015-01-06</c:v>
                </c:pt>
                <c:pt idx="113">
                  <c:v>2015-01-13</c:v>
                </c:pt>
                <c:pt idx="114">
                  <c:v>2015-01-21</c:v>
                </c:pt>
                <c:pt idx="115">
                  <c:v>2015-01-28</c:v>
                </c:pt>
                <c:pt idx="116">
                  <c:v>2015-02-04</c:v>
                </c:pt>
                <c:pt idx="117">
                  <c:v>2015-02-11</c:v>
                </c:pt>
                <c:pt idx="118">
                  <c:v>2015-02-26</c:v>
                </c:pt>
                <c:pt idx="119">
                  <c:v>2015-03-05</c:v>
                </c:pt>
                <c:pt idx="120">
                  <c:v>2015-03-12</c:v>
                </c:pt>
                <c:pt idx="121">
                  <c:v>2015-03-19</c:v>
                </c:pt>
                <c:pt idx="122">
                  <c:v>2015-03-26</c:v>
                </c:pt>
                <c:pt idx="123">
                  <c:v>2015-04-02</c:v>
                </c:pt>
                <c:pt idx="124">
                  <c:v>2015-04-13</c:v>
                </c:pt>
                <c:pt idx="125">
                  <c:v>2015-04-20</c:v>
                </c:pt>
                <c:pt idx="126">
                  <c:v>2015-04-27</c:v>
                </c:pt>
                <c:pt idx="127">
                  <c:v>2015-05-05</c:v>
                </c:pt>
                <c:pt idx="128">
                  <c:v>2015-05-12</c:v>
                </c:pt>
                <c:pt idx="129">
                  <c:v>2015-05-19</c:v>
                </c:pt>
                <c:pt idx="130">
                  <c:v>2015-05-27</c:v>
                </c:pt>
                <c:pt idx="131">
                  <c:v>2015-06-03</c:v>
                </c:pt>
                <c:pt idx="132">
                  <c:v>2015-06-10</c:v>
                </c:pt>
                <c:pt idx="133">
                  <c:v>2015-06-17</c:v>
                </c:pt>
                <c:pt idx="134">
                  <c:v>2015-06-25</c:v>
                </c:pt>
                <c:pt idx="135">
                  <c:v>2015-07-02</c:v>
                </c:pt>
                <c:pt idx="136">
                  <c:v>2015-07-10</c:v>
                </c:pt>
                <c:pt idx="137">
                  <c:v>2015-07-17</c:v>
                </c:pt>
                <c:pt idx="138">
                  <c:v>2015-07-24</c:v>
                </c:pt>
                <c:pt idx="139">
                  <c:v>2015-07-31</c:v>
                </c:pt>
                <c:pt idx="140">
                  <c:v>2015-08-07</c:v>
                </c:pt>
                <c:pt idx="141">
                  <c:v>2015-08-14</c:v>
                </c:pt>
                <c:pt idx="142">
                  <c:v>2015-08-21</c:v>
                </c:pt>
                <c:pt idx="143">
                  <c:v>2015-08-28</c:v>
                </c:pt>
                <c:pt idx="144">
                  <c:v>2015-09-08</c:v>
                </c:pt>
                <c:pt idx="145">
                  <c:v>2015-09-15</c:v>
                </c:pt>
                <c:pt idx="146">
                  <c:v>2015-09-22</c:v>
                </c:pt>
                <c:pt idx="147">
                  <c:v>2015-09-29</c:v>
                </c:pt>
                <c:pt idx="148">
                  <c:v>2015-10-13</c:v>
                </c:pt>
                <c:pt idx="149">
                  <c:v>2015-10-20</c:v>
                </c:pt>
                <c:pt idx="150">
                  <c:v>2015-10-27</c:v>
                </c:pt>
                <c:pt idx="151">
                  <c:v>2015-11-03</c:v>
                </c:pt>
                <c:pt idx="152">
                  <c:v>2015-11-10</c:v>
                </c:pt>
                <c:pt idx="153">
                  <c:v>2015-11-17</c:v>
                </c:pt>
                <c:pt idx="154">
                  <c:v>2015-11-24</c:v>
                </c:pt>
                <c:pt idx="155">
                  <c:v>2015-12-02</c:v>
                </c:pt>
                <c:pt idx="156">
                  <c:v>2015-12-09</c:v>
                </c:pt>
                <c:pt idx="157">
                  <c:v>2015-12-16</c:v>
                </c:pt>
                <c:pt idx="158">
                  <c:v>2015-12-23</c:v>
                </c:pt>
                <c:pt idx="159">
                  <c:v>2015-12-31</c:v>
                </c:pt>
                <c:pt idx="160">
                  <c:v>2016-01-08</c:v>
                </c:pt>
                <c:pt idx="161">
                  <c:v>2016-01-15</c:v>
                </c:pt>
                <c:pt idx="162">
                  <c:v>2016-01-25</c:v>
                </c:pt>
                <c:pt idx="163">
                  <c:v>2016-02-01</c:v>
                </c:pt>
                <c:pt idx="164">
                  <c:v>2016-02-12</c:v>
                </c:pt>
                <c:pt idx="165">
                  <c:v>2016-02-22</c:v>
                </c:pt>
                <c:pt idx="166">
                  <c:v>2016-02-29</c:v>
                </c:pt>
                <c:pt idx="167">
                  <c:v>2016-03-07</c:v>
                </c:pt>
                <c:pt idx="168">
                  <c:v>2016-03-14</c:v>
                </c:pt>
                <c:pt idx="169">
                  <c:v>2016-03-21</c:v>
                </c:pt>
                <c:pt idx="170">
                  <c:v>2016-03-29</c:v>
                </c:pt>
                <c:pt idx="171">
                  <c:v>2016-04-06</c:v>
                </c:pt>
                <c:pt idx="172">
                  <c:v>2016-04-13</c:v>
                </c:pt>
                <c:pt idx="173">
                  <c:v>2016-04-20</c:v>
                </c:pt>
                <c:pt idx="174">
                  <c:v>2016-04-27</c:v>
                </c:pt>
                <c:pt idx="175">
                  <c:v>2016-05-05</c:v>
                </c:pt>
                <c:pt idx="176">
                  <c:v>2016-05-12</c:v>
                </c:pt>
                <c:pt idx="177">
                  <c:v>2016-05-19</c:v>
                </c:pt>
                <c:pt idx="178">
                  <c:v>2016-05-26</c:v>
                </c:pt>
                <c:pt idx="179">
                  <c:v>2016-06-03</c:v>
                </c:pt>
                <c:pt idx="180">
                  <c:v>2016-06-14</c:v>
                </c:pt>
                <c:pt idx="181">
                  <c:v>2016-06-21</c:v>
                </c:pt>
                <c:pt idx="182">
                  <c:v>2016-06-28</c:v>
                </c:pt>
                <c:pt idx="183">
                  <c:v>2016-07-06</c:v>
                </c:pt>
                <c:pt idx="184">
                  <c:v>2016-07-13</c:v>
                </c:pt>
                <c:pt idx="185">
                  <c:v>2016-07-20</c:v>
                </c:pt>
                <c:pt idx="186">
                  <c:v>2016-07-27</c:v>
                </c:pt>
                <c:pt idx="187">
                  <c:v>2016-08-03</c:v>
                </c:pt>
                <c:pt idx="188">
                  <c:v>2016-08-10</c:v>
                </c:pt>
                <c:pt idx="189">
                  <c:v>2016-08-17</c:v>
                </c:pt>
                <c:pt idx="190">
                  <c:v>2016-08-24</c:v>
                </c:pt>
                <c:pt idx="191">
                  <c:v>2016-08-31</c:v>
                </c:pt>
                <c:pt idx="192">
                  <c:v>2016-09-08</c:v>
                </c:pt>
                <c:pt idx="193">
                  <c:v>2016-09-19</c:v>
                </c:pt>
                <c:pt idx="194">
                  <c:v>2016-09-26</c:v>
                </c:pt>
                <c:pt idx="195">
                  <c:v>2016-10-10</c:v>
                </c:pt>
                <c:pt idx="196">
                  <c:v>2016-10-17</c:v>
                </c:pt>
                <c:pt idx="197">
                  <c:v>2016-10-24</c:v>
                </c:pt>
                <c:pt idx="198">
                  <c:v>2016-10-31</c:v>
                </c:pt>
                <c:pt idx="199">
                  <c:v>2016-11-07</c:v>
                </c:pt>
                <c:pt idx="200">
                  <c:v>2016-11-14</c:v>
                </c:pt>
                <c:pt idx="201">
                  <c:v>2016-11-21</c:v>
                </c:pt>
                <c:pt idx="202">
                  <c:v>2016-11-29</c:v>
                </c:pt>
                <c:pt idx="203">
                  <c:v>2016-12-06</c:v>
                </c:pt>
                <c:pt idx="204">
                  <c:v>2016-12-13</c:v>
                </c:pt>
                <c:pt idx="205">
                  <c:v>2016-12-20</c:v>
                </c:pt>
                <c:pt idx="206">
                  <c:v>2016-12-28</c:v>
                </c:pt>
                <c:pt idx="207">
                  <c:v>2017-01-05</c:v>
                </c:pt>
                <c:pt idx="208">
                  <c:v>2017-01-12</c:v>
                </c:pt>
                <c:pt idx="209">
                  <c:v>2017-01-20</c:v>
                </c:pt>
                <c:pt idx="210">
                  <c:v>2017-02-03</c:v>
                </c:pt>
                <c:pt idx="211">
                  <c:v>2017-02-10</c:v>
                </c:pt>
                <c:pt idx="212">
                  <c:v>2017-02-17</c:v>
                </c:pt>
                <c:pt idx="213">
                  <c:v>2017-02-27</c:v>
                </c:pt>
                <c:pt idx="214">
                  <c:v>2017-03-06</c:v>
                </c:pt>
                <c:pt idx="215">
                  <c:v>2017-03-13</c:v>
                </c:pt>
                <c:pt idx="216">
                  <c:v>2017-03-20</c:v>
                </c:pt>
                <c:pt idx="217">
                  <c:v>2017-03-27</c:v>
                </c:pt>
                <c:pt idx="218">
                  <c:v>2017-04-05</c:v>
                </c:pt>
                <c:pt idx="219">
                  <c:v>2017-04-12</c:v>
                </c:pt>
                <c:pt idx="220">
                  <c:v>2017-04-20</c:v>
                </c:pt>
                <c:pt idx="221">
                  <c:v>2017-04-27</c:v>
                </c:pt>
                <c:pt idx="222">
                  <c:v>2017-05-05</c:v>
                </c:pt>
                <c:pt idx="223">
                  <c:v>2017-05-12</c:v>
                </c:pt>
                <c:pt idx="224">
                  <c:v>2017-05-19</c:v>
                </c:pt>
                <c:pt idx="225">
                  <c:v>2017-05-26</c:v>
                </c:pt>
                <c:pt idx="226">
                  <c:v>2017-06-06</c:v>
                </c:pt>
                <c:pt idx="227">
                  <c:v>2017-06-13</c:v>
                </c:pt>
                <c:pt idx="228">
                  <c:v>2017-06-20</c:v>
                </c:pt>
                <c:pt idx="229">
                  <c:v>2017-06-27</c:v>
                </c:pt>
                <c:pt idx="230">
                  <c:v>2017-07-05</c:v>
                </c:pt>
                <c:pt idx="231">
                  <c:v>2017-07-12</c:v>
                </c:pt>
                <c:pt idx="232">
                  <c:v>2017-07-19</c:v>
                </c:pt>
                <c:pt idx="233">
                  <c:v>2017-07-26</c:v>
                </c:pt>
                <c:pt idx="234">
                  <c:v>2017-08-02</c:v>
                </c:pt>
                <c:pt idx="235">
                  <c:v>2017-08-09</c:v>
                </c:pt>
                <c:pt idx="236">
                  <c:v>2017-08-16</c:v>
                </c:pt>
                <c:pt idx="237">
                  <c:v>2017-08-23</c:v>
                </c:pt>
                <c:pt idx="238">
                  <c:v>2017-08-30</c:v>
                </c:pt>
                <c:pt idx="239">
                  <c:v>2017-09-07</c:v>
                </c:pt>
                <c:pt idx="240">
                  <c:v>2017-09-14</c:v>
                </c:pt>
                <c:pt idx="241">
                  <c:v>2017-09-21</c:v>
                </c:pt>
                <c:pt idx="242">
                  <c:v>2017-09-28</c:v>
                </c:pt>
                <c:pt idx="243">
                  <c:v>2017-10-12</c:v>
                </c:pt>
                <c:pt idx="244">
                  <c:v>2017-10-19</c:v>
                </c:pt>
                <c:pt idx="245">
                  <c:v>2017-10-26</c:v>
                </c:pt>
                <c:pt idx="246">
                  <c:v>2017-11-02</c:v>
                </c:pt>
                <c:pt idx="247">
                  <c:v>2017-11-09</c:v>
                </c:pt>
                <c:pt idx="248">
                  <c:v>2017-11-16</c:v>
                </c:pt>
                <c:pt idx="249">
                  <c:v>2017-11-24</c:v>
                </c:pt>
                <c:pt idx="250">
                  <c:v>2017-12-01</c:v>
                </c:pt>
                <c:pt idx="251">
                  <c:v>2017-12-08</c:v>
                </c:pt>
                <c:pt idx="252">
                  <c:v>2017-12-15</c:v>
                </c:pt>
                <c:pt idx="253">
                  <c:v>2017-12-22</c:v>
                </c:pt>
                <c:pt idx="254">
                  <c:v>2018-01-02</c:v>
                </c:pt>
                <c:pt idx="255">
                  <c:v>2018-01-09</c:v>
                </c:pt>
                <c:pt idx="256">
                  <c:v>2018-01-17</c:v>
                </c:pt>
                <c:pt idx="257">
                  <c:v>2018-01-24</c:v>
                </c:pt>
                <c:pt idx="258">
                  <c:v>2018-01-31</c:v>
                </c:pt>
                <c:pt idx="259">
                  <c:v>2018-02-07</c:v>
                </c:pt>
                <c:pt idx="260">
                  <c:v>2018-02-14</c:v>
                </c:pt>
                <c:pt idx="261">
                  <c:v>2018-02-28</c:v>
                </c:pt>
                <c:pt idx="262">
                  <c:v>2018-03-07</c:v>
                </c:pt>
                <c:pt idx="263">
                  <c:v>2018-03-14</c:v>
                </c:pt>
                <c:pt idx="264">
                  <c:v>2018-03-21</c:v>
                </c:pt>
                <c:pt idx="265">
                  <c:v>2018-03-28</c:v>
                </c:pt>
                <c:pt idx="266">
                  <c:v>2018-04-09</c:v>
                </c:pt>
                <c:pt idx="267">
                  <c:v>2018-04-16</c:v>
                </c:pt>
                <c:pt idx="268">
                  <c:v>2018-04-23</c:v>
                </c:pt>
                <c:pt idx="269">
                  <c:v>2018-05-02</c:v>
                </c:pt>
                <c:pt idx="270">
                  <c:v>2018-05-09</c:v>
                </c:pt>
                <c:pt idx="271">
                  <c:v>2018-05-16</c:v>
                </c:pt>
                <c:pt idx="272">
                  <c:v>2018-05-23</c:v>
                </c:pt>
                <c:pt idx="273">
                  <c:v>2018-05-31</c:v>
                </c:pt>
                <c:pt idx="274">
                  <c:v>2018-06-07</c:v>
                </c:pt>
                <c:pt idx="275">
                  <c:v>2018-06-14</c:v>
                </c:pt>
                <c:pt idx="276">
                  <c:v>2018-06-22</c:v>
                </c:pt>
                <c:pt idx="277">
                  <c:v>2018-06-29</c:v>
                </c:pt>
                <c:pt idx="278">
                  <c:v>2018-07-09</c:v>
                </c:pt>
                <c:pt idx="279">
                  <c:v>2018-07-16</c:v>
                </c:pt>
                <c:pt idx="280">
                  <c:v>2018-07-23</c:v>
                </c:pt>
                <c:pt idx="281">
                  <c:v>2018-07-30</c:v>
                </c:pt>
                <c:pt idx="282">
                  <c:v>2018-08-06</c:v>
                </c:pt>
                <c:pt idx="283">
                  <c:v>2018-08-13</c:v>
                </c:pt>
                <c:pt idx="284">
                  <c:v>2018-08-20</c:v>
                </c:pt>
                <c:pt idx="285">
                  <c:v>2018-08-27</c:v>
                </c:pt>
                <c:pt idx="286">
                  <c:v>2018-09-04</c:v>
                </c:pt>
                <c:pt idx="287">
                  <c:v>2018-09-11</c:v>
                </c:pt>
                <c:pt idx="288">
                  <c:v>2018-09-18</c:v>
                </c:pt>
                <c:pt idx="289">
                  <c:v>2018-09-26</c:v>
                </c:pt>
                <c:pt idx="290">
                  <c:v>2018-10-10</c:v>
                </c:pt>
                <c:pt idx="291">
                  <c:v>2018-10-17</c:v>
                </c:pt>
                <c:pt idx="292">
                  <c:v>2018-10-24</c:v>
                </c:pt>
                <c:pt idx="293">
                  <c:v>2018-10-31</c:v>
                </c:pt>
                <c:pt idx="294">
                  <c:v>2018-11-07</c:v>
                </c:pt>
                <c:pt idx="295">
                  <c:v>2018-11-14</c:v>
                </c:pt>
                <c:pt idx="296">
                  <c:v>2018-11-21</c:v>
                </c:pt>
                <c:pt idx="297">
                  <c:v>2018-11-29</c:v>
                </c:pt>
                <c:pt idx="298">
                  <c:v>2018-12-07</c:v>
                </c:pt>
                <c:pt idx="299">
                  <c:v>2018-12-14</c:v>
                </c:pt>
                <c:pt idx="300">
                  <c:v>2018-12-21</c:v>
                </c:pt>
                <c:pt idx="301">
                  <c:v>2019-01-02</c:v>
                </c:pt>
                <c:pt idx="302">
                  <c:v>2019-01-09</c:v>
                </c:pt>
                <c:pt idx="303">
                  <c:v>2019-01-16</c:v>
                </c:pt>
                <c:pt idx="304">
                  <c:v>2019-01-24</c:v>
                </c:pt>
                <c:pt idx="305">
                  <c:v>2019-01-31</c:v>
                </c:pt>
                <c:pt idx="306">
                  <c:v>2019-02-14</c:v>
                </c:pt>
                <c:pt idx="307">
                  <c:v>2019-02-22</c:v>
                </c:pt>
                <c:pt idx="308">
                  <c:v>2019-03-01</c:v>
                </c:pt>
                <c:pt idx="309">
                  <c:v>2019-03-08</c:v>
                </c:pt>
                <c:pt idx="310">
                  <c:v>2019-03-15</c:v>
                </c:pt>
                <c:pt idx="311">
                  <c:v>2019-03-22</c:v>
                </c:pt>
                <c:pt idx="312">
                  <c:v>2019-03-29</c:v>
                </c:pt>
                <c:pt idx="313">
                  <c:v>2019-04-08</c:v>
                </c:pt>
                <c:pt idx="314">
                  <c:v>2019-04-15</c:v>
                </c:pt>
                <c:pt idx="315">
                  <c:v>2019-04-23</c:v>
                </c:pt>
                <c:pt idx="316">
                  <c:v>2019-04-30</c:v>
                </c:pt>
                <c:pt idx="317">
                  <c:v>2019-05-10</c:v>
                </c:pt>
                <c:pt idx="318">
                  <c:v>2019-05-17</c:v>
                </c:pt>
                <c:pt idx="319">
                  <c:v>2019-05-24</c:v>
                </c:pt>
                <c:pt idx="320">
                  <c:v>2019-06-03</c:v>
                </c:pt>
                <c:pt idx="321">
                  <c:v>2019-06-11</c:v>
                </c:pt>
                <c:pt idx="322">
                  <c:v>2019-06-18</c:v>
                </c:pt>
                <c:pt idx="323">
                  <c:v>2019-06-25</c:v>
                </c:pt>
                <c:pt idx="324">
                  <c:v>2019-07-02</c:v>
                </c:pt>
                <c:pt idx="325">
                  <c:v>2019-07-10</c:v>
                </c:pt>
                <c:pt idx="326">
                  <c:v>2019-07-17</c:v>
                </c:pt>
                <c:pt idx="327">
                  <c:v>2019-07-24</c:v>
                </c:pt>
                <c:pt idx="328">
                  <c:v>2019-07-31</c:v>
                </c:pt>
                <c:pt idx="329">
                  <c:v>2019-08-07</c:v>
                </c:pt>
                <c:pt idx="330">
                  <c:v>2019-08-14</c:v>
                </c:pt>
                <c:pt idx="331">
                  <c:v>2019-08-21</c:v>
                </c:pt>
                <c:pt idx="332">
                  <c:v>2019-08-28</c:v>
                </c:pt>
                <c:pt idx="333">
                  <c:v>2019-09-05</c:v>
                </c:pt>
                <c:pt idx="334">
                  <c:v>2019-09-12</c:v>
                </c:pt>
                <c:pt idx="335">
                  <c:v>2019-09-20</c:v>
                </c:pt>
                <c:pt idx="336">
                  <c:v>2019-09-27</c:v>
                </c:pt>
                <c:pt idx="337">
                  <c:v>2019-10-11</c:v>
                </c:pt>
                <c:pt idx="338">
                  <c:v>2019-10-18</c:v>
                </c:pt>
                <c:pt idx="339">
                  <c:v>2019-10-25</c:v>
                </c:pt>
                <c:pt idx="340">
                  <c:v>2019-11-01</c:v>
                </c:pt>
                <c:pt idx="341">
                  <c:v>2019-11-08</c:v>
                </c:pt>
                <c:pt idx="342">
                  <c:v>2019-11-15</c:v>
                </c:pt>
                <c:pt idx="343">
                  <c:v>2019-11-22</c:v>
                </c:pt>
                <c:pt idx="344">
                  <c:v>2019-12-02</c:v>
                </c:pt>
                <c:pt idx="345">
                  <c:v>2019-12-09</c:v>
                </c:pt>
                <c:pt idx="346">
                  <c:v>2019-12-16</c:v>
                </c:pt>
                <c:pt idx="347">
                  <c:v>2019-12-23</c:v>
                </c:pt>
                <c:pt idx="348">
                  <c:v>2019-12-31</c:v>
                </c:pt>
                <c:pt idx="349">
                  <c:v>2020-01-08</c:v>
                </c:pt>
                <c:pt idx="350">
                  <c:v>2020-01-15</c:v>
                </c:pt>
                <c:pt idx="351">
                  <c:v>2020-01-23</c:v>
                </c:pt>
                <c:pt idx="352">
                  <c:v>2020-02-07</c:v>
                </c:pt>
                <c:pt idx="353">
                  <c:v>2020-02-14</c:v>
                </c:pt>
                <c:pt idx="354">
                  <c:v>2020-02-24</c:v>
                </c:pt>
                <c:pt idx="355">
                  <c:v>2020-03-02</c:v>
                </c:pt>
                <c:pt idx="356">
                  <c:v>2020-03-09</c:v>
                </c:pt>
                <c:pt idx="357">
                  <c:v>2020-03-16</c:v>
                </c:pt>
                <c:pt idx="358">
                  <c:v>2020-03-23</c:v>
                </c:pt>
                <c:pt idx="359">
                  <c:v>2020-03-30</c:v>
                </c:pt>
                <c:pt idx="360">
                  <c:v>2020-04-07</c:v>
                </c:pt>
                <c:pt idx="361">
                  <c:v>2020-04-15</c:v>
                </c:pt>
                <c:pt idx="362">
                  <c:v>2020-04-22</c:v>
                </c:pt>
                <c:pt idx="363">
                  <c:v>2020-04-29</c:v>
                </c:pt>
                <c:pt idx="364">
                  <c:v>2020-05-11</c:v>
                </c:pt>
                <c:pt idx="365">
                  <c:v>2020-05-18</c:v>
                </c:pt>
                <c:pt idx="366">
                  <c:v>2020-05-26</c:v>
                </c:pt>
                <c:pt idx="367">
                  <c:v>2020-06-02</c:v>
                </c:pt>
                <c:pt idx="368">
                  <c:v>2020-06-09</c:v>
                </c:pt>
                <c:pt idx="369">
                  <c:v>2020-06-16</c:v>
                </c:pt>
                <c:pt idx="370">
                  <c:v>2020-06-23</c:v>
                </c:pt>
                <c:pt idx="371">
                  <c:v>2020-07-02</c:v>
                </c:pt>
                <c:pt idx="372">
                  <c:v>2020-07-10</c:v>
                </c:pt>
                <c:pt idx="373">
                  <c:v>2020-07-17</c:v>
                </c:pt>
                <c:pt idx="374">
                  <c:v>2020-07-24</c:v>
                </c:pt>
                <c:pt idx="375">
                  <c:v>2020-07-31</c:v>
                </c:pt>
                <c:pt idx="376">
                  <c:v>2020-08-07</c:v>
                </c:pt>
                <c:pt idx="377">
                  <c:v>2020-08-14</c:v>
                </c:pt>
                <c:pt idx="378">
                  <c:v>2020-08-21</c:v>
                </c:pt>
                <c:pt idx="379">
                  <c:v>2020-08-28</c:v>
                </c:pt>
                <c:pt idx="380">
                  <c:v>2020-09-04</c:v>
                </c:pt>
                <c:pt idx="381">
                  <c:v>2020-09-14</c:v>
                </c:pt>
                <c:pt idx="382">
                  <c:v>2020-09-21</c:v>
                </c:pt>
                <c:pt idx="383">
                  <c:v>2020-09-28</c:v>
                </c:pt>
                <c:pt idx="384">
                  <c:v>2020-10-13</c:v>
                </c:pt>
                <c:pt idx="385">
                  <c:v>2020-10-20</c:v>
                </c:pt>
                <c:pt idx="386">
                  <c:v>2020-10-27</c:v>
                </c:pt>
                <c:pt idx="387">
                  <c:v>2020-11-03</c:v>
                </c:pt>
                <c:pt idx="388">
                  <c:v>2020-11-10</c:v>
                </c:pt>
                <c:pt idx="389">
                  <c:v>2020-11-17</c:v>
                </c:pt>
                <c:pt idx="390">
                  <c:v>2020-11-24</c:v>
                </c:pt>
                <c:pt idx="391">
                  <c:v>2020-12-02</c:v>
                </c:pt>
                <c:pt idx="392">
                  <c:v>2020-12-09</c:v>
                </c:pt>
                <c:pt idx="393">
                  <c:v>2020-12-16</c:v>
                </c:pt>
                <c:pt idx="394">
                  <c:v>2020-12-23</c:v>
                </c:pt>
                <c:pt idx="395">
                  <c:v>2020-12-31</c:v>
                </c:pt>
                <c:pt idx="396">
                  <c:v>2021-01-08</c:v>
                </c:pt>
                <c:pt idx="397">
                  <c:v>2021-01-15</c:v>
                </c:pt>
                <c:pt idx="398">
                  <c:v>2021-01-25</c:v>
                </c:pt>
                <c:pt idx="399">
                  <c:v>2021-02-01</c:v>
                </c:pt>
                <c:pt idx="400">
                  <c:v>2021-02-08</c:v>
                </c:pt>
                <c:pt idx="401">
                  <c:v>2021-02-22</c:v>
                </c:pt>
                <c:pt idx="402">
                  <c:v>2021-03-01</c:v>
                </c:pt>
                <c:pt idx="403">
                  <c:v>2021-03-08</c:v>
                </c:pt>
                <c:pt idx="404">
                  <c:v>2021-03-15</c:v>
                </c:pt>
                <c:pt idx="405">
                  <c:v>2021-03-22</c:v>
                </c:pt>
                <c:pt idx="406">
                  <c:v>2021-03-29</c:v>
                </c:pt>
                <c:pt idx="407">
                  <c:v>2021-04-07</c:v>
                </c:pt>
                <c:pt idx="408">
                  <c:v>2021-04-14</c:v>
                </c:pt>
                <c:pt idx="409">
                  <c:v>2021-04-21</c:v>
                </c:pt>
                <c:pt idx="410">
                  <c:v>2021-04-28</c:v>
                </c:pt>
                <c:pt idx="411">
                  <c:v>2021-05-10</c:v>
                </c:pt>
                <c:pt idx="412">
                  <c:v>2021-05-17</c:v>
                </c:pt>
                <c:pt idx="413">
                  <c:v>2021-05-24</c:v>
                </c:pt>
                <c:pt idx="414">
                  <c:v>2021-06-01</c:v>
                </c:pt>
                <c:pt idx="415">
                  <c:v>2021-06-08</c:v>
                </c:pt>
                <c:pt idx="416">
                  <c:v>2021-06-16</c:v>
                </c:pt>
                <c:pt idx="417">
                  <c:v>2021-06-23</c:v>
                </c:pt>
                <c:pt idx="418">
                  <c:v>2021-06-30</c:v>
                </c:pt>
                <c:pt idx="419">
                  <c:v>2021-07-08</c:v>
                </c:pt>
                <c:pt idx="420">
                  <c:v>2021-07-15</c:v>
                </c:pt>
                <c:pt idx="421">
                  <c:v>2021-07-22</c:v>
                </c:pt>
                <c:pt idx="422">
                  <c:v>2021-07-29</c:v>
                </c:pt>
                <c:pt idx="423">
                  <c:v>2021-08-05</c:v>
                </c:pt>
                <c:pt idx="424">
                  <c:v>2021-08-12</c:v>
                </c:pt>
                <c:pt idx="425">
                  <c:v>2021-08-19</c:v>
                </c:pt>
                <c:pt idx="426">
                  <c:v>2021-08-26</c:v>
                </c:pt>
                <c:pt idx="427">
                  <c:v>2021-09-02</c:v>
                </c:pt>
                <c:pt idx="428">
                  <c:v>2021-09-10</c:v>
                </c:pt>
                <c:pt idx="429">
                  <c:v>2021-09-17</c:v>
                </c:pt>
                <c:pt idx="430">
                  <c:v>2021-09-28</c:v>
                </c:pt>
                <c:pt idx="431">
                  <c:v>2021-10-12</c:v>
                </c:pt>
                <c:pt idx="432">
                  <c:v>2021-10-19</c:v>
                </c:pt>
                <c:pt idx="433">
                  <c:v>2021-10-26</c:v>
                </c:pt>
                <c:pt idx="434">
                  <c:v>2021-11-02</c:v>
                </c:pt>
                <c:pt idx="435">
                  <c:v>2021-11-09</c:v>
                </c:pt>
                <c:pt idx="436">
                  <c:v>2021-11-16</c:v>
                </c:pt>
                <c:pt idx="437">
                  <c:v>2021-11-23</c:v>
                </c:pt>
                <c:pt idx="438">
                  <c:v>2021-12-01</c:v>
                </c:pt>
                <c:pt idx="439">
                  <c:v>2021-12-08</c:v>
                </c:pt>
                <c:pt idx="440">
                  <c:v>2021-12-15</c:v>
                </c:pt>
                <c:pt idx="441">
                  <c:v>2021-12-22</c:v>
                </c:pt>
                <c:pt idx="442">
                  <c:v>2021-12-30</c:v>
                </c:pt>
                <c:pt idx="443">
                  <c:v>2022-01-07</c:v>
                </c:pt>
                <c:pt idx="444">
                  <c:v>2022-01-14</c:v>
                </c:pt>
                <c:pt idx="445">
                  <c:v>2022-01-24</c:v>
                </c:pt>
                <c:pt idx="446">
                  <c:v>2022-02-07</c:v>
                </c:pt>
                <c:pt idx="447">
                  <c:v>2022-02-14</c:v>
                </c:pt>
                <c:pt idx="448">
                  <c:v>2022-02-22</c:v>
                </c:pt>
                <c:pt idx="449">
                  <c:v>2022-03-01</c:v>
                </c:pt>
                <c:pt idx="450">
                  <c:v>2022-03-08</c:v>
                </c:pt>
                <c:pt idx="451">
                  <c:v>2022-03-15</c:v>
                </c:pt>
                <c:pt idx="452">
                  <c:v>2022-03-22</c:v>
                </c:pt>
                <c:pt idx="453">
                  <c:v>2022-03-29</c:v>
                </c:pt>
                <c:pt idx="454">
                  <c:v>2022-04-07</c:v>
                </c:pt>
                <c:pt idx="455">
                  <c:v>2022-04-14</c:v>
                </c:pt>
                <c:pt idx="456">
                  <c:v>2022-04-22</c:v>
                </c:pt>
                <c:pt idx="457">
                  <c:v>2022-04-29</c:v>
                </c:pt>
                <c:pt idx="458">
                  <c:v>2022-05-11</c:v>
                </c:pt>
                <c:pt idx="459">
                  <c:v>2022-05-18</c:v>
                </c:pt>
                <c:pt idx="460">
                  <c:v>2022-05-25</c:v>
                </c:pt>
                <c:pt idx="461">
                  <c:v>2022-06-02</c:v>
                </c:pt>
                <c:pt idx="462">
                  <c:v>2022-06-10</c:v>
                </c:pt>
                <c:pt idx="463">
                  <c:v>2022-06-17</c:v>
                </c:pt>
              </c:strCache>
            </c:strRef>
          </c:cat>
          <c:val>
            <c:numRef>
              <c:f>'[project data-group-0825 1.xlsx]label_sp500(&lt;3%)'!$B$2:$B$465</c:f>
              <c:numCache>
                <c:formatCode>General</c:formatCode>
                <c:ptCount val="464"/>
                <c:pt idx="0">
                  <c:v>6.0109999999999999E-3</c:v>
                </c:pt>
                <c:pt idx="1">
                  <c:v>6.391E-3</c:v>
                </c:pt>
                <c:pt idx="2">
                  <c:v>6.7980000000000002E-3</c:v>
                </c:pt>
                <c:pt idx="3">
                  <c:v>6.9639999999999997E-3</c:v>
                </c:pt>
                <c:pt idx="4">
                  <c:v>7.182E-3</c:v>
                </c:pt>
                <c:pt idx="5">
                  <c:v>6.6870000000000002E-3</c:v>
                </c:pt>
                <c:pt idx="6">
                  <c:v>8.4320000000000003E-3</c:v>
                </c:pt>
                <c:pt idx="7">
                  <c:v>8.2570000000000005E-3</c:v>
                </c:pt>
                <c:pt idx="8">
                  <c:v>8.3499999999999998E-3</c:v>
                </c:pt>
                <c:pt idx="9">
                  <c:v>7.5859999999999999E-3</c:v>
                </c:pt>
                <c:pt idx="10">
                  <c:v>7.2659999999999999E-3</c:v>
                </c:pt>
                <c:pt idx="11">
                  <c:v>4.7349999999999996E-3</c:v>
                </c:pt>
                <c:pt idx="12">
                  <c:v>5.0220000000000004E-3</c:v>
                </c:pt>
                <c:pt idx="13">
                  <c:v>5.3680000000000004E-3</c:v>
                </c:pt>
                <c:pt idx="14">
                  <c:v>5.4219999999999997E-3</c:v>
                </c:pt>
                <c:pt idx="15">
                  <c:v>5.4380000000000001E-3</c:v>
                </c:pt>
                <c:pt idx="16">
                  <c:v>5.1489999999999999E-3</c:v>
                </c:pt>
                <c:pt idx="17">
                  <c:v>4.3790000000000001E-3</c:v>
                </c:pt>
                <c:pt idx="18">
                  <c:v>4.0429999999999997E-3</c:v>
                </c:pt>
                <c:pt idx="19">
                  <c:v>5.0029999999999996E-3</c:v>
                </c:pt>
                <c:pt idx="20">
                  <c:v>5.7070000000000003E-3</c:v>
                </c:pt>
                <c:pt idx="21">
                  <c:v>5.8820000000000001E-3</c:v>
                </c:pt>
                <c:pt idx="22">
                  <c:v>5.5599999999999998E-3</c:v>
                </c:pt>
                <c:pt idx="23">
                  <c:v>5.7120000000000001E-3</c:v>
                </c:pt>
                <c:pt idx="24">
                  <c:v>4.7650000000000001E-3</c:v>
                </c:pt>
                <c:pt idx="25">
                  <c:v>5.0429999999999997E-3</c:v>
                </c:pt>
                <c:pt idx="26">
                  <c:v>6.5510000000000004E-3</c:v>
                </c:pt>
                <c:pt idx="27">
                  <c:v>7.0549999999999996E-3</c:v>
                </c:pt>
                <c:pt idx="28">
                  <c:v>6.8240000000000002E-3</c:v>
                </c:pt>
                <c:pt idx="29">
                  <c:v>6.8060000000000004E-3</c:v>
                </c:pt>
                <c:pt idx="30">
                  <c:v>6.5820000000000002E-3</c:v>
                </c:pt>
                <c:pt idx="31">
                  <c:v>5.2180000000000004E-3</c:v>
                </c:pt>
                <c:pt idx="32">
                  <c:v>5.8199999999999997E-3</c:v>
                </c:pt>
                <c:pt idx="33">
                  <c:v>6.8859999999999998E-3</c:v>
                </c:pt>
                <c:pt idx="34">
                  <c:v>8.8739999999999999E-3</c:v>
                </c:pt>
                <c:pt idx="35">
                  <c:v>8.8419999999999992E-3</c:v>
                </c:pt>
                <c:pt idx="36">
                  <c:v>8.822E-3</c:v>
                </c:pt>
                <c:pt idx="37">
                  <c:v>8.6660000000000001E-3</c:v>
                </c:pt>
                <c:pt idx="38">
                  <c:v>7.6229999999999996E-3</c:v>
                </c:pt>
                <c:pt idx="39">
                  <c:v>4.4460000000000003E-3</c:v>
                </c:pt>
                <c:pt idx="40">
                  <c:v>4.0549999999999996E-3</c:v>
                </c:pt>
                <c:pt idx="41">
                  <c:v>4.5329999999999997E-3</c:v>
                </c:pt>
                <c:pt idx="42">
                  <c:v>4.7229999999999998E-3</c:v>
                </c:pt>
                <c:pt idx="43">
                  <c:v>5.1000000000000004E-3</c:v>
                </c:pt>
                <c:pt idx="44">
                  <c:v>5.9610000000000002E-3</c:v>
                </c:pt>
                <c:pt idx="45">
                  <c:v>5.9020000000000001E-3</c:v>
                </c:pt>
                <c:pt idx="46">
                  <c:v>5.8469999999999998E-3</c:v>
                </c:pt>
                <c:pt idx="47">
                  <c:v>5.437E-3</c:v>
                </c:pt>
                <c:pt idx="48">
                  <c:v>6.5649999999999997E-3</c:v>
                </c:pt>
                <c:pt idx="49">
                  <c:v>6.2480000000000001E-3</c:v>
                </c:pt>
                <c:pt idx="50">
                  <c:v>6.3299999999999997E-3</c:v>
                </c:pt>
                <c:pt idx="51">
                  <c:v>6.5519999999999997E-3</c:v>
                </c:pt>
                <c:pt idx="52">
                  <c:v>6.8190000000000004E-3</c:v>
                </c:pt>
                <c:pt idx="53">
                  <c:v>6.0239999999999998E-3</c:v>
                </c:pt>
                <c:pt idx="54">
                  <c:v>5.4289999999999998E-3</c:v>
                </c:pt>
                <c:pt idx="55">
                  <c:v>5.176E-3</c:v>
                </c:pt>
                <c:pt idx="56">
                  <c:v>5.4330000000000003E-3</c:v>
                </c:pt>
                <c:pt idx="57">
                  <c:v>5.293E-3</c:v>
                </c:pt>
                <c:pt idx="58">
                  <c:v>5.4580000000000002E-3</c:v>
                </c:pt>
                <c:pt idx="59">
                  <c:v>5.1310000000000001E-3</c:v>
                </c:pt>
                <c:pt idx="60">
                  <c:v>5.3030000000000004E-3</c:v>
                </c:pt>
                <c:pt idx="61">
                  <c:v>5.195E-3</c:v>
                </c:pt>
                <c:pt idx="62">
                  <c:v>4.5469999999999998E-3</c:v>
                </c:pt>
                <c:pt idx="63">
                  <c:v>6.117E-3</c:v>
                </c:pt>
                <c:pt idx="64">
                  <c:v>6.8510000000000003E-3</c:v>
                </c:pt>
                <c:pt idx="65">
                  <c:v>7.0260000000000001E-3</c:v>
                </c:pt>
                <c:pt idx="66">
                  <c:v>6.7270000000000003E-3</c:v>
                </c:pt>
                <c:pt idx="67">
                  <c:v>7.267E-3</c:v>
                </c:pt>
                <c:pt idx="68">
                  <c:v>5.5539999999999999E-3</c:v>
                </c:pt>
                <c:pt idx="69">
                  <c:v>5.3099999999999996E-3</c:v>
                </c:pt>
                <c:pt idx="70">
                  <c:v>5.1869999999999998E-3</c:v>
                </c:pt>
                <c:pt idx="71">
                  <c:v>5.3530000000000001E-3</c:v>
                </c:pt>
                <c:pt idx="72">
                  <c:v>7.0540000000000004E-3</c:v>
                </c:pt>
                <c:pt idx="73">
                  <c:v>7.1980000000000004E-3</c:v>
                </c:pt>
                <c:pt idx="74">
                  <c:v>7.0439999999999999E-3</c:v>
                </c:pt>
                <c:pt idx="75">
                  <c:v>7.2199999999999999E-3</c:v>
                </c:pt>
                <c:pt idx="76">
                  <c:v>7.0660000000000002E-3</c:v>
                </c:pt>
                <c:pt idx="77">
                  <c:v>5.0369999999999998E-3</c:v>
                </c:pt>
                <c:pt idx="78">
                  <c:v>4.6350000000000002E-3</c:v>
                </c:pt>
                <c:pt idx="79">
                  <c:v>4.4200000000000003E-3</c:v>
                </c:pt>
                <c:pt idx="80">
                  <c:v>4.1850000000000004E-3</c:v>
                </c:pt>
                <c:pt idx="81">
                  <c:v>4.2119999999999996E-3</c:v>
                </c:pt>
                <c:pt idx="82">
                  <c:v>3.4489999999999998E-3</c:v>
                </c:pt>
                <c:pt idx="83">
                  <c:v>3.5720000000000001E-3</c:v>
                </c:pt>
                <c:pt idx="84">
                  <c:v>3.8700000000000002E-3</c:v>
                </c:pt>
                <c:pt idx="85">
                  <c:v>4.731E-3</c:v>
                </c:pt>
                <c:pt idx="86">
                  <c:v>4.7149999999999996E-3</c:v>
                </c:pt>
                <c:pt idx="87">
                  <c:v>6.0759999999999998E-3</c:v>
                </c:pt>
                <c:pt idx="88">
                  <c:v>6.5719999999999997E-3</c:v>
                </c:pt>
                <c:pt idx="89">
                  <c:v>6.5950000000000002E-3</c:v>
                </c:pt>
                <c:pt idx="90">
                  <c:v>5.9080000000000001E-3</c:v>
                </c:pt>
                <c:pt idx="91">
                  <c:v>5.7809999999999997E-3</c:v>
                </c:pt>
                <c:pt idx="92">
                  <c:v>4.0699999999999998E-3</c:v>
                </c:pt>
                <c:pt idx="93">
                  <c:v>3.068E-3</c:v>
                </c:pt>
                <c:pt idx="94">
                  <c:v>3.496E-3</c:v>
                </c:pt>
                <c:pt idx="95">
                  <c:v>5.0150000000000004E-3</c:v>
                </c:pt>
                <c:pt idx="96">
                  <c:v>6.9300000000000004E-3</c:v>
                </c:pt>
                <c:pt idx="97">
                  <c:v>8.5310000000000004E-3</c:v>
                </c:pt>
                <c:pt idx="98">
                  <c:v>9.1310000000000002E-3</c:v>
                </c:pt>
                <c:pt idx="99">
                  <c:v>9.2849999999999999E-3</c:v>
                </c:pt>
                <c:pt idx="100">
                  <c:v>8.4469999999999996E-3</c:v>
                </c:pt>
                <c:pt idx="101">
                  <c:v>5.9890000000000004E-3</c:v>
                </c:pt>
                <c:pt idx="102">
                  <c:v>4.2430000000000002E-3</c:v>
                </c:pt>
                <c:pt idx="103">
                  <c:v>3.3519999999999999E-3</c:v>
                </c:pt>
                <c:pt idx="104">
                  <c:v>4.2170000000000003E-3</c:v>
                </c:pt>
                <c:pt idx="105">
                  <c:v>8.3059999999999991E-3</c:v>
                </c:pt>
                <c:pt idx="106">
                  <c:v>8.2819999999999994E-3</c:v>
                </c:pt>
                <c:pt idx="107">
                  <c:v>8.7810000000000006E-3</c:v>
                </c:pt>
                <c:pt idx="108">
                  <c:v>9.8010000000000007E-3</c:v>
                </c:pt>
                <c:pt idx="109">
                  <c:v>9.8169999999999993E-3</c:v>
                </c:pt>
                <c:pt idx="110">
                  <c:v>8.3040000000000006E-3</c:v>
                </c:pt>
                <c:pt idx="111">
                  <c:v>9.3810000000000004E-3</c:v>
                </c:pt>
                <c:pt idx="112">
                  <c:v>9.3390000000000001E-3</c:v>
                </c:pt>
                <c:pt idx="113">
                  <c:v>8.3990000000000002E-3</c:v>
                </c:pt>
                <c:pt idx="114">
                  <c:v>7.7920000000000003E-3</c:v>
                </c:pt>
                <c:pt idx="115">
                  <c:v>7.8799999999999999E-3</c:v>
                </c:pt>
                <c:pt idx="116">
                  <c:v>7.1939999999999999E-3</c:v>
                </c:pt>
                <c:pt idx="117">
                  <c:v>7.4099999999999999E-3</c:v>
                </c:pt>
                <c:pt idx="118">
                  <c:v>7.3299999999999997E-3</c:v>
                </c:pt>
                <c:pt idx="119">
                  <c:v>7.4840000000000002E-3</c:v>
                </c:pt>
                <c:pt idx="120">
                  <c:v>6.0990000000000003E-3</c:v>
                </c:pt>
                <c:pt idx="121">
                  <c:v>5.4169999999999999E-3</c:v>
                </c:pt>
                <c:pt idx="122">
                  <c:v>5.1830000000000001E-3</c:v>
                </c:pt>
                <c:pt idx="123">
                  <c:v>5.5449999999999996E-3</c:v>
                </c:pt>
                <c:pt idx="124">
                  <c:v>5.757E-3</c:v>
                </c:pt>
                <c:pt idx="125">
                  <c:v>5.4990000000000004E-3</c:v>
                </c:pt>
                <c:pt idx="126">
                  <c:v>5.548E-3</c:v>
                </c:pt>
                <c:pt idx="127">
                  <c:v>5.293E-3</c:v>
                </c:pt>
                <c:pt idx="128">
                  <c:v>4.7990000000000003E-3</c:v>
                </c:pt>
                <c:pt idx="129">
                  <c:v>5.1229999999999999E-3</c:v>
                </c:pt>
                <c:pt idx="130">
                  <c:v>5.1289999999999999E-3</c:v>
                </c:pt>
                <c:pt idx="131">
                  <c:v>6.594E-3</c:v>
                </c:pt>
                <c:pt idx="132">
                  <c:v>6.1580000000000003E-3</c:v>
                </c:pt>
                <c:pt idx="133">
                  <c:v>6.4520000000000003E-3</c:v>
                </c:pt>
                <c:pt idx="134">
                  <c:v>6.5009999999999998E-3</c:v>
                </c:pt>
                <c:pt idx="135">
                  <c:v>6.463E-3</c:v>
                </c:pt>
                <c:pt idx="136">
                  <c:v>5.2779999999999997E-3</c:v>
                </c:pt>
                <c:pt idx="137">
                  <c:v>8.7290000000000006E-3</c:v>
                </c:pt>
                <c:pt idx="138">
                  <c:v>1.0558E-2</c:v>
                </c:pt>
                <c:pt idx="139">
                  <c:v>1.2324E-2</c:v>
                </c:pt>
                <c:pt idx="140">
                  <c:v>1.3088000000000001E-2</c:v>
                </c:pt>
                <c:pt idx="141">
                  <c:v>1.3251000000000001E-2</c:v>
                </c:pt>
                <c:pt idx="142">
                  <c:v>1.2003E-2</c:v>
                </c:pt>
                <c:pt idx="143">
                  <c:v>1.0505E-2</c:v>
                </c:pt>
                <c:pt idx="144">
                  <c:v>7.842E-3</c:v>
                </c:pt>
                <c:pt idx="145">
                  <c:v>8.4370000000000001E-3</c:v>
                </c:pt>
                <c:pt idx="146">
                  <c:v>7.28E-3</c:v>
                </c:pt>
                <c:pt idx="147">
                  <c:v>6.1720000000000004E-3</c:v>
                </c:pt>
                <c:pt idx="148">
                  <c:v>7.6400000000000001E-3</c:v>
                </c:pt>
                <c:pt idx="149">
                  <c:v>6.9940000000000002E-3</c:v>
                </c:pt>
                <c:pt idx="150">
                  <c:v>6.7159999999999997E-3</c:v>
                </c:pt>
                <c:pt idx="151">
                  <c:v>8.0249999999999991E-3</c:v>
                </c:pt>
                <c:pt idx="152">
                  <c:v>1.0036E-2</c:v>
                </c:pt>
                <c:pt idx="153">
                  <c:v>9.9659999999999992E-3</c:v>
                </c:pt>
                <c:pt idx="154">
                  <c:v>1.0421E-2</c:v>
                </c:pt>
                <c:pt idx="155">
                  <c:v>1.1037999999999999E-2</c:v>
                </c:pt>
                <c:pt idx="156">
                  <c:v>1.235E-2</c:v>
                </c:pt>
                <c:pt idx="157">
                  <c:v>1.2387E-2</c:v>
                </c:pt>
                <c:pt idx="158">
                  <c:v>1.321E-2</c:v>
                </c:pt>
                <c:pt idx="159">
                  <c:v>1.3406E-2</c:v>
                </c:pt>
                <c:pt idx="160">
                  <c:v>1.2978E-2</c:v>
                </c:pt>
                <c:pt idx="161">
                  <c:v>1.1609E-2</c:v>
                </c:pt>
                <c:pt idx="162">
                  <c:v>1.0612999999999999E-2</c:v>
                </c:pt>
                <c:pt idx="163">
                  <c:v>8.8170000000000002E-3</c:v>
                </c:pt>
                <c:pt idx="164">
                  <c:v>7.8019999999999999E-3</c:v>
                </c:pt>
                <c:pt idx="165">
                  <c:v>6.8539999999999998E-3</c:v>
                </c:pt>
                <c:pt idx="166">
                  <c:v>6.1180000000000002E-3</c:v>
                </c:pt>
                <c:pt idx="167">
                  <c:v>5.9290000000000002E-3</c:v>
                </c:pt>
                <c:pt idx="168">
                  <c:v>5.3299999999999997E-3</c:v>
                </c:pt>
                <c:pt idx="169">
                  <c:v>5.5339999999999999E-3</c:v>
                </c:pt>
                <c:pt idx="170">
                  <c:v>5.3509999999999999E-3</c:v>
                </c:pt>
                <c:pt idx="171">
                  <c:v>5.391E-3</c:v>
                </c:pt>
                <c:pt idx="172">
                  <c:v>5.1070000000000004E-3</c:v>
                </c:pt>
                <c:pt idx="173">
                  <c:v>5.9480000000000002E-3</c:v>
                </c:pt>
                <c:pt idx="174">
                  <c:v>5.6899999999999997E-3</c:v>
                </c:pt>
                <c:pt idx="175">
                  <c:v>5.5380000000000004E-3</c:v>
                </c:pt>
                <c:pt idx="176">
                  <c:v>4.3340000000000002E-3</c:v>
                </c:pt>
                <c:pt idx="177">
                  <c:v>9.8949999999999993E-3</c:v>
                </c:pt>
                <c:pt idx="178">
                  <c:v>9.8519999999999996E-3</c:v>
                </c:pt>
                <c:pt idx="179">
                  <c:v>1.026E-2</c:v>
                </c:pt>
                <c:pt idx="180">
                  <c:v>1.0246E-2</c:v>
                </c:pt>
                <c:pt idx="181">
                  <c:v>1.0217E-2</c:v>
                </c:pt>
                <c:pt idx="182">
                  <c:v>4.6690000000000004E-3</c:v>
                </c:pt>
                <c:pt idx="183">
                  <c:v>4.2839999999999996E-3</c:v>
                </c:pt>
                <c:pt idx="184">
                  <c:v>3.1849999999999999E-3</c:v>
                </c:pt>
                <c:pt idx="185">
                  <c:v>3.2100000000000002E-3</c:v>
                </c:pt>
                <c:pt idx="186">
                  <c:v>3.1470000000000001E-3</c:v>
                </c:pt>
                <c:pt idx="187">
                  <c:v>5.6990000000000001E-3</c:v>
                </c:pt>
                <c:pt idx="188">
                  <c:v>6.0140000000000002E-3</c:v>
                </c:pt>
                <c:pt idx="189">
                  <c:v>6.79E-3</c:v>
                </c:pt>
                <c:pt idx="190">
                  <c:v>7.6080000000000002E-3</c:v>
                </c:pt>
                <c:pt idx="191">
                  <c:v>7.7390000000000002E-3</c:v>
                </c:pt>
                <c:pt idx="192">
                  <c:v>6.0010000000000003E-3</c:v>
                </c:pt>
                <c:pt idx="193">
                  <c:v>5.3579999999999999E-3</c:v>
                </c:pt>
                <c:pt idx="194">
                  <c:v>4.8520000000000004E-3</c:v>
                </c:pt>
                <c:pt idx="195">
                  <c:v>4.2729999999999999E-3</c:v>
                </c:pt>
                <c:pt idx="196">
                  <c:v>4.2269999999999999E-3</c:v>
                </c:pt>
                <c:pt idx="197">
                  <c:v>4.189E-3</c:v>
                </c:pt>
                <c:pt idx="198">
                  <c:v>4.5389999999999996E-3</c:v>
                </c:pt>
                <c:pt idx="199">
                  <c:v>4.496E-3</c:v>
                </c:pt>
                <c:pt idx="200">
                  <c:v>4.0289999999999996E-3</c:v>
                </c:pt>
                <c:pt idx="201">
                  <c:v>4.3229999999999996E-3</c:v>
                </c:pt>
                <c:pt idx="202">
                  <c:v>4.5279999999999999E-3</c:v>
                </c:pt>
                <c:pt idx="203">
                  <c:v>3.7330000000000002E-3</c:v>
                </c:pt>
                <c:pt idx="204">
                  <c:v>3.0409999999999999E-3</c:v>
                </c:pt>
                <c:pt idx="205">
                  <c:v>3.4420000000000002E-3</c:v>
                </c:pt>
                <c:pt idx="206">
                  <c:v>3.0539999999999999E-3</c:v>
                </c:pt>
                <c:pt idx="207">
                  <c:v>2.7799999999999999E-3</c:v>
                </c:pt>
                <c:pt idx="208">
                  <c:v>2.787E-3</c:v>
                </c:pt>
                <c:pt idx="209">
                  <c:v>3.9060000000000002E-3</c:v>
                </c:pt>
                <c:pt idx="210">
                  <c:v>3.6819999999999999E-3</c:v>
                </c:pt>
                <c:pt idx="211">
                  <c:v>4.6620000000000003E-3</c:v>
                </c:pt>
                <c:pt idx="212">
                  <c:v>4.7130000000000002E-3</c:v>
                </c:pt>
                <c:pt idx="213">
                  <c:v>4.7470000000000004E-3</c:v>
                </c:pt>
                <c:pt idx="214">
                  <c:v>3.9649999999999998E-3</c:v>
                </c:pt>
                <c:pt idx="215">
                  <c:v>4.2420000000000001E-3</c:v>
                </c:pt>
                <c:pt idx="216">
                  <c:v>3.3149999999999998E-3</c:v>
                </c:pt>
                <c:pt idx="217">
                  <c:v>3.081E-3</c:v>
                </c:pt>
                <c:pt idx="218">
                  <c:v>3.0370000000000002E-3</c:v>
                </c:pt>
                <c:pt idx="219">
                  <c:v>4.7530000000000003E-3</c:v>
                </c:pt>
                <c:pt idx="220">
                  <c:v>4.5059999999999996E-3</c:v>
                </c:pt>
                <c:pt idx="221">
                  <c:v>4.6160000000000003E-3</c:v>
                </c:pt>
                <c:pt idx="222">
                  <c:v>4.6360000000000004E-3</c:v>
                </c:pt>
                <c:pt idx="223">
                  <c:v>4.8469999999999997E-3</c:v>
                </c:pt>
                <c:pt idx="224">
                  <c:v>3.607E-3</c:v>
                </c:pt>
                <c:pt idx="225">
                  <c:v>4.3410000000000002E-3</c:v>
                </c:pt>
                <c:pt idx="226">
                  <c:v>4.4279999999999996E-3</c:v>
                </c:pt>
                <c:pt idx="227">
                  <c:v>4.5500000000000002E-3</c:v>
                </c:pt>
                <c:pt idx="228">
                  <c:v>4.3030000000000004E-3</c:v>
                </c:pt>
                <c:pt idx="229">
                  <c:v>3.65E-3</c:v>
                </c:pt>
                <c:pt idx="230">
                  <c:v>3.9439999999999996E-3</c:v>
                </c:pt>
                <c:pt idx="231">
                  <c:v>4.6699999999999997E-3</c:v>
                </c:pt>
                <c:pt idx="232">
                  <c:v>4.9049999999999996E-3</c:v>
                </c:pt>
                <c:pt idx="233">
                  <c:v>5.1510000000000002E-3</c:v>
                </c:pt>
                <c:pt idx="234">
                  <c:v>5.1830000000000001E-3</c:v>
                </c:pt>
                <c:pt idx="235">
                  <c:v>4.3400000000000001E-3</c:v>
                </c:pt>
                <c:pt idx="236">
                  <c:v>2.8909999999999999E-3</c:v>
                </c:pt>
                <c:pt idx="237">
                  <c:v>2.1099999999999999E-3</c:v>
                </c:pt>
                <c:pt idx="238">
                  <c:v>1.854E-3</c:v>
                </c:pt>
                <c:pt idx="239">
                  <c:v>1.81E-3</c:v>
                </c:pt>
                <c:pt idx="240">
                  <c:v>2.47E-3</c:v>
                </c:pt>
                <c:pt idx="241">
                  <c:v>2.4030000000000002E-3</c:v>
                </c:pt>
                <c:pt idx="242">
                  <c:v>2.4589999999999998E-3</c:v>
                </c:pt>
                <c:pt idx="243">
                  <c:v>3.1949999999999999E-3</c:v>
                </c:pt>
                <c:pt idx="244">
                  <c:v>3.3010000000000001E-3</c:v>
                </c:pt>
                <c:pt idx="245">
                  <c:v>3.6489999999999999E-3</c:v>
                </c:pt>
                <c:pt idx="246">
                  <c:v>3.8530000000000001E-3</c:v>
                </c:pt>
                <c:pt idx="247">
                  <c:v>4.156E-3</c:v>
                </c:pt>
                <c:pt idx="248">
                  <c:v>3.686E-3</c:v>
                </c:pt>
                <c:pt idx="249">
                  <c:v>3.8700000000000002E-3</c:v>
                </c:pt>
                <c:pt idx="250">
                  <c:v>3.372E-3</c:v>
                </c:pt>
                <c:pt idx="251">
                  <c:v>3.8639999999999998E-3</c:v>
                </c:pt>
                <c:pt idx="252">
                  <c:v>3.4480000000000001E-3</c:v>
                </c:pt>
                <c:pt idx="253">
                  <c:v>4.6550000000000003E-3</c:v>
                </c:pt>
                <c:pt idx="254">
                  <c:v>1.0907E-2</c:v>
                </c:pt>
                <c:pt idx="255">
                  <c:v>1.1573E-2</c:v>
                </c:pt>
                <c:pt idx="256">
                  <c:v>1.2407E-2</c:v>
                </c:pt>
                <c:pt idx="257">
                  <c:v>1.2487E-2</c:v>
                </c:pt>
                <c:pt idx="258">
                  <c:v>1.2676E-2</c:v>
                </c:pt>
                <c:pt idx="259">
                  <c:v>9.5420000000000001E-3</c:v>
                </c:pt>
                <c:pt idx="260">
                  <c:v>1.0577E-2</c:v>
                </c:pt>
                <c:pt idx="261">
                  <c:v>1.0484E-2</c:v>
                </c:pt>
                <c:pt idx="262">
                  <c:v>1.0786E-2</c:v>
                </c:pt>
                <c:pt idx="263">
                  <c:v>1.0567999999999999E-2</c:v>
                </c:pt>
                <c:pt idx="264">
                  <c:v>9.5219999999999992E-3</c:v>
                </c:pt>
                <c:pt idx="265">
                  <c:v>7.5940000000000001E-3</c:v>
                </c:pt>
                <c:pt idx="266">
                  <c:v>6.398E-3</c:v>
                </c:pt>
                <c:pt idx="267">
                  <c:v>5.8529999999999997E-3</c:v>
                </c:pt>
                <c:pt idx="268">
                  <c:v>5.7099999999999998E-3</c:v>
                </c:pt>
                <c:pt idx="269">
                  <c:v>5.5059999999999996E-3</c:v>
                </c:pt>
                <c:pt idx="270">
                  <c:v>4.64E-3</c:v>
                </c:pt>
                <c:pt idx="271">
                  <c:v>4.6940000000000003E-3</c:v>
                </c:pt>
                <c:pt idx="272">
                  <c:v>5.0130000000000001E-3</c:v>
                </c:pt>
                <c:pt idx="273">
                  <c:v>4.1079999999999997E-3</c:v>
                </c:pt>
                <c:pt idx="274">
                  <c:v>4.4200000000000003E-3</c:v>
                </c:pt>
                <c:pt idx="275">
                  <c:v>4.4840000000000001E-3</c:v>
                </c:pt>
                <c:pt idx="276">
                  <c:v>4.7959999999999999E-3</c:v>
                </c:pt>
                <c:pt idx="277">
                  <c:v>4.3969999999999999E-3</c:v>
                </c:pt>
                <c:pt idx="278">
                  <c:v>4.4070000000000003E-3</c:v>
                </c:pt>
                <c:pt idx="279">
                  <c:v>4.3730000000000002E-3</c:v>
                </c:pt>
                <c:pt idx="280">
                  <c:v>4.3540000000000002E-3</c:v>
                </c:pt>
                <c:pt idx="281">
                  <c:v>3.8960000000000002E-3</c:v>
                </c:pt>
                <c:pt idx="282">
                  <c:v>3.8509999999999998E-3</c:v>
                </c:pt>
                <c:pt idx="283">
                  <c:v>3.5860000000000002E-3</c:v>
                </c:pt>
                <c:pt idx="284">
                  <c:v>3.2699999999999999E-3</c:v>
                </c:pt>
                <c:pt idx="285">
                  <c:v>8.2730000000000008E-3</c:v>
                </c:pt>
                <c:pt idx="286">
                  <c:v>1.0141000000000001E-2</c:v>
                </c:pt>
                <c:pt idx="287">
                  <c:v>1.2401000000000001E-2</c:v>
                </c:pt>
                <c:pt idx="288">
                  <c:v>1.354E-2</c:v>
                </c:pt>
                <c:pt idx="289">
                  <c:v>1.4233000000000001E-2</c:v>
                </c:pt>
                <c:pt idx="290">
                  <c:v>1.2348E-2</c:v>
                </c:pt>
                <c:pt idx="291">
                  <c:v>1.1561999999999999E-2</c:v>
                </c:pt>
                <c:pt idx="292">
                  <c:v>1.0132E-2</c:v>
                </c:pt>
                <c:pt idx="293">
                  <c:v>1.1761000000000001E-2</c:v>
                </c:pt>
                <c:pt idx="294">
                  <c:v>1.1317000000000001E-2</c:v>
                </c:pt>
                <c:pt idx="295">
                  <c:v>1.1912000000000001E-2</c:v>
                </c:pt>
                <c:pt idx="296">
                  <c:v>1.3716000000000001E-2</c:v>
                </c:pt>
                <c:pt idx="297">
                  <c:v>1.278E-2</c:v>
                </c:pt>
                <c:pt idx="298">
                  <c:v>1.1346E-2</c:v>
                </c:pt>
                <c:pt idx="299">
                  <c:v>1.0743000000000001E-2</c:v>
                </c:pt>
                <c:pt idx="300">
                  <c:v>8.6409999999999994E-3</c:v>
                </c:pt>
                <c:pt idx="301">
                  <c:v>5.4640000000000001E-3</c:v>
                </c:pt>
                <c:pt idx="302">
                  <c:v>5.6379999999999998E-3</c:v>
                </c:pt>
                <c:pt idx="303">
                  <c:v>5.2370000000000003E-3</c:v>
                </c:pt>
                <c:pt idx="304">
                  <c:v>5.6410000000000002E-3</c:v>
                </c:pt>
                <c:pt idx="305">
                  <c:v>4.8640000000000003E-3</c:v>
                </c:pt>
                <c:pt idx="306">
                  <c:v>5.9319999999999998E-3</c:v>
                </c:pt>
                <c:pt idx="307">
                  <c:v>6.0470000000000003E-3</c:v>
                </c:pt>
                <c:pt idx="308">
                  <c:v>6.0460000000000002E-3</c:v>
                </c:pt>
                <c:pt idx="309">
                  <c:v>5.646E-3</c:v>
                </c:pt>
                <c:pt idx="310">
                  <c:v>5.7070000000000003E-3</c:v>
                </c:pt>
                <c:pt idx="311">
                  <c:v>4.8219999999999999E-3</c:v>
                </c:pt>
                <c:pt idx="312">
                  <c:v>5.0980000000000001E-3</c:v>
                </c:pt>
                <c:pt idx="313">
                  <c:v>5.6709999999999998E-3</c:v>
                </c:pt>
                <c:pt idx="314">
                  <c:v>6.2119999999999996E-3</c:v>
                </c:pt>
                <c:pt idx="315">
                  <c:v>7.9570000000000005E-3</c:v>
                </c:pt>
                <c:pt idx="316">
                  <c:v>7.3169999999999997E-3</c:v>
                </c:pt>
                <c:pt idx="317">
                  <c:v>7.273E-3</c:v>
                </c:pt>
                <c:pt idx="318">
                  <c:v>7.1159999999999999E-3</c:v>
                </c:pt>
                <c:pt idx="319">
                  <c:v>6.4570000000000001E-3</c:v>
                </c:pt>
                <c:pt idx="320">
                  <c:v>4.1149999999999997E-3</c:v>
                </c:pt>
                <c:pt idx="321">
                  <c:v>4.6239999999999996E-3</c:v>
                </c:pt>
                <c:pt idx="322">
                  <c:v>4.4920000000000003E-3</c:v>
                </c:pt>
                <c:pt idx="323">
                  <c:v>5.2040000000000003E-3</c:v>
                </c:pt>
                <c:pt idx="324">
                  <c:v>7.0109999999999999E-3</c:v>
                </c:pt>
                <c:pt idx="325">
                  <c:v>9.9889999999999996E-3</c:v>
                </c:pt>
                <c:pt idx="326">
                  <c:v>1.1332999999999999E-2</c:v>
                </c:pt>
                <c:pt idx="327">
                  <c:v>1.1481E-2</c:v>
                </c:pt>
                <c:pt idx="328">
                  <c:v>1.1472E-2</c:v>
                </c:pt>
                <c:pt idx="329">
                  <c:v>1.0407E-2</c:v>
                </c:pt>
                <c:pt idx="330">
                  <c:v>7.7429999999999999E-3</c:v>
                </c:pt>
                <c:pt idx="331">
                  <c:v>5.3080000000000002E-3</c:v>
                </c:pt>
                <c:pt idx="332">
                  <c:v>5.5170000000000002E-3</c:v>
                </c:pt>
                <c:pt idx="333">
                  <c:v>4.9280000000000001E-3</c:v>
                </c:pt>
                <c:pt idx="334">
                  <c:v>4.8009999999999997E-3</c:v>
                </c:pt>
                <c:pt idx="335">
                  <c:v>4.6020000000000002E-3</c:v>
                </c:pt>
                <c:pt idx="336">
                  <c:v>4.0759999999999998E-3</c:v>
                </c:pt>
                <c:pt idx="337">
                  <c:v>3.0460000000000001E-3</c:v>
                </c:pt>
                <c:pt idx="338">
                  <c:v>2.8500000000000001E-3</c:v>
                </c:pt>
                <c:pt idx="339">
                  <c:v>3.5330000000000001E-3</c:v>
                </c:pt>
                <c:pt idx="340">
                  <c:v>3.4030000000000002E-3</c:v>
                </c:pt>
                <c:pt idx="341">
                  <c:v>3.6970000000000002E-3</c:v>
                </c:pt>
                <c:pt idx="342">
                  <c:v>3.5969999999999999E-3</c:v>
                </c:pt>
                <c:pt idx="343">
                  <c:v>3.8990000000000001E-3</c:v>
                </c:pt>
                <c:pt idx="344">
                  <c:v>3.6250000000000002E-3</c:v>
                </c:pt>
                <c:pt idx="345">
                  <c:v>3.5590000000000001E-3</c:v>
                </c:pt>
                <c:pt idx="346">
                  <c:v>4.2700000000000004E-3</c:v>
                </c:pt>
                <c:pt idx="347">
                  <c:v>4.7959999999999999E-3</c:v>
                </c:pt>
                <c:pt idx="348">
                  <c:v>4.5269999999999998E-3</c:v>
                </c:pt>
                <c:pt idx="349">
                  <c:v>8.4379999999999993E-3</c:v>
                </c:pt>
                <c:pt idx="350">
                  <c:v>1.4704999999999999E-2</c:v>
                </c:pt>
                <c:pt idx="351">
                  <c:v>2.4899999999999999E-2</c:v>
                </c:pt>
                <c:pt idx="352">
                  <c:v>2.5930999999999999E-2</c:v>
                </c:pt>
                <c:pt idx="353">
                  <c:v>2.6723E-2</c:v>
                </c:pt>
                <c:pt idx="354">
                  <c:v>2.8289999999999999E-2</c:v>
                </c:pt>
                <c:pt idx="355">
                  <c:v>2.9748E-2</c:v>
                </c:pt>
                <c:pt idx="356">
                  <c:v>2.2898999999999999E-2</c:v>
                </c:pt>
                <c:pt idx="357">
                  <c:v>1.899E-2</c:v>
                </c:pt>
                <c:pt idx="358">
                  <c:v>1.5239000000000001E-2</c:v>
                </c:pt>
                <c:pt idx="359">
                  <c:v>1.4128E-2</c:v>
                </c:pt>
                <c:pt idx="360">
                  <c:v>1.0954E-2</c:v>
                </c:pt>
                <c:pt idx="361">
                  <c:v>1.1043000000000001E-2</c:v>
                </c:pt>
                <c:pt idx="362">
                  <c:v>1.6664999999999999E-2</c:v>
                </c:pt>
                <c:pt idx="363">
                  <c:v>1.5488999999999999E-2</c:v>
                </c:pt>
                <c:pt idx="364">
                  <c:v>1.6140999999999999E-2</c:v>
                </c:pt>
                <c:pt idx="365">
                  <c:v>1.6198000000000001E-2</c:v>
                </c:pt>
                <c:pt idx="366">
                  <c:v>1.5363999999999999E-2</c:v>
                </c:pt>
                <c:pt idx="367">
                  <c:v>8.6890000000000005E-3</c:v>
                </c:pt>
                <c:pt idx="368">
                  <c:v>9.0980000000000002E-3</c:v>
                </c:pt>
                <c:pt idx="369">
                  <c:v>6.764E-3</c:v>
                </c:pt>
                <c:pt idx="370">
                  <c:v>6.5570000000000003E-3</c:v>
                </c:pt>
                <c:pt idx="371">
                  <c:v>5.9179999999999996E-3</c:v>
                </c:pt>
                <c:pt idx="372">
                  <c:v>5.2110000000000004E-3</c:v>
                </c:pt>
                <c:pt idx="373">
                  <c:v>9.3310000000000008E-3</c:v>
                </c:pt>
                <c:pt idx="374">
                  <c:v>1.0755000000000001E-2</c:v>
                </c:pt>
                <c:pt idx="375">
                  <c:v>1.0751999999999999E-2</c:v>
                </c:pt>
                <c:pt idx="376">
                  <c:v>1.2364E-2</c:v>
                </c:pt>
                <c:pt idx="377">
                  <c:v>1.2317E-2</c:v>
                </c:pt>
                <c:pt idx="378">
                  <c:v>9.5490000000000002E-3</c:v>
                </c:pt>
                <c:pt idx="379">
                  <c:v>7.9699999999999997E-3</c:v>
                </c:pt>
                <c:pt idx="380">
                  <c:v>1.1391999999999999E-2</c:v>
                </c:pt>
                <c:pt idx="381">
                  <c:v>1.1164E-2</c:v>
                </c:pt>
                <c:pt idx="382">
                  <c:v>1.1512E-2</c:v>
                </c:pt>
                <c:pt idx="383">
                  <c:v>1.2066E-2</c:v>
                </c:pt>
                <c:pt idx="384">
                  <c:v>1.2052E-2</c:v>
                </c:pt>
                <c:pt idx="385">
                  <c:v>8.4589999999999995E-3</c:v>
                </c:pt>
                <c:pt idx="386">
                  <c:v>7.0390000000000001E-3</c:v>
                </c:pt>
                <c:pt idx="387">
                  <c:v>6.1279999999999998E-3</c:v>
                </c:pt>
                <c:pt idx="388">
                  <c:v>4.5900000000000003E-3</c:v>
                </c:pt>
                <c:pt idx="389">
                  <c:v>5.1799999999999997E-3</c:v>
                </c:pt>
                <c:pt idx="390">
                  <c:v>5.0809999999999996E-3</c:v>
                </c:pt>
                <c:pt idx="391">
                  <c:v>5.1599999999999997E-3</c:v>
                </c:pt>
                <c:pt idx="392">
                  <c:v>8.6409999999999994E-3</c:v>
                </c:pt>
                <c:pt idx="393">
                  <c:v>9.1500000000000001E-3</c:v>
                </c:pt>
                <c:pt idx="394">
                  <c:v>8.4969999999999993E-3</c:v>
                </c:pt>
                <c:pt idx="395">
                  <c:v>1.0111E-2</c:v>
                </c:pt>
                <c:pt idx="396">
                  <c:v>1.1145E-2</c:v>
                </c:pt>
                <c:pt idx="397">
                  <c:v>9.5230000000000002E-3</c:v>
                </c:pt>
                <c:pt idx="398">
                  <c:v>9.4140000000000005E-3</c:v>
                </c:pt>
                <c:pt idx="399">
                  <c:v>1.0191E-2</c:v>
                </c:pt>
                <c:pt idx="400">
                  <c:v>8.7320000000000002E-3</c:v>
                </c:pt>
                <c:pt idx="401">
                  <c:v>6.6800000000000002E-3</c:v>
                </c:pt>
                <c:pt idx="402">
                  <c:v>6.6629999999999997E-3</c:v>
                </c:pt>
                <c:pt idx="403">
                  <c:v>6.4180000000000001E-3</c:v>
                </c:pt>
                <c:pt idx="404">
                  <c:v>5.7359999999999998E-3</c:v>
                </c:pt>
                <c:pt idx="405">
                  <c:v>8.0660000000000003E-3</c:v>
                </c:pt>
                <c:pt idx="406">
                  <c:v>8.3490000000000005E-3</c:v>
                </c:pt>
                <c:pt idx="407">
                  <c:v>7.7320000000000002E-3</c:v>
                </c:pt>
                <c:pt idx="408">
                  <c:v>7.4289999999999998E-3</c:v>
                </c:pt>
                <c:pt idx="409">
                  <c:v>7.1440000000000002E-3</c:v>
                </c:pt>
                <c:pt idx="410">
                  <c:v>4.8459999999999996E-3</c:v>
                </c:pt>
                <c:pt idx="411">
                  <c:v>4.1159999999999999E-3</c:v>
                </c:pt>
                <c:pt idx="412">
                  <c:v>4.7949999999999998E-3</c:v>
                </c:pt>
                <c:pt idx="413">
                  <c:v>5.0330000000000001E-3</c:v>
                </c:pt>
                <c:pt idx="414">
                  <c:v>6.1050000000000002E-3</c:v>
                </c:pt>
                <c:pt idx="415">
                  <c:v>5.6639999999999998E-3</c:v>
                </c:pt>
                <c:pt idx="416">
                  <c:v>6.1219999999999998E-3</c:v>
                </c:pt>
                <c:pt idx="417">
                  <c:v>5.6020000000000002E-3</c:v>
                </c:pt>
                <c:pt idx="418">
                  <c:v>5.849E-3</c:v>
                </c:pt>
                <c:pt idx="419">
                  <c:v>4.8650000000000004E-3</c:v>
                </c:pt>
                <c:pt idx="420">
                  <c:v>4.6290000000000003E-3</c:v>
                </c:pt>
                <c:pt idx="421">
                  <c:v>4.3750000000000004E-3</c:v>
                </c:pt>
                <c:pt idx="422">
                  <c:v>5.0650000000000001E-3</c:v>
                </c:pt>
                <c:pt idx="423">
                  <c:v>6.4770000000000001E-3</c:v>
                </c:pt>
                <c:pt idx="424">
                  <c:v>6.509E-3</c:v>
                </c:pt>
                <c:pt idx="425">
                  <c:v>7.5259999999999997E-3</c:v>
                </c:pt>
                <c:pt idx="426">
                  <c:v>7.3619999999999996E-3</c:v>
                </c:pt>
                <c:pt idx="427">
                  <c:v>7.1199999999999996E-3</c:v>
                </c:pt>
                <c:pt idx="428">
                  <c:v>5.3109999999999997E-3</c:v>
                </c:pt>
                <c:pt idx="429">
                  <c:v>4.888E-3</c:v>
                </c:pt>
                <c:pt idx="430">
                  <c:v>3.823E-3</c:v>
                </c:pt>
                <c:pt idx="431">
                  <c:v>6.4599999999999996E-3</c:v>
                </c:pt>
                <c:pt idx="432">
                  <c:v>8.0459999999999993E-3</c:v>
                </c:pt>
                <c:pt idx="433">
                  <c:v>8.9589999999999999E-3</c:v>
                </c:pt>
                <c:pt idx="434">
                  <c:v>9.9640000000000006E-3</c:v>
                </c:pt>
                <c:pt idx="435">
                  <c:v>1.0024999999999999E-2</c:v>
                </c:pt>
                <c:pt idx="436">
                  <c:v>9.4669999999999997E-3</c:v>
                </c:pt>
                <c:pt idx="437">
                  <c:v>8.6020000000000003E-3</c:v>
                </c:pt>
                <c:pt idx="438">
                  <c:v>8.5889999999999994E-3</c:v>
                </c:pt>
                <c:pt idx="439">
                  <c:v>8.9440000000000006E-3</c:v>
                </c:pt>
                <c:pt idx="440">
                  <c:v>1.0562999999999999E-2</c:v>
                </c:pt>
                <c:pt idx="441">
                  <c:v>1.133E-2</c:v>
                </c:pt>
                <c:pt idx="442">
                  <c:v>1.3011999999999999E-2</c:v>
                </c:pt>
                <c:pt idx="443">
                  <c:v>1.3176E-2</c:v>
                </c:pt>
                <c:pt idx="444">
                  <c:v>1.4008E-2</c:v>
                </c:pt>
                <c:pt idx="445">
                  <c:v>1.3703E-2</c:v>
                </c:pt>
                <c:pt idx="446">
                  <c:v>1.303E-2</c:v>
                </c:pt>
                <c:pt idx="447">
                  <c:v>1.1669000000000001E-2</c:v>
                </c:pt>
                <c:pt idx="448">
                  <c:v>1.1221999999999999E-2</c:v>
                </c:pt>
                <c:pt idx="449">
                  <c:v>1.1552E-2</c:v>
                </c:pt>
                <c:pt idx="450">
                  <c:v>1.4174000000000001E-2</c:v>
                </c:pt>
                <c:pt idx="451">
                  <c:v>1.3431E-2</c:v>
                </c:pt>
                <c:pt idx="452">
                  <c:v>1.6733999999999999E-2</c:v>
                </c:pt>
                <c:pt idx="453">
                  <c:v>1.6757999999999999E-2</c:v>
                </c:pt>
                <c:pt idx="454">
                  <c:v>1.7291999999999998E-2</c:v>
                </c:pt>
                <c:pt idx="455">
                  <c:v>1.5900999999999998E-2</c:v>
                </c:pt>
                <c:pt idx="456">
                  <c:v>1.7176E-2</c:v>
                </c:pt>
                <c:pt idx="457">
                  <c:v>1.4474000000000001E-2</c:v>
                </c:pt>
                <c:pt idx="458">
                  <c:v>1.4454E-2</c:v>
                </c:pt>
                <c:pt idx="459">
                  <c:v>1.2448000000000001E-2</c:v>
                </c:pt>
                <c:pt idx="460">
                  <c:v>1.2224E-2</c:v>
                </c:pt>
                <c:pt idx="461">
                  <c:v>1.1143999999999999E-2</c:v>
                </c:pt>
                <c:pt idx="462">
                  <c:v>1.0846E-2</c:v>
                </c:pt>
                <c:pt idx="463">
                  <c:v>1.1193E-2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F-9541-8AD2-5AD75CBD8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1592218"/>
        <c:axId val="274859590"/>
      </c:lineChart>
      <c:catAx>
        <c:axId val="23159221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4859590"/>
        <c:crosses val="autoZero"/>
        <c:auto val="1"/>
        <c:lblAlgn val="ctr"/>
        <c:lblOffset val="100"/>
        <c:noMultiLvlLbl val="0"/>
      </c:catAx>
      <c:valAx>
        <c:axId val="27485959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59221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7220656218288401E-2"/>
          <c:y val="0.101404853128991"/>
          <c:w val="0.93637388657120302"/>
          <c:h val="0.57021711366538996"/>
        </c:manualLayout>
      </c:layout>
      <c:lineChart>
        <c:grouping val="standard"/>
        <c:varyColors val="0"/>
        <c:ser>
          <c:idx val="0"/>
          <c:order val="0"/>
          <c:tx>
            <c:strRef>
              <c:f>label_JNJ!$B$1</c:f>
              <c:strCache>
                <c:ptCount val="1"/>
                <c:pt idx="0">
                  <c:v>JNJ_Vol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label_JNJ!$A$2:$A$505</c:f>
              <c:strCache>
                <c:ptCount val="504"/>
                <c:pt idx="0">
                  <c:v>2012-08-13</c:v>
                </c:pt>
                <c:pt idx="1">
                  <c:v>2012-08-20</c:v>
                </c:pt>
                <c:pt idx="2">
                  <c:v>2012-08-27</c:v>
                </c:pt>
                <c:pt idx="3">
                  <c:v>2012-09-04</c:v>
                </c:pt>
                <c:pt idx="4">
                  <c:v>2012-09-11</c:v>
                </c:pt>
                <c:pt idx="5">
                  <c:v>2012-09-18</c:v>
                </c:pt>
                <c:pt idx="6">
                  <c:v>2012-09-25</c:v>
                </c:pt>
                <c:pt idx="7">
                  <c:v>2012-10-02</c:v>
                </c:pt>
                <c:pt idx="8">
                  <c:v>2012-10-09</c:v>
                </c:pt>
                <c:pt idx="9">
                  <c:v>2012-10-16</c:v>
                </c:pt>
                <c:pt idx="10">
                  <c:v>2012-10-23</c:v>
                </c:pt>
                <c:pt idx="11">
                  <c:v>2012-11-01</c:v>
                </c:pt>
                <c:pt idx="12">
                  <c:v>2012-11-08</c:v>
                </c:pt>
                <c:pt idx="13">
                  <c:v>2012-11-15</c:v>
                </c:pt>
                <c:pt idx="14">
                  <c:v>2012-11-23</c:v>
                </c:pt>
                <c:pt idx="15">
                  <c:v>2012-11-30</c:v>
                </c:pt>
                <c:pt idx="16">
                  <c:v>2012-12-07</c:v>
                </c:pt>
                <c:pt idx="17">
                  <c:v>2012-12-14</c:v>
                </c:pt>
                <c:pt idx="18">
                  <c:v>2012-12-21</c:v>
                </c:pt>
                <c:pt idx="19">
                  <c:v>2012-12-31</c:v>
                </c:pt>
                <c:pt idx="20">
                  <c:v>2013-01-08</c:v>
                </c:pt>
                <c:pt idx="21">
                  <c:v>2013-01-15</c:v>
                </c:pt>
                <c:pt idx="22">
                  <c:v>2013-01-23</c:v>
                </c:pt>
                <c:pt idx="23">
                  <c:v>2013-01-30</c:v>
                </c:pt>
                <c:pt idx="24">
                  <c:v>2013-02-06</c:v>
                </c:pt>
                <c:pt idx="25">
                  <c:v>2013-02-13</c:v>
                </c:pt>
                <c:pt idx="26">
                  <c:v>2013-02-21</c:v>
                </c:pt>
                <c:pt idx="27">
                  <c:v>2013-02-28</c:v>
                </c:pt>
                <c:pt idx="28">
                  <c:v>2013-03-07</c:v>
                </c:pt>
                <c:pt idx="29">
                  <c:v>2013-03-14</c:v>
                </c:pt>
                <c:pt idx="30">
                  <c:v>2013-03-21</c:v>
                </c:pt>
                <c:pt idx="31">
                  <c:v>2013-03-28</c:v>
                </c:pt>
                <c:pt idx="32">
                  <c:v>2013-04-05</c:v>
                </c:pt>
                <c:pt idx="33">
                  <c:v>2013-04-12</c:v>
                </c:pt>
                <c:pt idx="34">
                  <c:v>2013-04-19</c:v>
                </c:pt>
                <c:pt idx="35">
                  <c:v>2013-04-26</c:v>
                </c:pt>
                <c:pt idx="36">
                  <c:v>2013-05-03</c:v>
                </c:pt>
                <c:pt idx="37">
                  <c:v>2013-05-10</c:v>
                </c:pt>
                <c:pt idx="38">
                  <c:v>2013-05-17</c:v>
                </c:pt>
                <c:pt idx="39">
                  <c:v>2013-05-24</c:v>
                </c:pt>
                <c:pt idx="40">
                  <c:v>2013-06-03</c:v>
                </c:pt>
                <c:pt idx="41">
                  <c:v>2013-06-10</c:v>
                </c:pt>
                <c:pt idx="42">
                  <c:v>2013-06-17</c:v>
                </c:pt>
                <c:pt idx="43">
                  <c:v>2013-06-24</c:v>
                </c:pt>
                <c:pt idx="44">
                  <c:v>2013-07-01</c:v>
                </c:pt>
                <c:pt idx="45">
                  <c:v>2013-07-09</c:v>
                </c:pt>
                <c:pt idx="46">
                  <c:v>2013-07-16</c:v>
                </c:pt>
                <c:pt idx="47">
                  <c:v>2013-07-23</c:v>
                </c:pt>
                <c:pt idx="48">
                  <c:v>2013-07-30</c:v>
                </c:pt>
                <c:pt idx="49">
                  <c:v>2013-08-06</c:v>
                </c:pt>
                <c:pt idx="50">
                  <c:v>2013-08-13</c:v>
                </c:pt>
                <c:pt idx="51">
                  <c:v>2013-08-20</c:v>
                </c:pt>
                <c:pt idx="52">
                  <c:v>2013-08-27</c:v>
                </c:pt>
                <c:pt idx="53">
                  <c:v>2013-09-04</c:v>
                </c:pt>
                <c:pt idx="54">
                  <c:v>2013-09-11</c:v>
                </c:pt>
                <c:pt idx="55">
                  <c:v>2013-09-18</c:v>
                </c:pt>
                <c:pt idx="56">
                  <c:v>2013-09-25</c:v>
                </c:pt>
                <c:pt idx="57">
                  <c:v>2013-10-02</c:v>
                </c:pt>
                <c:pt idx="58">
                  <c:v>2013-10-09</c:v>
                </c:pt>
                <c:pt idx="59">
                  <c:v>2013-10-16</c:v>
                </c:pt>
                <c:pt idx="60">
                  <c:v>2013-10-23</c:v>
                </c:pt>
                <c:pt idx="61">
                  <c:v>2013-10-30</c:v>
                </c:pt>
                <c:pt idx="62">
                  <c:v>2013-11-06</c:v>
                </c:pt>
                <c:pt idx="63">
                  <c:v>2013-11-13</c:v>
                </c:pt>
                <c:pt idx="64">
                  <c:v>2013-11-20</c:v>
                </c:pt>
                <c:pt idx="65">
                  <c:v>2013-11-27</c:v>
                </c:pt>
                <c:pt idx="66">
                  <c:v>2013-12-05</c:v>
                </c:pt>
                <c:pt idx="67">
                  <c:v>2013-12-12</c:v>
                </c:pt>
                <c:pt idx="68">
                  <c:v>2013-12-19</c:v>
                </c:pt>
                <c:pt idx="69">
                  <c:v>2013-12-27</c:v>
                </c:pt>
                <c:pt idx="70">
                  <c:v>2014-01-06</c:v>
                </c:pt>
                <c:pt idx="71">
                  <c:v>2014-01-13</c:v>
                </c:pt>
                <c:pt idx="72">
                  <c:v>2014-01-21</c:v>
                </c:pt>
                <c:pt idx="73">
                  <c:v>2014-01-28</c:v>
                </c:pt>
                <c:pt idx="74">
                  <c:v>2014-02-04</c:v>
                </c:pt>
                <c:pt idx="75">
                  <c:v>2014-02-11</c:v>
                </c:pt>
                <c:pt idx="76">
                  <c:v>2014-02-19</c:v>
                </c:pt>
                <c:pt idx="77">
                  <c:v>2014-02-26</c:v>
                </c:pt>
                <c:pt idx="78">
                  <c:v>2014-03-05</c:v>
                </c:pt>
                <c:pt idx="79">
                  <c:v>2014-03-12</c:v>
                </c:pt>
                <c:pt idx="80">
                  <c:v>2014-03-19</c:v>
                </c:pt>
                <c:pt idx="81">
                  <c:v>2014-03-26</c:v>
                </c:pt>
                <c:pt idx="82">
                  <c:v>2014-04-02</c:v>
                </c:pt>
                <c:pt idx="83">
                  <c:v>2014-04-09</c:v>
                </c:pt>
                <c:pt idx="84">
                  <c:v>2014-04-16</c:v>
                </c:pt>
                <c:pt idx="85">
                  <c:v>2014-04-24</c:v>
                </c:pt>
                <c:pt idx="86">
                  <c:v>2014-05-01</c:v>
                </c:pt>
                <c:pt idx="87">
                  <c:v>2014-05-08</c:v>
                </c:pt>
                <c:pt idx="88">
                  <c:v>2014-05-15</c:v>
                </c:pt>
                <c:pt idx="89">
                  <c:v>2014-05-22</c:v>
                </c:pt>
                <c:pt idx="90">
                  <c:v>2014-05-30</c:v>
                </c:pt>
                <c:pt idx="91">
                  <c:v>2014-06-06</c:v>
                </c:pt>
                <c:pt idx="92">
                  <c:v>2014-06-13</c:v>
                </c:pt>
                <c:pt idx="93">
                  <c:v>2014-06-20</c:v>
                </c:pt>
                <c:pt idx="94">
                  <c:v>2014-06-27</c:v>
                </c:pt>
                <c:pt idx="95">
                  <c:v>2014-07-07</c:v>
                </c:pt>
                <c:pt idx="96">
                  <c:v>2014-07-14</c:v>
                </c:pt>
                <c:pt idx="97">
                  <c:v>2014-07-21</c:v>
                </c:pt>
                <c:pt idx="98">
                  <c:v>2014-07-28</c:v>
                </c:pt>
                <c:pt idx="99">
                  <c:v>2014-08-04</c:v>
                </c:pt>
                <c:pt idx="100">
                  <c:v>2014-08-11</c:v>
                </c:pt>
                <c:pt idx="101">
                  <c:v>2014-08-18</c:v>
                </c:pt>
                <c:pt idx="102">
                  <c:v>2014-08-25</c:v>
                </c:pt>
                <c:pt idx="103">
                  <c:v>2014-09-02</c:v>
                </c:pt>
                <c:pt idx="104">
                  <c:v>2014-09-09</c:v>
                </c:pt>
                <c:pt idx="105">
                  <c:v>2014-09-16</c:v>
                </c:pt>
                <c:pt idx="106">
                  <c:v>2014-09-23</c:v>
                </c:pt>
                <c:pt idx="107">
                  <c:v>2014-09-30</c:v>
                </c:pt>
                <c:pt idx="108">
                  <c:v>2014-10-07</c:v>
                </c:pt>
                <c:pt idx="109">
                  <c:v>2014-10-14</c:v>
                </c:pt>
                <c:pt idx="110">
                  <c:v>2014-10-21</c:v>
                </c:pt>
                <c:pt idx="111">
                  <c:v>2014-10-28</c:v>
                </c:pt>
                <c:pt idx="112">
                  <c:v>2014-11-04</c:v>
                </c:pt>
                <c:pt idx="113">
                  <c:v>2014-11-11</c:v>
                </c:pt>
                <c:pt idx="114">
                  <c:v>2014-11-18</c:v>
                </c:pt>
                <c:pt idx="115">
                  <c:v>2014-11-25</c:v>
                </c:pt>
                <c:pt idx="116">
                  <c:v>2014-12-03</c:v>
                </c:pt>
                <c:pt idx="117">
                  <c:v>2014-12-10</c:v>
                </c:pt>
                <c:pt idx="118">
                  <c:v>2014-12-17</c:v>
                </c:pt>
                <c:pt idx="119">
                  <c:v>2014-12-24</c:v>
                </c:pt>
                <c:pt idx="120">
                  <c:v>2015-01-02</c:v>
                </c:pt>
                <c:pt idx="121">
                  <c:v>2015-01-09</c:v>
                </c:pt>
                <c:pt idx="122">
                  <c:v>2015-01-16</c:v>
                </c:pt>
                <c:pt idx="123">
                  <c:v>2015-01-26</c:v>
                </c:pt>
                <c:pt idx="124">
                  <c:v>2015-02-02</c:v>
                </c:pt>
                <c:pt idx="125">
                  <c:v>2015-02-09</c:v>
                </c:pt>
                <c:pt idx="126">
                  <c:v>2015-02-17</c:v>
                </c:pt>
                <c:pt idx="127">
                  <c:v>2015-02-24</c:v>
                </c:pt>
                <c:pt idx="128">
                  <c:v>2015-03-03</c:v>
                </c:pt>
                <c:pt idx="129">
                  <c:v>2015-03-10</c:v>
                </c:pt>
                <c:pt idx="130">
                  <c:v>2015-03-17</c:v>
                </c:pt>
                <c:pt idx="131">
                  <c:v>2015-03-24</c:v>
                </c:pt>
                <c:pt idx="132">
                  <c:v>2015-03-31</c:v>
                </c:pt>
                <c:pt idx="133">
                  <c:v>2015-04-08</c:v>
                </c:pt>
                <c:pt idx="134">
                  <c:v>2015-04-15</c:v>
                </c:pt>
                <c:pt idx="135">
                  <c:v>2015-04-22</c:v>
                </c:pt>
                <c:pt idx="136">
                  <c:v>2015-04-29</c:v>
                </c:pt>
                <c:pt idx="137">
                  <c:v>2015-05-06</c:v>
                </c:pt>
                <c:pt idx="138">
                  <c:v>2015-05-13</c:v>
                </c:pt>
                <c:pt idx="139">
                  <c:v>2015-05-20</c:v>
                </c:pt>
                <c:pt idx="140">
                  <c:v>2015-05-28</c:v>
                </c:pt>
                <c:pt idx="141">
                  <c:v>2015-06-04</c:v>
                </c:pt>
                <c:pt idx="142">
                  <c:v>2015-06-11</c:v>
                </c:pt>
                <c:pt idx="143">
                  <c:v>2015-06-18</c:v>
                </c:pt>
                <c:pt idx="144">
                  <c:v>2015-06-25</c:v>
                </c:pt>
                <c:pt idx="145">
                  <c:v>2015-07-02</c:v>
                </c:pt>
                <c:pt idx="146">
                  <c:v>2015-07-10</c:v>
                </c:pt>
                <c:pt idx="147">
                  <c:v>2015-07-17</c:v>
                </c:pt>
                <c:pt idx="148">
                  <c:v>2015-07-24</c:v>
                </c:pt>
                <c:pt idx="149">
                  <c:v>2015-07-31</c:v>
                </c:pt>
                <c:pt idx="150">
                  <c:v>2015-08-07</c:v>
                </c:pt>
                <c:pt idx="151">
                  <c:v>2015-08-14</c:v>
                </c:pt>
                <c:pt idx="152">
                  <c:v>2015-08-21</c:v>
                </c:pt>
                <c:pt idx="153">
                  <c:v>2015-08-28</c:v>
                </c:pt>
                <c:pt idx="154">
                  <c:v>2015-09-04</c:v>
                </c:pt>
                <c:pt idx="155">
                  <c:v>2015-09-14</c:v>
                </c:pt>
                <c:pt idx="156">
                  <c:v>2015-09-21</c:v>
                </c:pt>
                <c:pt idx="157">
                  <c:v>2015-09-28</c:v>
                </c:pt>
                <c:pt idx="158">
                  <c:v>2015-10-05</c:v>
                </c:pt>
                <c:pt idx="159">
                  <c:v>2015-10-12</c:v>
                </c:pt>
                <c:pt idx="160">
                  <c:v>2015-10-19</c:v>
                </c:pt>
                <c:pt idx="161">
                  <c:v>2015-10-26</c:v>
                </c:pt>
                <c:pt idx="162">
                  <c:v>2015-11-02</c:v>
                </c:pt>
                <c:pt idx="163">
                  <c:v>2015-11-09</c:v>
                </c:pt>
                <c:pt idx="164">
                  <c:v>2015-11-16</c:v>
                </c:pt>
                <c:pt idx="165">
                  <c:v>2015-11-23</c:v>
                </c:pt>
                <c:pt idx="166">
                  <c:v>2015-12-01</c:v>
                </c:pt>
                <c:pt idx="167">
                  <c:v>2015-12-08</c:v>
                </c:pt>
                <c:pt idx="168">
                  <c:v>2015-12-15</c:v>
                </c:pt>
                <c:pt idx="169">
                  <c:v>2015-12-22</c:v>
                </c:pt>
                <c:pt idx="170">
                  <c:v>2015-12-30</c:v>
                </c:pt>
                <c:pt idx="171">
                  <c:v>2016-01-07</c:v>
                </c:pt>
                <c:pt idx="172">
                  <c:v>2016-01-14</c:v>
                </c:pt>
                <c:pt idx="173">
                  <c:v>2016-01-22</c:v>
                </c:pt>
                <c:pt idx="174">
                  <c:v>2016-01-29</c:v>
                </c:pt>
                <c:pt idx="175">
                  <c:v>2016-02-05</c:v>
                </c:pt>
                <c:pt idx="176">
                  <c:v>2016-02-12</c:v>
                </c:pt>
                <c:pt idx="177">
                  <c:v>2016-02-22</c:v>
                </c:pt>
                <c:pt idx="178">
                  <c:v>2016-02-29</c:v>
                </c:pt>
                <c:pt idx="179">
                  <c:v>2016-03-07</c:v>
                </c:pt>
                <c:pt idx="180">
                  <c:v>2016-03-14</c:v>
                </c:pt>
                <c:pt idx="181">
                  <c:v>2016-03-21</c:v>
                </c:pt>
                <c:pt idx="182">
                  <c:v>2016-03-29</c:v>
                </c:pt>
                <c:pt idx="183">
                  <c:v>2016-04-05</c:v>
                </c:pt>
                <c:pt idx="184">
                  <c:v>2016-04-12</c:v>
                </c:pt>
                <c:pt idx="185">
                  <c:v>2016-04-19</c:v>
                </c:pt>
                <c:pt idx="186">
                  <c:v>2016-04-26</c:v>
                </c:pt>
                <c:pt idx="187">
                  <c:v>2016-05-03</c:v>
                </c:pt>
                <c:pt idx="188">
                  <c:v>2016-05-10</c:v>
                </c:pt>
                <c:pt idx="189">
                  <c:v>2016-05-17</c:v>
                </c:pt>
                <c:pt idx="190">
                  <c:v>2016-05-24</c:v>
                </c:pt>
                <c:pt idx="191">
                  <c:v>2016-06-01</c:v>
                </c:pt>
                <c:pt idx="192">
                  <c:v>2016-06-08</c:v>
                </c:pt>
                <c:pt idx="193">
                  <c:v>2016-06-15</c:v>
                </c:pt>
                <c:pt idx="194">
                  <c:v>2016-06-22</c:v>
                </c:pt>
                <c:pt idx="195">
                  <c:v>2016-06-29</c:v>
                </c:pt>
                <c:pt idx="196">
                  <c:v>2016-07-07</c:v>
                </c:pt>
                <c:pt idx="197">
                  <c:v>2016-07-14</c:v>
                </c:pt>
                <c:pt idx="198">
                  <c:v>2016-07-21</c:v>
                </c:pt>
                <c:pt idx="199">
                  <c:v>2016-07-28</c:v>
                </c:pt>
                <c:pt idx="200">
                  <c:v>2016-08-04</c:v>
                </c:pt>
                <c:pt idx="201">
                  <c:v>2016-08-11</c:v>
                </c:pt>
                <c:pt idx="202">
                  <c:v>2016-08-18</c:v>
                </c:pt>
                <c:pt idx="203">
                  <c:v>2016-08-25</c:v>
                </c:pt>
                <c:pt idx="204">
                  <c:v>2016-09-01</c:v>
                </c:pt>
                <c:pt idx="205">
                  <c:v>2016-09-09</c:v>
                </c:pt>
                <c:pt idx="206">
                  <c:v>2016-09-16</c:v>
                </c:pt>
                <c:pt idx="207">
                  <c:v>2016-09-23</c:v>
                </c:pt>
                <c:pt idx="208">
                  <c:v>2016-09-30</c:v>
                </c:pt>
                <c:pt idx="209">
                  <c:v>2016-10-07</c:v>
                </c:pt>
                <c:pt idx="210">
                  <c:v>2016-10-14</c:v>
                </c:pt>
                <c:pt idx="211">
                  <c:v>2016-10-21</c:v>
                </c:pt>
                <c:pt idx="212">
                  <c:v>2016-10-28</c:v>
                </c:pt>
                <c:pt idx="213">
                  <c:v>2016-11-04</c:v>
                </c:pt>
                <c:pt idx="214">
                  <c:v>2016-11-11</c:v>
                </c:pt>
                <c:pt idx="215">
                  <c:v>2016-11-18</c:v>
                </c:pt>
                <c:pt idx="216">
                  <c:v>2016-11-28</c:v>
                </c:pt>
                <c:pt idx="217">
                  <c:v>2016-12-05</c:v>
                </c:pt>
                <c:pt idx="218">
                  <c:v>2016-12-12</c:v>
                </c:pt>
                <c:pt idx="219">
                  <c:v>2016-12-19</c:v>
                </c:pt>
                <c:pt idx="220">
                  <c:v>2016-12-27</c:v>
                </c:pt>
                <c:pt idx="221">
                  <c:v>2017-01-04</c:v>
                </c:pt>
                <c:pt idx="222">
                  <c:v>2017-01-11</c:v>
                </c:pt>
                <c:pt idx="223">
                  <c:v>2017-01-19</c:v>
                </c:pt>
                <c:pt idx="224">
                  <c:v>2017-01-26</c:v>
                </c:pt>
                <c:pt idx="225">
                  <c:v>2017-02-02</c:v>
                </c:pt>
                <c:pt idx="226">
                  <c:v>2017-02-09</c:v>
                </c:pt>
                <c:pt idx="227">
                  <c:v>2017-02-16</c:v>
                </c:pt>
                <c:pt idx="228">
                  <c:v>2017-02-24</c:v>
                </c:pt>
                <c:pt idx="229">
                  <c:v>2017-03-03</c:v>
                </c:pt>
                <c:pt idx="230">
                  <c:v>2017-03-10</c:v>
                </c:pt>
                <c:pt idx="231">
                  <c:v>2017-03-17</c:v>
                </c:pt>
                <c:pt idx="232">
                  <c:v>2017-03-24</c:v>
                </c:pt>
                <c:pt idx="233">
                  <c:v>2017-03-31</c:v>
                </c:pt>
                <c:pt idx="234">
                  <c:v>2017-04-07</c:v>
                </c:pt>
                <c:pt idx="235">
                  <c:v>2017-04-17</c:v>
                </c:pt>
                <c:pt idx="236">
                  <c:v>2017-04-24</c:v>
                </c:pt>
                <c:pt idx="237">
                  <c:v>2017-05-01</c:v>
                </c:pt>
                <c:pt idx="238">
                  <c:v>2017-05-08</c:v>
                </c:pt>
                <c:pt idx="239">
                  <c:v>2017-05-15</c:v>
                </c:pt>
                <c:pt idx="240">
                  <c:v>2017-05-22</c:v>
                </c:pt>
                <c:pt idx="241">
                  <c:v>2017-05-30</c:v>
                </c:pt>
                <c:pt idx="242">
                  <c:v>2017-06-06</c:v>
                </c:pt>
                <c:pt idx="243">
                  <c:v>2017-06-13</c:v>
                </c:pt>
                <c:pt idx="244">
                  <c:v>2017-06-20</c:v>
                </c:pt>
                <c:pt idx="245">
                  <c:v>2017-06-27</c:v>
                </c:pt>
                <c:pt idx="246">
                  <c:v>2017-07-05</c:v>
                </c:pt>
                <c:pt idx="247">
                  <c:v>2017-07-12</c:v>
                </c:pt>
                <c:pt idx="248">
                  <c:v>2017-07-19</c:v>
                </c:pt>
                <c:pt idx="249">
                  <c:v>2017-07-26</c:v>
                </c:pt>
                <c:pt idx="250">
                  <c:v>2017-08-02</c:v>
                </c:pt>
                <c:pt idx="251">
                  <c:v>2017-08-09</c:v>
                </c:pt>
                <c:pt idx="252">
                  <c:v>2017-08-16</c:v>
                </c:pt>
                <c:pt idx="253">
                  <c:v>2017-08-23</c:v>
                </c:pt>
                <c:pt idx="254">
                  <c:v>2017-08-30</c:v>
                </c:pt>
                <c:pt idx="255">
                  <c:v>2017-09-07</c:v>
                </c:pt>
                <c:pt idx="256">
                  <c:v>2017-09-14</c:v>
                </c:pt>
                <c:pt idx="257">
                  <c:v>2017-09-21</c:v>
                </c:pt>
                <c:pt idx="258">
                  <c:v>2017-09-28</c:v>
                </c:pt>
                <c:pt idx="259">
                  <c:v>2017-10-05</c:v>
                </c:pt>
                <c:pt idx="260">
                  <c:v>2017-10-12</c:v>
                </c:pt>
                <c:pt idx="261">
                  <c:v>2017-10-19</c:v>
                </c:pt>
                <c:pt idx="262">
                  <c:v>2017-10-26</c:v>
                </c:pt>
                <c:pt idx="263">
                  <c:v>2017-11-02</c:v>
                </c:pt>
                <c:pt idx="264">
                  <c:v>2017-11-09</c:v>
                </c:pt>
                <c:pt idx="265">
                  <c:v>2017-11-16</c:v>
                </c:pt>
                <c:pt idx="266">
                  <c:v>2017-11-24</c:v>
                </c:pt>
                <c:pt idx="267">
                  <c:v>2017-12-01</c:v>
                </c:pt>
                <c:pt idx="268">
                  <c:v>2017-12-08</c:v>
                </c:pt>
                <c:pt idx="269">
                  <c:v>2017-12-15</c:v>
                </c:pt>
                <c:pt idx="270">
                  <c:v>2017-12-22</c:v>
                </c:pt>
                <c:pt idx="271">
                  <c:v>2018-01-02</c:v>
                </c:pt>
                <c:pt idx="272">
                  <c:v>2018-01-09</c:v>
                </c:pt>
                <c:pt idx="273">
                  <c:v>2018-01-17</c:v>
                </c:pt>
                <c:pt idx="274">
                  <c:v>2018-01-24</c:v>
                </c:pt>
                <c:pt idx="275">
                  <c:v>2018-01-31</c:v>
                </c:pt>
                <c:pt idx="276">
                  <c:v>2018-02-07</c:v>
                </c:pt>
                <c:pt idx="277">
                  <c:v>2018-02-14</c:v>
                </c:pt>
                <c:pt idx="278">
                  <c:v>2018-02-22</c:v>
                </c:pt>
                <c:pt idx="279">
                  <c:v>2018-03-01</c:v>
                </c:pt>
                <c:pt idx="280">
                  <c:v>2018-03-08</c:v>
                </c:pt>
                <c:pt idx="281">
                  <c:v>2018-03-15</c:v>
                </c:pt>
                <c:pt idx="282">
                  <c:v>2018-03-22</c:v>
                </c:pt>
                <c:pt idx="283">
                  <c:v>2018-03-29</c:v>
                </c:pt>
                <c:pt idx="284">
                  <c:v>2018-04-06</c:v>
                </c:pt>
                <c:pt idx="285">
                  <c:v>2018-04-13</c:v>
                </c:pt>
                <c:pt idx="286">
                  <c:v>2018-04-20</c:v>
                </c:pt>
                <c:pt idx="287">
                  <c:v>2018-04-27</c:v>
                </c:pt>
                <c:pt idx="288">
                  <c:v>2018-05-04</c:v>
                </c:pt>
                <c:pt idx="289">
                  <c:v>2018-05-11</c:v>
                </c:pt>
                <c:pt idx="290">
                  <c:v>2018-05-18</c:v>
                </c:pt>
                <c:pt idx="291">
                  <c:v>2018-05-25</c:v>
                </c:pt>
                <c:pt idx="292">
                  <c:v>2018-06-04</c:v>
                </c:pt>
                <c:pt idx="293">
                  <c:v>2018-06-11</c:v>
                </c:pt>
                <c:pt idx="294">
                  <c:v>2018-06-18</c:v>
                </c:pt>
                <c:pt idx="295">
                  <c:v>2018-06-25</c:v>
                </c:pt>
                <c:pt idx="296">
                  <c:v>2018-07-02</c:v>
                </c:pt>
                <c:pt idx="297">
                  <c:v>2018-07-10</c:v>
                </c:pt>
                <c:pt idx="298">
                  <c:v>2018-07-17</c:v>
                </c:pt>
                <c:pt idx="299">
                  <c:v>2018-07-24</c:v>
                </c:pt>
                <c:pt idx="300">
                  <c:v>2018-07-31</c:v>
                </c:pt>
                <c:pt idx="301">
                  <c:v>2018-08-07</c:v>
                </c:pt>
                <c:pt idx="302">
                  <c:v>2018-08-14</c:v>
                </c:pt>
                <c:pt idx="303">
                  <c:v>2018-08-21</c:v>
                </c:pt>
                <c:pt idx="304">
                  <c:v>2018-08-28</c:v>
                </c:pt>
                <c:pt idx="305">
                  <c:v>2018-09-05</c:v>
                </c:pt>
                <c:pt idx="306">
                  <c:v>2018-09-12</c:v>
                </c:pt>
                <c:pt idx="307">
                  <c:v>2018-09-19</c:v>
                </c:pt>
                <c:pt idx="308">
                  <c:v>2018-09-26</c:v>
                </c:pt>
                <c:pt idx="309">
                  <c:v>2018-10-03</c:v>
                </c:pt>
                <c:pt idx="310">
                  <c:v>2018-10-10</c:v>
                </c:pt>
                <c:pt idx="311">
                  <c:v>2018-10-17</c:v>
                </c:pt>
                <c:pt idx="312">
                  <c:v>2018-10-24</c:v>
                </c:pt>
                <c:pt idx="313">
                  <c:v>2018-10-31</c:v>
                </c:pt>
                <c:pt idx="314">
                  <c:v>2018-11-07</c:v>
                </c:pt>
                <c:pt idx="315">
                  <c:v>2018-11-14</c:v>
                </c:pt>
                <c:pt idx="316">
                  <c:v>2018-11-21</c:v>
                </c:pt>
                <c:pt idx="317">
                  <c:v>2018-11-29</c:v>
                </c:pt>
                <c:pt idx="318">
                  <c:v>2018-12-07</c:v>
                </c:pt>
                <c:pt idx="319">
                  <c:v>2018-12-14</c:v>
                </c:pt>
                <c:pt idx="320">
                  <c:v>2018-12-21</c:v>
                </c:pt>
                <c:pt idx="321">
                  <c:v>2018-12-31</c:v>
                </c:pt>
                <c:pt idx="322">
                  <c:v>2019-01-08</c:v>
                </c:pt>
                <c:pt idx="323">
                  <c:v>2019-01-15</c:v>
                </c:pt>
                <c:pt idx="324">
                  <c:v>2019-01-23</c:v>
                </c:pt>
                <c:pt idx="325">
                  <c:v>2019-01-30</c:v>
                </c:pt>
                <c:pt idx="326">
                  <c:v>2019-02-06</c:v>
                </c:pt>
                <c:pt idx="327">
                  <c:v>2019-02-13</c:v>
                </c:pt>
                <c:pt idx="328">
                  <c:v>2019-02-21</c:v>
                </c:pt>
                <c:pt idx="329">
                  <c:v>2019-02-28</c:v>
                </c:pt>
                <c:pt idx="330">
                  <c:v>2019-03-07</c:v>
                </c:pt>
                <c:pt idx="331">
                  <c:v>2019-03-14</c:v>
                </c:pt>
                <c:pt idx="332">
                  <c:v>2019-03-21</c:v>
                </c:pt>
                <c:pt idx="333">
                  <c:v>2019-03-28</c:v>
                </c:pt>
                <c:pt idx="334">
                  <c:v>2019-04-04</c:v>
                </c:pt>
                <c:pt idx="335">
                  <c:v>2019-04-11</c:v>
                </c:pt>
                <c:pt idx="336">
                  <c:v>2019-04-18</c:v>
                </c:pt>
                <c:pt idx="337">
                  <c:v>2019-04-26</c:v>
                </c:pt>
                <c:pt idx="338">
                  <c:v>2019-05-03</c:v>
                </c:pt>
                <c:pt idx="339">
                  <c:v>2019-05-10</c:v>
                </c:pt>
                <c:pt idx="340">
                  <c:v>2019-05-17</c:v>
                </c:pt>
                <c:pt idx="341">
                  <c:v>2019-05-24</c:v>
                </c:pt>
                <c:pt idx="342">
                  <c:v>2019-06-03</c:v>
                </c:pt>
                <c:pt idx="343">
                  <c:v>2019-06-10</c:v>
                </c:pt>
                <c:pt idx="344">
                  <c:v>2019-06-17</c:v>
                </c:pt>
                <c:pt idx="345">
                  <c:v>2019-06-24</c:v>
                </c:pt>
                <c:pt idx="346">
                  <c:v>2019-07-01</c:v>
                </c:pt>
                <c:pt idx="347">
                  <c:v>2019-07-09</c:v>
                </c:pt>
                <c:pt idx="348">
                  <c:v>2019-07-16</c:v>
                </c:pt>
                <c:pt idx="349">
                  <c:v>2019-07-23</c:v>
                </c:pt>
                <c:pt idx="350">
                  <c:v>2019-07-30</c:v>
                </c:pt>
                <c:pt idx="351">
                  <c:v>2019-08-06</c:v>
                </c:pt>
                <c:pt idx="352">
                  <c:v>2019-08-13</c:v>
                </c:pt>
                <c:pt idx="353">
                  <c:v>2019-08-20</c:v>
                </c:pt>
                <c:pt idx="354">
                  <c:v>2019-08-27</c:v>
                </c:pt>
                <c:pt idx="355">
                  <c:v>2019-09-04</c:v>
                </c:pt>
                <c:pt idx="356">
                  <c:v>2019-09-11</c:v>
                </c:pt>
                <c:pt idx="357">
                  <c:v>2019-09-18</c:v>
                </c:pt>
                <c:pt idx="358">
                  <c:v>2019-09-25</c:v>
                </c:pt>
                <c:pt idx="359">
                  <c:v>2019-10-02</c:v>
                </c:pt>
                <c:pt idx="360">
                  <c:v>2019-10-09</c:v>
                </c:pt>
                <c:pt idx="361">
                  <c:v>2019-10-16</c:v>
                </c:pt>
                <c:pt idx="362">
                  <c:v>2019-10-23</c:v>
                </c:pt>
                <c:pt idx="363">
                  <c:v>2019-10-30</c:v>
                </c:pt>
                <c:pt idx="364">
                  <c:v>2019-11-06</c:v>
                </c:pt>
                <c:pt idx="365">
                  <c:v>2019-11-13</c:v>
                </c:pt>
                <c:pt idx="366">
                  <c:v>2019-11-20</c:v>
                </c:pt>
                <c:pt idx="367">
                  <c:v>2019-11-27</c:v>
                </c:pt>
                <c:pt idx="368">
                  <c:v>2019-12-05</c:v>
                </c:pt>
                <c:pt idx="369">
                  <c:v>2019-12-12</c:v>
                </c:pt>
                <c:pt idx="370">
                  <c:v>2019-12-19</c:v>
                </c:pt>
                <c:pt idx="371">
                  <c:v>2019-12-27</c:v>
                </c:pt>
                <c:pt idx="372">
                  <c:v>2020-01-06</c:v>
                </c:pt>
                <c:pt idx="373">
                  <c:v>2020-01-13</c:v>
                </c:pt>
                <c:pt idx="374">
                  <c:v>2020-01-21</c:v>
                </c:pt>
                <c:pt idx="375">
                  <c:v>2020-01-28</c:v>
                </c:pt>
                <c:pt idx="376">
                  <c:v>2020-02-04</c:v>
                </c:pt>
                <c:pt idx="377">
                  <c:v>2020-02-11</c:v>
                </c:pt>
                <c:pt idx="378">
                  <c:v>2020-02-19</c:v>
                </c:pt>
                <c:pt idx="379">
                  <c:v>2020-02-26</c:v>
                </c:pt>
                <c:pt idx="380">
                  <c:v>2020-03-04</c:v>
                </c:pt>
                <c:pt idx="381">
                  <c:v>2020-03-11</c:v>
                </c:pt>
                <c:pt idx="382">
                  <c:v>2020-03-18</c:v>
                </c:pt>
                <c:pt idx="383">
                  <c:v>2020-03-25</c:v>
                </c:pt>
                <c:pt idx="384">
                  <c:v>2020-04-01</c:v>
                </c:pt>
                <c:pt idx="385">
                  <c:v>2020-04-08</c:v>
                </c:pt>
                <c:pt idx="386">
                  <c:v>2020-04-16</c:v>
                </c:pt>
                <c:pt idx="387">
                  <c:v>2020-04-23</c:v>
                </c:pt>
                <c:pt idx="388">
                  <c:v>2020-04-30</c:v>
                </c:pt>
                <c:pt idx="389">
                  <c:v>2020-05-07</c:v>
                </c:pt>
                <c:pt idx="390">
                  <c:v>2020-05-14</c:v>
                </c:pt>
                <c:pt idx="391">
                  <c:v>2020-05-21</c:v>
                </c:pt>
                <c:pt idx="392">
                  <c:v>2020-05-29</c:v>
                </c:pt>
                <c:pt idx="393">
                  <c:v>2020-06-05</c:v>
                </c:pt>
                <c:pt idx="394">
                  <c:v>2020-06-12</c:v>
                </c:pt>
                <c:pt idx="395">
                  <c:v>2020-06-19</c:v>
                </c:pt>
                <c:pt idx="396">
                  <c:v>2020-06-26</c:v>
                </c:pt>
                <c:pt idx="397">
                  <c:v>2020-07-06</c:v>
                </c:pt>
                <c:pt idx="398">
                  <c:v>2020-07-13</c:v>
                </c:pt>
                <c:pt idx="399">
                  <c:v>2020-07-20</c:v>
                </c:pt>
                <c:pt idx="400">
                  <c:v>2020-07-27</c:v>
                </c:pt>
                <c:pt idx="401">
                  <c:v>2020-08-03</c:v>
                </c:pt>
                <c:pt idx="402">
                  <c:v>2020-08-10</c:v>
                </c:pt>
                <c:pt idx="403">
                  <c:v>2020-08-17</c:v>
                </c:pt>
                <c:pt idx="404">
                  <c:v>2020-08-24</c:v>
                </c:pt>
                <c:pt idx="405">
                  <c:v>2020-08-31</c:v>
                </c:pt>
                <c:pt idx="406">
                  <c:v>2020-09-08</c:v>
                </c:pt>
                <c:pt idx="407">
                  <c:v>2020-09-15</c:v>
                </c:pt>
                <c:pt idx="408">
                  <c:v>2020-09-22</c:v>
                </c:pt>
                <c:pt idx="409">
                  <c:v>2020-09-29</c:v>
                </c:pt>
                <c:pt idx="410">
                  <c:v>2020-10-06</c:v>
                </c:pt>
                <c:pt idx="411">
                  <c:v>2020-10-13</c:v>
                </c:pt>
                <c:pt idx="412">
                  <c:v>2020-10-20</c:v>
                </c:pt>
                <c:pt idx="413">
                  <c:v>2020-10-27</c:v>
                </c:pt>
                <c:pt idx="414">
                  <c:v>2020-11-03</c:v>
                </c:pt>
                <c:pt idx="415">
                  <c:v>2020-11-10</c:v>
                </c:pt>
                <c:pt idx="416">
                  <c:v>2020-11-17</c:v>
                </c:pt>
                <c:pt idx="417">
                  <c:v>2020-11-24</c:v>
                </c:pt>
                <c:pt idx="418">
                  <c:v>2020-12-02</c:v>
                </c:pt>
                <c:pt idx="419">
                  <c:v>2020-12-09</c:v>
                </c:pt>
                <c:pt idx="420">
                  <c:v>2020-12-16</c:v>
                </c:pt>
                <c:pt idx="421">
                  <c:v>2020-12-23</c:v>
                </c:pt>
                <c:pt idx="422">
                  <c:v>2020-12-31</c:v>
                </c:pt>
                <c:pt idx="423">
                  <c:v>2021-01-08</c:v>
                </c:pt>
                <c:pt idx="424">
                  <c:v>2021-01-15</c:v>
                </c:pt>
                <c:pt idx="425">
                  <c:v>2021-01-25</c:v>
                </c:pt>
                <c:pt idx="426">
                  <c:v>2021-02-01</c:v>
                </c:pt>
                <c:pt idx="427">
                  <c:v>2021-02-08</c:v>
                </c:pt>
                <c:pt idx="428">
                  <c:v>2021-02-16</c:v>
                </c:pt>
                <c:pt idx="429">
                  <c:v>2021-02-23</c:v>
                </c:pt>
                <c:pt idx="430">
                  <c:v>2021-03-02</c:v>
                </c:pt>
                <c:pt idx="431">
                  <c:v>2021-03-09</c:v>
                </c:pt>
                <c:pt idx="432">
                  <c:v>2021-03-16</c:v>
                </c:pt>
                <c:pt idx="433">
                  <c:v>2021-03-23</c:v>
                </c:pt>
                <c:pt idx="434">
                  <c:v>2021-03-30</c:v>
                </c:pt>
                <c:pt idx="435">
                  <c:v>2021-04-07</c:v>
                </c:pt>
                <c:pt idx="436">
                  <c:v>2021-04-14</c:v>
                </c:pt>
                <c:pt idx="437">
                  <c:v>2021-04-21</c:v>
                </c:pt>
                <c:pt idx="438">
                  <c:v>2021-04-28</c:v>
                </c:pt>
                <c:pt idx="439">
                  <c:v>2021-05-05</c:v>
                </c:pt>
                <c:pt idx="440">
                  <c:v>2021-05-12</c:v>
                </c:pt>
                <c:pt idx="441">
                  <c:v>2021-05-19</c:v>
                </c:pt>
                <c:pt idx="442">
                  <c:v>2021-05-26</c:v>
                </c:pt>
                <c:pt idx="443">
                  <c:v>2021-06-03</c:v>
                </c:pt>
                <c:pt idx="444">
                  <c:v>2021-06-10</c:v>
                </c:pt>
                <c:pt idx="445">
                  <c:v>2021-06-17</c:v>
                </c:pt>
                <c:pt idx="446">
                  <c:v>2021-06-24</c:v>
                </c:pt>
                <c:pt idx="447">
                  <c:v>2021-07-01</c:v>
                </c:pt>
                <c:pt idx="448">
                  <c:v>2021-07-09</c:v>
                </c:pt>
                <c:pt idx="449">
                  <c:v>2021-07-16</c:v>
                </c:pt>
                <c:pt idx="450">
                  <c:v>2021-07-23</c:v>
                </c:pt>
                <c:pt idx="451">
                  <c:v>2021-07-30</c:v>
                </c:pt>
                <c:pt idx="452">
                  <c:v>2021-08-06</c:v>
                </c:pt>
                <c:pt idx="453">
                  <c:v>2021-08-13</c:v>
                </c:pt>
                <c:pt idx="454">
                  <c:v>2021-08-20</c:v>
                </c:pt>
                <c:pt idx="455">
                  <c:v>2021-08-27</c:v>
                </c:pt>
                <c:pt idx="456">
                  <c:v>2021-09-03</c:v>
                </c:pt>
                <c:pt idx="457">
                  <c:v>2021-09-13</c:v>
                </c:pt>
                <c:pt idx="458">
                  <c:v>2021-09-20</c:v>
                </c:pt>
                <c:pt idx="459">
                  <c:v>2021-09-27</c:v>
                </c:pt>
                <c:pt idx="460">
                  <c:v>2021-10-04</c:v>
                </c:pt>
                <c:pt idx="461">
                  <c:v>2021-10-11</c:v>
                </c:pt>
                <c:pt idx="462">
                  <c:v>2021-10-18</c:v>
                </c:pt>
                <c:pt idx="463">
                  <c:v>2021-10-25</c:v>
                </c:pt>
                <c:pt idx="464">
                  <c:v>2021-11-01</c:v>
                </c:pt>
                <c:pt idx="465">
                  <c:v>2021-11-08</c:v>
                </c:pt>
                <c:pt idx="466">
                  <c:v>2021-11-15</c:v>
                </c:pt>
                <c:pt idx="467">
                  <c:v>2021-11-22</c:v>
                </c:pt>
                <c:pt idx="468">
                  <c:v>2021-11-30</c:v>
                </c:pt>
                <c:pt idx="469">
                  <c:v>2021-12-07</c:v>
                </c:pt>
                <c:pt idx="470">
                  <c:v>2021-12-14</c:v>
                </c:pt>
                <c:pt idx="471">
                  <c:v>2021-12-21</c:v>
                </c:pt>
                <c:pt idx="472">
                  <c:v>2021-12-29</c:v>
                </c:pt>
                <c:pt idx="473">
                  <c:v>2022-01-05</c:v>
                </c:pt>
                <c:pt idx="474">
                  <c:v>2022-01-12</c:v>
                </c:pt>
                <c:pt idx="475">
                  <c:v>2022-01-20</c:v>
                </c:pt>
                <c:pt idx="476">
                  <c:v>2022-01-27</c:v>
                </c:pt>
                <c:pt idx="477">
                  <c:v>2022-02-03</c:v>
                </c:pt>
                <c:pt idx="478">
                  <c:v>2022-02-10</c:v>
                </c:pt>
                <c:pt idx="479">
                  <c:v>2022-02-17</c:v>
                </c:pt>
                <c:pt idx="480">
                  <c:v>2022-02-25</c:v>
                </c:pt>
                <c:pt idx="481">
                  <c:v>2022-03-04</c:v>
                </c:pt>
                <c:pt idx="482">
                  <c:v>2022-03-11</c:v>
                </c:pt>
                <c:pt idx="483">
                  <c:v>2022-03-18</c:v>
                </c:pt>
                <c:pt idx="484">
                  <c:v>2022-03-25</c:v>
                </c:pt>
                <c:pt idx="485">
                  <c:v>2022-04-01</c:v>
                </c:pt>
                <c:pt idx="486">
                  <c:v>2022-04-08</c:v>
                </c:pt>
                <c:pt idx="487">
                  <c:v>2022-04-18</c:v>
                </c:pt>
                <c:pt idx="488">
                  <c:v>2022-04-25</c:v>
                </c:pt>
                <c:pt idx="489">
                  <c:v>2022-05-02</c:v>
                </c:pt>
                <c:pt idx="490">
                  <c:v>2022-05-09</c:v>
                </c:pt>
                <c:pt idx="491">
                  <c:v>2022-05-16</c:v>
                </c:pt>
                <c:pt idx="492">
                  <c:v>2022-05-23</c:v>
                </c:pt>
                <c:pt idx="493">
                  <c:v>2022-05-31</c:v>
                </c:pt>
                <c:pt idx="494">
                  <c:v>2022-06-07</c:v>
                </c:pt>
                <c:pt idx="495">
                  <c:v>2022-06-14</c:v>
                </c:pt>
                <c:pt idx="496">
                  <c:v>2022-06-22</c:v>
                </c:pt>
                <c:pt idx="497">
                  <c:v>2022-06-29</c:v>
                </c:pt>
                <c:pt idx="498">
                  <c:v>2022-07-07</c:v>
                </c:pt>
                <c:pt idx="499">
                  <c:v>2022-07-14</c:v>
                </c:pt>
                <c:pt idx="500">
                  <c:v>2022-07-21</c:v>
                </c:pt>
                <c:pt idx="501">
                  <c:v>2022-07-28</c:v>
                </c:pt>
                <c:pt idx="502">
                  <c:v>2022-08-04</c:v>
                </c:pt>
                <c:pt idx="503">
                  <c:v>2022-08-11</c:v>
                </c:pt>
              </c:strCache>
            </c:strRef>
          </c:cat>
          <c:val>
            <c:numRef>
              <c:f>label_JNJ!$B$2:$B$500</c:f>
              <c:numCache>
                <c:formatCode>0.000%</c:formatCode>
                <c:ptCount val="499"/>
                <c:pt idx="0">
                  <c:v>3.9657352407844902E-3</c:v>
                </c:pt>
                <c:pt idx="1">
                  <c:v>3.73120540308357E-3</c:v>
                </c:pt>
                <c:pt idx="2">
                  <c:v>3.9125889127277396E-3</c:v>
                </c:pt>
                <c:pt idx="3">
                  <c:v>5.0519438793399096E-3</c:v>
                </c:pt>
                <c:pt idx="4">
                  <c:v>5.60243841197741E-3</c:v>
                </c:pt>
                <c:pt idx="5">
                  <c:v>8.1179983345649898E-3</c:v>
                </c:pt>
                <c:pt idx="6">
                  <c:v>8.3553306960287305E-3</c:v>
                </c:pt>
                <c:pt idx="7">
                  <c:v>8.9609340941667493E-3</c:v>
                </c:pt>
                <c:pt idx="8">
                  <c:v>8.4263517704876306E-3</c:v>
                </c:pt>
                <c:pt idx="9">
                  <c:v>7.9955324925860896E-3</c:v>
                </c:pt>
                <c:pt idx="10">
                  <c:v>4.9280998366510401E-3</c:v>
                </c:pt>
                <c:pt idx="11">
                  <c:v>4.5356381513520201E-3</c:v>
                </c:pt>
                <c:pt idx="12">
                  <c:v>3.4393918997404202E-3</c:v>
                </c:pt>
                <c:pt idx="13">
                  <c:v>3.6470690917502499E-3</c:v>
                </c:pt>
                <c:pt idx="14">
                  <c:v>3.9653903918782096E-3</c:v>
                </c:pt>
                <c:pt idx="15">
                  <c:v>4.11279649873416E-3</c:v>
                </c:pt>
                <c:pt idx="16">
                  <c:v>4.2456734872102497E-3</c:v>
                </c:pt>
                <c:pt idx="17">
                  <c:v>4.1418893080332302E-3</c:v>
                </c:pt>
                <c:pt idx="18">
                  <c:v>4.6736977052436804E-3</c:v>
                </c:pt>
                <c:pt idx="19">
                  <c:v>4.4590744510492296E-3</c:v>
                </c:pt>
                <c:pt idx="20">
                  <c:v>4.3683416349914799E-3</c:v>
                </c:pt>
                <c:pt idx="21">
                  <c:v>4.3697826032881798E-3</c:v>
                </c:pt>
                <c:pt idx="22">
                  <c:v>5.0383672593410696E-3</c:v>
                </c:pt>
                <c:pt idx="23">
                  <c:v>4.5013015717678797E-3</c:v>
                </c:pt>
                <c:pt idx="24">
                  <c:v>4.1636143145108899E-3</c:v>
                </c:pt>
                <c:pt idx="25">
                  <c:v>4.2429206921647698E-3</c:v>
                </c:pt>
                <c:pt idx="26">
                  <c:v>5.0281841811930499E-3</c:v>
                </c:pt>
                <c:pt idx="27">
                  <c:v>5.0382408676044902E-3</c:v>
                </c:pt>
                <c:pt idx="28">
                  <c:v>4.9906963682436103E-3</c:v>
                </c:pt>
                <c:pt idx="29">
                  <c:v>7.0962796337235698E-3</c:v>
                </c:pt>
                <c:pt idx="30">
                  <c:v>7.6373119459663304E-3</c:v>
                </c:pt>
                <c:pt idx="31">
                  <c:v>8.0250311800017307E-3</c:v>
                </c:pt>
                <c:pt idx="32">
                  <c:v>7.9580977626566001E-3</c:v>
                </c:pt>
                <c:pt idx="33">
                  <c:v>8.2405504088015908E-3</c:v>
                </c:pt>
                <c:pt idx="34">
                  <c:v>7.3102548902209998E-3</c:v>
                </c:pt>
                <c:pt idx="35">
                  <c:v>9.0490278461280004E-3</c:v>
                </c:pt>
                <c:pt idx="36">
                  <c:v>8.7445447588768207E-3</c:v>
                </c:pt>
                <c:pt idx="37">
                  <c:v>9.1098727455436995E-3</c:v>
                </c:pt>
                <c:pt idx="38">
                  <c:v>1.05617898180185E-2</c:v>
                </c:pt>
                <c:pt idx="39">
                  <c:v>1.13318314424457E-2</c:v>
                </c:pt>
                <c:pt idx="40">
                  <c:v>9.6652096428375498E-3</c:v>
                </c:pt>
                <c:pt idx="41">
                  <c:v>9.3439076707767191E-3</c:v>
                </c:pt>
                <c:pt idx="42">
                  <c:v>9.5729297500817406E-3</c:v>
                </c:pt>
                <c:pt idx="43">
                  <c:v>6.3192063552316401E-3</c:v>
                </c:pt>
                <c:pt idx="44">
                  <c:v>4.6877674686357897E-3</c:v>
                </c:pt>
                <c:pt idx="45">
                  <c:v>5.7334017825371401E-3</c:v>
                </c:pt>
                <c:pt idx="46">
                  <c:v>8.3092028402248098E-3</c:v>
                </c:pt>
                <c:pt idx="47">
                  <c:v>7.5728011620535803E-3</c:v>
                </c:pt>
                <c:pt idx="48">
                  <c:v>7.7090547695550802E-3</c:v>
                </c:pt>
                <c:pt idx="49">
                  <c:v>8.1610288567067306E-3</c:v>
                </c:pt>
                <c:pt idx="50">
                  <c:v>7.9509668745379597E-3</c:v>
                </c:pt>
                <c:pt idx="51">
                  <c:v>6.4421132681752799E-3</c:v>
                </c:pt>
                <c:pt idx="52">
                  <c:v>5.4897863564987697E-3</c:v>
                </c:pt>
                <c:pt idx="53">
                  <c:v>6.3108504149599403E-3</c:v>
                </c:pt>
                <c:pt idx="54">
                  <c:v>8.3672824740174696E-3</c:v>
                </c:pt>
                <c:pt idx="55">
                  <c:v>8.6597750548152198E-3</c:v>
                </c:pt>
                <c:pt idx="56">
                  <c:v>7.8574302771325898E-3</c:v>
                </c:pt>
                <c:pt idx="57">
                  <c:v>7.7826062883843703E-3</c:v>
                </c:pt>
                <c:pt idx="58">
                  <c:v>7.6089012715371699E-3</c:v>
                </c:pt>
                <c:pt idx="59">
                  <c:v>5.5458493885066898E-3</c:v>
                </c:pt>
                <c:pt idx="60">
                  <c:v>4.8552486074350497E-3</c:v>
                </c:pt>
                <c:pt idx="61">
                  <c:v>4.90264065988932E-3</c:v>
                </c:pt>
                <c:pt idx="62">
                  <c:v>7.2883899346837897E-3</c:v>
                </c:pt>
                <c:pt idx="63">
                  <c:v>8.0675162571884496E-3</c:v>
                </c:pt>
                <c:pt idx="64">
                  <c:v>7.7490278099900996E-3</c:v>
                </c:pt>
                <c:pt idx="65">
                  <c:v>8.0607589320112992E-3</c:v>
                </c:pt>
                <c:pt idx="66">
                  <c:v>9.0425385285327897E-3</c:v>
                </c:pt>
                <c:pt idx="67">
                  <c:v>6.9432922911253003E-3</c:v>
                </c:pt>
                <c:pt idx="68">
                  <c:v>7.8057565014545503E-3</c:v>
                </c:pt>
                <c:pt idx="69">
                  <c:v>8.6351661107358004E-3</c:v>
                </c:pt>
                <c:pt idx="70">
                  <c:v>1.0432668690224901E-2</c:v>
                </c:pt>
                <c:pt idx="71">
                  <c:v>9.6856823321849698E-3</c:v>
                </c:pt>
                <c:pt idx="72">
                  <c:v>9.9167382863520198E-3</c:v>
                </c:pt>
                <c:pt idx="73">
                  <c:v>9.0751736071548496E-3</c:v>
                </c:pt>
                <c:pt idx="74">
                  <c:v>7.7614881459678901E-3</c:v>
                </c:pt>
                <c:pt idx="75">
                  <c:v>5.8430895936995497E-3</c:v>
                </c:pt>
                <c:pt idx="76">
                  <c:v>7.8938425218647492E-3</c:v>
                </c:pt>
                <c:pt idx="77">
                  <c:v>7.4481234576234002E-3</c:v>
                </c:pt>
                <c:pt idx="78">
                  <c:v>6.3566518734314804E-3</c:v>
                </c:pt>
                <c:pt idx="79">
                  <c:v>9.20362594633224E-3</c:v>
                </c:pt>
                <c:pt idx="80">
                  <c:v>8.96820056867597E-3</c:v>
                </c:pt>
                <c:pt idx="81">
                  <c:v>7.2703688599685201E-3</c:v>
                </c:pt>
                <c:pt idx="82">
                  <c:v>8.21163424416845E-3</c:v>
                </c:pt>
                <c:pt idx="83">
                  <c:v>8.1057588811905799E-3</c:v>
                </c:pt>
                <c:pt idx="84">
                  <c:v>5.1359508408862298E-3</c:v>
                </c:pt>
                <c:pt idx="85">
                  <c:v>5.41252940500096E-3</c:v>
                </c:pt>
                <c:pt idx="86">
                  <c:v>5.1390792949710402E-3</c:v>
                </c:pt>
                <c:pt idx="87">
                  <c:v>4.2905303355179796E-3</c:v>
                </c:pt>
                <c:pt idx="88">
                  <c:v>5.4675525200952599E-3</c:v>
                </c:pt>
                <c:pt idx="89">
                  <c:v>5.7417755302693598E-3</c:v>
                </c:pt>
                <c:pt idx="90">
                  <c:v>5.9554129462196003E-3</c:v>
                </c:pt>
                <c:pt idx="91">
                  <c:v>6.3500601571953603E-3</c:v>
                </c:pt>
                <c:pt idx="92">
                  <c:v>8.6621912793472793E-3</c:v>
                </c:pt>
                <c:pt idx="93">
                  <c:v>8.0060658403488007E-3</c:v>
                </c:pt>
                <c:pt idx="94">
                  <c:v>8.6169140647914099E-3</c:v>
                </c:pt>
                <c:pt idx="95">
                  <c:v>8.8861358621169003E-3</c:v>
                </c:pt>
                <c:pt idx="96">
                  <c:v>9.3267752197637895E-3</c:v>
                </c:pt>
                <c:pt idx="97">
                  <c:v>7.4432671751053E-3</c:v>
                </c:pt>
                <c:pt idx="98">
                  <c:v>7.24612971454417E-3</c:v>
                </c:pt>
                <c:pt idx="99">
                  <c:v>5.7876289307452998E-3</c:v>
                </c:pt>
                <c:pt idx="100">
                  <c:v>5.6524293679797496E-3</c:v>
                </c:pt>
                <c:pt idx="101">
                  <c:v>5.2485136943710101E-3</c:v>
                </c:pt>
                <c:pt idx="102">
                  <c:v>5.7784433890105697E-3</c:v>
                </c:pt>
                <c:pt idx="103">
                  <c:v>9.0243309868377492E-3</c:v>
                </c:pt>
                <c:pt idx="104">
                  <c:v>1.2343585903618099E-2</c:v>
                </c:pt>
                <c:pt idx="105">
                  <c:v>1.3371033743133E-2</c:v>
                </c:pt>
                <c:pt idx="106">
                  <c:v>1.3685247566631699E-2</c:v>
                </c:pt>
                <c:pt idx="107">
                  <c:v>1.37794266934441E-2</c:v>
                </c:pt>
                <c:pt idx="108">
                  <c:v>1.1775800093411899E-2</c:v>
                </c:pt>
                <c:pt idx="109">
                  <c:v>7.4669510350611002E-3</c:v>
                </c:pt>
                <c:pt idx="110">
                  <c:v>5.7945116929729304E-3</c:v>
                </c:pt>
                <c:pt idx="111">
                  <c:v>5.3733010189268198E-3</c:v>
                </c:pt>
                <c:pt idx="112">
                  <c:v>5.2948319557848096E-3</c:v>
                </c:pt>
                <c:pt idx="113">
                  <c:v>7.4297501869174604E-3</c:v>
                </c:pt>
                <c:pt idx="114">
                  <c:v>1.03054851414186E-2</c:v>
                </c:pt>
                <c:pt idx="115">
                  <c:v>1.03832180291083E-2</c:v>
                </c:pt>
                <c:pt idx="116">
                  <c:v>1.15560274558345E-2</c:v>
                </c:pt>
                <c:pt idx="117">
                  <c:v>1.17767126143079E-2</c:v>
                </c:pt>
                <c:pt idx="118">
                  <c:v>1.15517229468162E-2</c:v>
                </c:pt>
                <c:pt idx="119">
                  <c:v>1.01015741347574E-2</c:v>
                </c:pt>
                <c:pt idx="120">
                  <c:v>1.12781073873235E-2</c:v>
                </c:pt>
                <c:pt idx="121">
                  <c:v>1.09005037241405E-2</c:v>
                </c:pt>
                <c:pt idx="122">
                  <c:v>1.0221192838411801E-2</c:v>
                </c:pt>
                <c:pt idx="123">
                  <c:v>9.6671010421945994E-3</c:v>
                </c:pt>
                <c:pt idx="124">
                  <c:v>1.00566541235144E-2</c:v>
                </c:pt>
                <c:pt idx="125">
                  <c:v>9.8439888338010591E-3</c:v>
                </c:pt>
                <c:pt idx="126">
                  <c:v>9.5586889979745703E-3</c:v>
                </c:pt>
                <c:pt idx="127">
                  <c:v>9.9767927832545497E-3</c:v>
                </c:pt>
                <c:pt idx="128">
                  <c:v>9.8392874050918892E-3</c:v>
                </c:pt>
                <c:pt idx="129">
                  <c:v>8.7182188639652793E-3</c:v>
                </c:pt>
                <c:pt idx="130">
                  <c:v>7.4361202141977204E-3</c:v>
                </c:pt>
                <c:pt idx="131">
                  <c:v>6.43077973499326E-3</c:v>
                </c:pt>
                <c:pt idx="132">
                  <c:v>6.2683427602517102E-3</c:v>
                </c:pt>
                <c:pt idx="133">
                  <c:v>6.42030910159316E-3</c:v>
                </c:pt>
                <c:pt idx="134">
                  <c:v>6.4497471082205996E-3</c:v>
                </c:pt>
                <c:pt idx="135">
                  <c:v>7.0248736814265897E-3</c:v>
                </c:pt>
                <c:pt idx="136">
                  <c:v>7.3531794483746903E-3</c:v>
                </c:pt>
                <c:pt idx="137">
                  <c:v>6.8014690648418004E-3</c:v>
                </c:pt>
                <c:pt idx="138">
                  <c:v>7.0001457127691303E-3</c:v>
                </c:pt>
                <c:pt idx="139">
                  <c:v>6.3694648566421999E-3</c:v>
                </c:pt>
                <c:pt idx="140">
                  <c:v>6.2666136820455102E-3</c:v>
                </c:pt>
                <c:pt idx="141">
                  <c:v>6.7506303587146601E-3</c:v>
                </c:pt>
                <c:pt idx="142">
                  <c:v>7.0913316549150304E-3</c:v>
                </c:pt>
                <c:pt idx="143">
                  <c:v>6.1344360979636902E-3</c:v>
                </c:pt>
                <c:pt idx="144">
                  <c:v>6.2854491772664899E-3</c:v>
                </c:pt>
                <c:pt idx="145">
                  <c:v>6.6377728071997204E-3</c:v>
                </c:pt>
                <c:pt idx="146">
                  <c:v>5.76636037722236E-3</c:v>
                </c:pt>
                <c:pt idx="147">
                  <c:v>8.1678833096463892E-3</c:v>
                </c:pt>
                <c:pt idx="148">
                  <c:v>1.37570499395764E-2</c:v>
                </c:pt>
                <c:pt idx="149">
                  <c:v>1.45255281487456E-2</c:v>
                </c:pt>
                <c:pt idx="150">
                  <c:v>1.48166916469231E-2</c:v>
                </c:pt>
                <c:pt idx="151">
                  <c:v>1.5239506679679601E-2</c:v>
                </c:pt>
                <c:pt idx="152">
                  <c:v>1.4160944691651099E-2</c:v>
                </c:pt>
                <c:pt idx="153">
                  <c:v>9.7610013092919896E-3</c:v>
                </c:pt>
                <c:pt idx="154">
                  <c:v>8.9694348183149194E-3</c:v>
                </c:pt>
                <c:pt idx="155">
                  <c:v>1.00573375085059E-2</c:v>
                </c:pt>
                <c:pt idx="156">
                  <c:v>1.0002201869588501E-2</c:v>
                </c:pt>
                <c:pt idx="157">
                  <c:v>9.1303657232336497E-3</c:v>
                </c:pt>
                <c:pt idx="158">
                  <c:v>8.8298262723566692E-3</c:v>
                </c:pt>
                <c:pt idx="159">
                  <c:v>8.6081480842280997E-3</c:v>
                </c:pt>
                <c:pt idx="160">
                  <c:v>6.4114528774685698E-3</c:v>
                </c:pt>
                <c:pt idx="161">
                  <c:v>5.72734962788199E-3</c:v>
                </c:pt>
                <c:pt idx="162">
                  <c:v>7.5002684325295998E-3</c:v>
                </c:pt>
                <c:pt idx="163">
                  <c:v>8.5559513416101195E-3</c:v>
                </c:pt>
                <c:pt idx="164">
                  <c:v>9.4878136069381103E-3</c:v>
                </c:pt>
                <c:pt idx="165">
                  <c:v>9.4601868565055303E-3</c:v>
                </c:pt>
                <c:pt idx="166">
                  <c:v>9.7274092419307595E-3</c:v>
                </c:pt>
                <c:pt idx="167">
                  <c:v>9.7243434739832206E-3</c:v>
                </c:pt>
                <c:pt idx="168">
                  <c:v>1.01070137706446E-2</c:v>
                </c:pt>
                <c:pt idx="169">
                  <c:v>1.3749910335707599E-2</c:v>
                </c:pt>
                <c:pt idx="170">
                  <c:v>1.5326798460213399E-2</c:v>
                </c:pt>
                <c:pt idx="171">
                  <c:v>1.49369077603097E-2</c:v>
                </c:pt>
                <c:pt idx="172">
                  <c:v>1.43321602893632E-2</c:v>
                </c:pt>
                <c:pt idx="173">
                  <c:v>1.34676778933861E-2</c:v>
                </c:pt>
                <c:pt idx="174">
                  <c:v>9.4771687417709305E-3</c:v>
                </c:pt>
                <c:pt idx="175">
                  <c:v>6.34024057587723E-3</c:v>
                </c:pt>
                <c:pt idx="176">
                  <c:v>6.6254480784321296E-3</c:v>
                </c:pt>
                <c:pt idx="177">
                  <c:v>6.3217903033871703E-3</c:v>
                </c:pt>
                <c:pt idx="178">
                  <c:v>5.8057060759221998E-3</c:v>
                </c:pt>
                <c:pt idx="179">
                  <c:v>4.6480396555967597E-3</c:v>
                </c:pt>
                <c:pt idx="180">
                  <c:v>5.1614350872601304E-3</c:v>
                </c:pt>
                <c:pt idx="181">
                  <c:v>5.0956101263734902E-3</c:v>
                </c:pt>
                <c:pt idx="182">
                  <c:v>4.7567990245542197E-3</c:v>
                </c:pt>
                <c:pt idx="183">
                  <c:v>4.5645686587015002E-3</c:v>
                </c:pt>
                <c:pt idx="184">
                  <c:v>4.83436127735609E-3</c:v>
                </c:pt>
                <c:pt idx="185">
                  <c:v>3.99361658650402E-3</c:v>
                </c:pt>
                <c:pt idx="186">
                  <c:v>3.7820594178304499E-3</c:v>
                </c:pt>
                <c:pt idx="187">
                  <c:v>4.7676034398846604E-3</c:v>
                </c:pt>
                <c:pt idx="188">
                  <c:v>4.8759770959265203E-3</c:v>
                </c:pt>
                <c:pt idx="189">
                  <c:v>5.0476813845566799E-3</c:v>
                </c:pt>
                <c:pt idx="190">
                  <c:v>6.5810287827968101E-3</c:v>
                </c:pt>
                <c:pt idx="191">
                  <c:v>7.0446220508981203E-3</c:v>
                </c:pt>
                <c:pt idx="192">
                  <c:v>6.55993231672401E-3</c:v>
                </c:pt>
                <c:pt idx="193">
                  <c:v>6.8756346616148803E-3</c:v>
                </c:pt>
                <c:pt idx="194">
                  <c:v>6.5439160874815596E-3</c:v>
                </c:pt>
                <c:pt idx="195">
                  <c:v>5.2364393398568101E-3</c:v>
                </c:pt>
                <c:pt idx="196">
                  <c:v>4.2873208417378798E-3</c:v>
                </c:pt>
                <c:pt idx="197">
                  <c:v>5.7624556709791703E-3</c:v>
                </c:pt>
                <c:pt idx="198">
                  <c:v>4.7773323099822096E-3</c:v>
                </c:pt>
                <c:pt idx="199">
                  <c:v>4.91835819761026E-3</c:v>
                </c:pt>
                <c:pt idx="200">
                  <c:v>4.8661820763304803E-3</c:v>
                </c:pt>
                <c:pt idx="201">
                  <c:v>5.5631451535979202E-3</c:v>
                </c:pt>
                <c:pt idx="202">
                  <c:v>4.8837843359427697E-3</c:v>
                </c:pt>
                <c:pt idx="203">
                  <c:v>6.4795319090193504E-3</c:v>
                </c:pt>
                <c:pt idx="204">
                  <c:v>6.4893009299923799E-3</c:v>
                </c:pt>
                <c:pt idx="205">
                  <c:v>7.2550803827386998E-3</c:v>
                </c:pt>
                <c:pt idx="206">
                  <c:v>8.7602557040305593E-3</c:v>
                </c:pt>
                <c:pt idx="207">
                  <c:v>8.8608695374663999E-3</c:v>
                </c:pt>
                <c:pt idx="208">
                  <c:v>7.6604470261206004E-3</c:v>
                </c:pt>
                <c:pt idx="209">
                  <c:v>9.74240022992281E-3</c:v>
                </c:pt>
                <c:pt idx="210">
                  <c:v>9.2505370568416196E-3</c:v>
                </c:pt>
                <c:pt idx="211">
                  <c:v>8.2176734809798792E-3</c:v>
                </c:pt>
                <c:pt idx="212">
                  <c:v>8.2032746241973396E-3</c:v>
                </c:pt>
                <c:pt idx="213">
                  <c:v>8.8157550419689003E-3</c:v>
                </c:pt>
                <c:pt idx="214">
                  <c:v>6.8002482307633399E-3</c:v>
                </c:pt>
                <c:pt idx="215">
                  <c:v>6.5504909617524103E-3</c:v>
                </c:pt>
                <c:pt idx="216">
                  <c:v>5.3445104546627998E-3</c:v>
                </c:pt>
                <c:pt idx="217">
                  <c:v>5.754988430918E-3</c:v>
                </c:pt>
                <c:pt idx="218">
                  <c:v>4.6990466096858401E-3</c:v>
                </c:pt>
                <c:pt idx="219">
                  <c:v>5.9195450365716502E-3</c:v>
                </c:pt>
                <c:pt idx="220">
                  <c:v>6.5672529904062596E-3</c:v>
                </c:pt>
                <c:pt idx="221">
                  <c:v>6.5165579380528802E-3</c:v>
                </c:pt>
                <c:pt idx="222">
                  <c:v>6.2627049235933199E-3</c:v>
                </c:pt>
                <c:pt idx="223">
                  <c:v>7.0740653545185699E-3</c:v>
                </c:pt>
                <c:pt idx="224">
                  <c:v>5.36484327450486E-3</c:v>
                </c:pt>
                <c:pt idx="225">
                  <c:v>5.3933433044819198E-3</c:v>
                </c:pt>
                <c:pt idx="226">
                  <c:v>5.98608327372749E-3</c:v>
                </c:pt>
                <c:pt idx="227">
                  <c:v>6.6891073724376698E-3</c:v>
                </c:pt>
                <c:pt idx="228">
                  <c:v>5.7678376676185998E-3</c:v>
                </c:pt>
                <c:pt idx="229">
                  <c:v>5.1199023428186597E-3</c:v>
                </c:pt>
                <c:pt idx="230">
                  <c:v>4.5978761357826897E-3</c:v>
                </c:pt>
                <c:pt idx="231">
                  <c:v>6.9408282618142903E-3</c:v>
                </c:pt>
                <c:pt idx="232">
                  <c:v>6.8920429946424397E-3</c:v>
                </c:pt>
                <c:pt idx="233">
                  <c:v>6.9801607545958398E-3</c:v>
                </c:pt>
                <c:pt idx="234">
                  <c:v>7.3046653585225902E-3</c:v>
                </c:pt>
                <c:pt idx="235">
                  <c:v>7.3315740629144597E-3</c:v>
                </c:pt>
                <c:pt idx="236">
                  <c:v>3.6470473317465999E-3</c:v>
                </c:pt>
                <c:pt idx="237">
                  <c:v>4.3157248105040198E-3</c:v>
                </c:pt>
                <c:pt idx="238">
                  <c:v>4.2336061980302302E-3</c:v>
                </c:pt>
                <c:pt idx="239">
                  <c:v>4.2264889636671197E-3</c:v>
                </c:pt>
                <c:pt idx="240">
                  <c:v>4.4946347749288797E-3</c:v>
                </c:pt>
                <c:pt idx="241">
                  <c:v>5.3165586764372299E-3</c:v>
                </c:pt>
                <c:pt idx="242">
                  <c:v>5.3172767466062899E-3</c:v>
                </c:pt>
                <c:pt idx="243">
                  <c:v>6.2984113044481302E-3</c:v>
                </c:pt>
                <c:pt idx="244">
                  <c:v>6.9962327691408298E-3</c:v>
                </c:pt>
                <c:pt idx="245">
                  <c:v>6.6235990699920798E-3</c:v>
                </c:pt>
                <c:pt idx="246">
                  <c:v>6.5653532304058102E-3</c:v>
                </c:pt>
                <c:pt idx="247">
                  <c:v>6.19252517152736E-3</c:v>
                </c:pt>
                <c:pt idx="248">
                  <c:v>6.24156070226029E-3</c:v>
                </c:pt>
                <c:pt idx="249">
                  <c:v>5.6953351297355601E-3</c:v>
                </c:pt>
                <c:pt idx="250">
                  <c:v>6.6702635630085903E-3</c:v>
                </c:pt>
                <c:pt idx="251">
                  <c:v>7.1074075836411697E-3</c:v>
                </c:pt>
                <c:pt idx="252">
                  <c:v>7.8512245770962392E-3</c:v>
                </c:pt>
                <c:pt idx="253">
                  <c:v>7.1012666588433403E-3</c:v>
                </c:pt>
                <c:pt idx="254">
                  <c:v>7.0620870116418098E-3</c:v>
                </c:pt>
                <c:pt idx="255">
                  <c:v>7.1921658935260903E-3</c:v>
                </c:pt>
                <c:pt idx="256">
                  <c:v>9.2584629912313195E-3</c:v>
                </c:pt>
                <c:pt idx="257">
                  <c:v>8.8676135594645804E-3</c:v>
                </c:pt>
                <c:pt idx="258">
                  <c:v>8.6171076725314304E-3</c:v>
                </c:pt>
                <c:pt idx="259">
                  <c:v>8.9619540190741896E-3</c:v>
                </c:pt>
                <c:pt idx="260">
                  <c:v>8.3473536501097196E-3</c:v>
                </c:pt>
                <c:pt idx="261">
                  <c:v>4.8981710219223699E-3</c:v>
                </c:pt>
                <c:pt idx="262">
                  <c:v>4.9292721734552304E-3</c:v>
                </c:pt>
                <c:pt idx="263">
                  <c:v>5.49002026954364E-3</c:v>
                </c:pt>
                <c:pt idx="264">
                  <c:v>5.6493560695003104E-3</c:v>
                </c:pt>
                <c:pt idx="265">
                  <c:v>5.72826125102548E-3</c:v>
                </c:pt>
                <c:pt idx="266">
                  <c:v>5.4773543394598797E-3</c:v>
                </c:pt>
                <c:pt idx="267">
                  <c:v>5.9562941498888401E-3</c:v>
                </c:pt>
                <c:pt idx="268">
                  <c:v>5.4972451282437797E-3</c:v>
                </c:pt>
                <c:pt idx="269">
                  <c:v>1.0022729368789699E-2</c:v>
                </c:pt>
                <c:pt idx="270">
                  <c:v>1.22461787280768E-2</c:v>
                </c:pt>
                <c:pt idx="271">
                  <c:v>1.3566745484455699E-2</c:v>
                </c:pt>
                <c:pt idx="272">
                  <c:v>1.5702392143874099E-2</c:v>
                </c:pt>
                <c:pt idx="273">
                  <c:v>1.61416508994588E-2</c:v>
                </c:pt>
                <c:pt idx="274">
                  <c:v>1.49089943644768E-2</c:v>
                </c:pt>
                <c:pt idx="275">
                  <c:v>1.44927009270184E-2</c:v>
                </c:pt>
                <c:pt idx="276">
                  <c:v>1.4036394614002599E-2</c:v>
                </c:pt>
                <c:pt idx="277">
                  <c:v>1.23115221219799E-2</c:v>
                </c:pt>
                <c:pt idx="278">
                  <c:v>1.22726419258447E-2</c:v>
                </c:pt>
                <c:pt idx="279">
                  <c:v>1.33732679985111E-2</c:v>
                </c:pt>
                <c:pt idx="280">
                  <c:v>1.22388502989456E-2</c:v>
                </c:pt>
                <c:pt idx="281">
                  <c:v>1.2191377306933E-2</c:v>
                </c:pt>
                <c:pt idx="282">
                  <c:v>1.0755547450501999E-2</c:v>
                </c:pt>
                <c:pt idx="283">
                  <c:v>1.1007121592859799E-2</c:v>
                </c:pt>
                <c:pt idx="284">
                  <c:v>8.9059975297548794E-3</c:v>
                </c:pt>
                <c:pt idx="285">
                  <c:v>9.0321299724926505E-3</c:v>
                </c:pt>
                <c:pt idx="286">
                  <c:v>8.1420830356856502E-3</c:v>
                </c:pt>
                <c:pt idx="287">
                  <c:v>8.9822140344126694E-3</c:v>
                </c:pt>
                <c:pt idx="288">
                  <c:v>8.1897813987920308E-3</c:v>
                </c:pt>
                <c:pt idx="289">
                  <c:v>6.7421940167871203E-3</c:v>
                </c:pt>
                <c:pt idx="290">
                  <c:v>6.9047725407865501E-3</c:v>
                </c:pt>
                <c:pt idx="291">
                  <c:v>6.4991912604569499E-3</c:v>
                </c:pt>
                <c:pt idx="292">
                  <c:v>5.6713709947419201E-3</c:v>
                </c:pt>
                <c:pt idx="293">
                  <c:v>9.4548762107179406E-3</c:v>
                </c:pt>
                <c:pt idx="294">
                  <c:v>1.09286899050161E-2</c:v>
                </c:pt>
                <c:pt idx="295">
                  <c:v>1.08900733808363E-2</c:v>
                </c:pt>
                <c:pt idx="296">
                  <c:v>1.10196204362945E-2</c:v>
                </c:pt>
                <c:pt idx="297">
                  <c:v>1.08258363852406E-2</c:v>
                </c:pt>
                <c:pt idx="298">
                  <c:v>8.7818999857661798E-3</c:v>
                </c:pt>
                <c:pt idx="299">
                  <c:v>7.0961808770633799E-3</c:v>
                </c:pt>
                <c:pt idx="300">
                  <c:v>7.0515727153593203E-3</c:v>
                </c:pt>
                <c:pt idx="301">
                  <c:v>6.8080907632022698E-3</c:v>
                </c:pt>
                <c:pt idx="302">
                  <c:v>6.4852059335074302E-3</c:v>
                </c:pt>
                <c:pt idx="303">
                  <c:v>6.0772582765586001E-3</c:v>
                </c:pt>
                <c:pt idx="304">
                  <c:v>6.2058023945336799E-3</c:v>
                </c:pt>
                <c:pt idx="305">
                  <c:v>5.9110757870289602E-3</c:v>
                </c:pt>
                <c:pt idx="306">
                  <c:v>9.6431347268406391E-3</c:v>
                </c:pt>
                <c:pt idx="307">
                  <c:v>9.7923657938212196E-3</c:v>
                </c:pt>
                <c:pt idx="308">
                  <c:v>1.05237938710334E-2</c:v>
                </c:pt>
                <c:pt idx="309">
                  <c:v>1.07051968239729E-2</c:v>
                </c:pt>
                <c:pt idx="310">
                  <c:v>1.0565972220292799E-2</c:v>
                </c:pt>
                <c:pt idx="311">
                  <c:v>9.7269037540216301E-3</c:v>
                </c:pt>
                <c:pt idx="312">
                  <c:v>1.06749518706175E-2</c:v>
                </c:pt>
                <c:pt idx="313">
                  <c:v>9.4362498822360592E-3</c:v>
                </c:pt>
                <c:pt idx="314">
                  <c:v>2.27844599181109E-2</c:v>
                </c:pt>
                <c:pt idx="315">
                  <c:v>2.3247193771292099E-2</c:v>
                </c:pt>
                <c:pt idx="316">
                  <c:v>2.2863799320322901E-2</c:v>
                </c:pt>
                <c:pt idx="317">
                  <c:v>2.3148914079066399E-2</c:v>
                </c:pt>
                <c:pt idx="318">
                  <c:v>2.32629762635824E-2</c:v>
                </c:pt>
                <c:pt idx="319">
                  <c:v>1.0551730731970001E-2</c:v>
                </c:pt>
                <c:pt idx="320">
                  <c:v>9.9455051636405094E-3</c:v>
                </c:pt>
                <c:pt idx="321">
                  <c:v>9.2866368508734108E-3</c:v>
                </c:pt>
                <c:pt idx="322">
                  <c:v>7.5078375475232497E-3</c:v>
                </c:pt>
                <c:pt idx="323">
                  <c:v>7.7258225296728102E-3</c:v>
                </c:pt>
                <c:pt idx="324">
                  <c:v>7.05276653803314E-3</c:v>
                </c:pt>
                <c:pt idx="325">
                  <c:v>6.2971160891315998E-3</c:v>
                </c:pt>
                <c:pt idx="326">
                  <c:v>6.3386823110170203E-3</c:v>
                </c:pt>
                <c:pt idx="327">
                  <c:v>6.0212244601907999E-3</c:v>
                </c:pt>
                <c:pt idx="328">
                  <c:v>5.9658691370159996E-3</c:v>
                </c:pt>
                <c:pt idx="329">
                  <c:v>6.6090941467042202E-3</c:v>
                </c:pt>
                <c:pt idx="330">
                  <c:v>6.0800876835782596E-3</c:v>
                </c:pt>
                <c:pt idx="331">
                  <c:v>6.4142317264034004E-3</c:v>
                </c:pt>
                <c:pt idx="332">
                  <c:v>6.6416359430489704E-3</c:v>
                </c:pt>
                <c:pt idx="333">
                  <c:v>6.2686235299306298E-3</c:v>
                </c:pt>
                <c:pt idx="334">
                  <c:v>6.2984685630714998E-3</c:v>
                </c:pt>
                <c:pt idx="335">
                  <c:v>6.4930328938024003E-3</c:v>
                </c:pt>
                <c:pt idx="336">
                  <c:v>6.2786959920034299E-3</c:v>
                </c:pt>
                <c:pt idx="337">
                  <c:v>1.0122543443226099E-2</c:v>
                </c:pt>
                <c:pt idx="338">
                  <c:v>1.1430997184847899E-2</c:v>
                </c:pt>
                <c:pt idx="339">
                  <c:v>1.13833788586693E-2</c:v>
                </c:pt>
                <c:pt idx="340">
                  <c:v>1.14422473037424E-2</c:v>
                </c:pt>
                <c:pt idx="341">
                  <c:v>1.21891809995586E-2</c:v>
                </c:pt>
                <c:pt idx="342">
                  <c:v>8.6356066052130902E-3</c:v>
                </c:pt>
                <c:pt idx="343">
                  <c:v>1.1521156428067499E-2</c:v>
                </c:pt>
                <c:pt idx="344">
                  <c:v>1.12066856759704E-2</c:v>
                </c:pt>
                <c:pt idx="345">
                  <c:v>1.12192455076088E-2</c:v>
                </c:pt>
                <c:pt idx="346">
                  <c:v>1.0984300432890601E-2</c:v>
                </c:pt>
                <c:pt idx="347">
                  <c:v>1.0996953032545E-2</c:v>
                </c:pt>
                <c:pt idx="348">
                  <c:v>8.4749857816989894E-3</c:v>
                </c:pt>
                <c:pt idx="349">
                  <c:v>1.0168063776353899E-2</c:v>
                </c:pt>
                <c:pt idx="350">
                  <c:v>9.7490529098984806E-3</c:v>
                </c:pt>
                <c:pt idx="351">
                  <c:v>1.0446988817836501E-2</c:v>
                </c:pt>
                <c:pt idx="352">
                  <c:v>1.00332781960833E-2</c:v>
                </c:pt>
                <c:pt idx="353">
                  <c:v>8.7288496928289508E-3</c:v>
                </c:pt>
                <c:pt idx="354">
                  <c:v>7.5322044157072601E-3</c:v>
                </c:pt>
                <c:pt idx="355">
                  <c:v>9.4961983635558096E-3</c:v>
                </c:pt>
                <c:pt idx="356">
                  <c:v>9.9716604354540706E-3</c:v>
                </c:pt>
                <c:pt idx="357">
                  <c:v>1.6433228211157998E-2</c:v>
                </c:pt>
                <c:pt idx="358">
                  <c:v>1.7649345397492799E-2</c:v>
                </c:pt>
                <c:pt idx="359">
                  <c:v>1.7154262798499999E-2</c:v>
                </c:pt>
                <c:pt idx="360">
                  <c:v>1.6285299304587601E-2</c:v>
                </c:pt>
                <c:pt idx="361">
                  <c:v>1.64294055595447E-2</c:v>
                </c:pt>
                <c:pt idx="362">
                  <c:v>9.8886518878965497E-3</c:v>
                </c:pt>
                <c:pt idx="363">
                  <c:v>7.8043352670166596E-3</c:v>
                </c:pt>
                <c:pt idx="364">
                  <c:v>7.4645846073308096E-3</c:v>
                </c:pt>
                <c:pt idx="365">
                  <c:v>7.6207326261980898E-3</c:v>
                </c:pt>
                <c:pt idx="366">
                  <c:v>5.5172308416451101E-3</c:v>
                </c:pt>
                <c:pt idx="367">
                  <c:v>5.8644447307481702E-3</c:v>
                </c:pt>
                <c:pt idx="368">
                  <c:v>5.1853588651124202E-3</c:v>
                </c:pt>
                <c:pt idx="369">
                  <c:v>5.2041768763177098E-3</c:v>
                </c:pt>
                <c:pt idx="370">
                  <c:v>4.2367197499952698E-3</c:v>
                </c:pt>
                <c:pt idx="371">
                  <c:v>5.0745300629713502E-3</c:v>
                </c:pt>
                <c:pt idx="372">
                  <c:v>5.7524762806986001E-3</c:v>
                </c:pt>
                <c:pt idx="373">
                  <c:v>6.0507778541275198E-3</c:v>
                </c:pt>
                <c:pt idx="374">
                  <c:v>6.5892759662955396E-3</c:v>
                </c:pt>
                <c:pt idx="375">
                  <c:v>1.7354310062921E-2</c:v>
                </c:pt>
                <c:pt idx="376">
                  <c:v>2.3414729230977701E-2</c:v>
                </c:pt>
                <c:pt idx="377">
                  <c:v>3.2570302433965803E-2</c:v>
                </c:pt>
                <c:pt idx="378">
                  <c:v>3.9279149685297401E-2</c:v>
                </c:pt>
                <c:pt idx="379">
                  <c:v>4.1901205901501197E-2</c:v>
                </c:pt>
                <c:pt idx="380">
                  <c:v>4.0382078547791501E-2</c:v>
                </c:pt>
                <c:pt idx="381">
                  <c:v>3.77136477875053E-2</c:v>
                </c:pt>
                <c:pt idx="382">
                  <c:v>3.1086954341652699E-2</c:v>
                </c:pt>
                <c:pt idx="383">
                  <c:v>2.1565119985754801E-2</c:v>
                </c:pt>
                <c:pt idx="384">
                  <c:v>1.68169302597115E-2</c:v>
                </c:pt>
                <c:pt idx="385">
                  <c:v>1.34563602448805E-2</c:v>
                </c:pt>
                <c:pt idx="386">
                  <c:v>1.04327356028992E-2</c:v>
                </c:pt>
                <c:pt idx="387">
                  <c:v>9.1687863013596299E-3</c:v>
                </c:pt>
                <c:pt idx="388">
                  <c:v>8.9235738670109099E-3</c:v>
                </c:pt>
                <c:pt idx="389">
                  <c:v>1.3006224454467899E-2</c:v>
                </c:pt>
                <c:pt idx="390">
                  <c:v>1.35054886620218E-2</c:v>
                </c:pt>
                <c:pt idx="391">
                  <c:v>1.34995469198044E-2</c:v>
                </c:pt>
                <c:pt idx="392">
                  <c:v>1.28711550748175E-2</c:v>
                </c:pt>
                <c:pt idx="393">
                  <c:v>1.2625589975918E-2</c:v>
                </c:pt>
                <c:pt idx="394">
                  <c:v>8.5376309032424193E-3</c:v>
                </c:pt>
                <c:pt idx="395">
                  <c:v>7.5395188175373601E-3</c:v>
                </c:pt>
                <c:pt idx="396">
                  <c:v>5.6577055985620201E-3</c:v>
                </c:pt>
                <c:pt idx="397">
                  <c:v>5.6785120022766504E-3</c:v>
                </c:pt>
                <c:pt idx="398">
                  <c:v>7.0202173869474997E-3</c:v>
                </c:pt>
                <c:pt idx="399">
                  <c:v>6.42290356770207E-3</c:v>
                </c:pt>
                <c:pt idx="400">
                  <c:v>6.0390423876637896E-3</c:v>
                </c:pt>
                <c:pt idx="401">
                  <c:v>9.1822539629439603E-3</c:v>
                </c:pt>
                <c:pt idx="402">
                  <c:v>1.0258558152099201E-2</c:v>
                </c:pt>
                <c:pt idx="403">
                  <c:v>1.00210362418265E-2</c:v>
                </c:pt>
                <c:pt idx="404">
                  <c:v>9.7548748510680496E-3</c:v>
                </c:pt>
                <c:pt idx="405">
                  <c:v>1.05801271372323E-2</c:v>
                </c:pt>
                <c:pt idx="406">
                  <c:v>1.0080008222218899E-2</c:v>
                </c:pt>
                <c:pt idx="407">
                  <c:v>8.9802310348899208E-3</c:v>
                </c:pt>
                <c:pt idx="408">
                  <c:v>8.3890771459082403E-3</c:v>
                </c:pt>
                <c:pt idx="409">
                  <c:v>1.06071850667366E-2</c:v>
                </c:pt>
                <c:pt idx="410">
                  <c:v>1.11154001277507E-2</c:v>
                </c:pt>
                <c:pt idx="411">
                  <c:v>9.8606152668076503E-3</c:v>
                </c:pt>
                <c:pt idx="412">
                  <c:v>1.00103549107911E-2</c:v>
                </c:pt>
                <c:pt idx="413">
                  <c:v>1.0532789138685E-2</c:v>
                </c:pt>
                <c:pt idx="414">
                  <c:v>8.2736674721673505E-3</c:v>
                </c:pt>
                <c:pt idx="415">
                  <c:v>7.9857108988492694E-3</c:v>
                </c:pt>
                <c:pt idx="416">
                  <c:v>9.0322480036810308E-3</c:v>
                </c:pt>
                <c:pt idx="417">
                  <c:v>8.2292842945179603E-3</c:v>
                </c:pt>
                <c:pt idx="418">
                  <c:v>7.9585811398766304E-3</c:v>
                </c:pt>
                <c:pt idx="419">
                  <c:v>8.2191970021407799E-3</c:v>
                </c:pt>
                <c:pt idx="420">
                  <c:v>7.7145683897415799E-3</c:v>
                </c:pt>
                <c:pt idx="421">
                  <c:v>1.14762864655776E-2</c:v>
                </c:pt>
                <c:pt idx="422">
                  <c:v>1.1834273723385001E-2</c:v>
                </c:pt>
                <c:pt idx="423">
                  <c:v>1.16596259562646E-2</c:v>
                </c:pt>
                <c:pt idx="424">
                  <c:v>1.1692976325983101E-2</c:v>
                </c:pt>
                <c:pt idx="425">
                  <c:v>1.2786354439010401E-2</c:v>
                </c:pt>
                <c:pt idx="426">
                  <c:v>1.07637025302635E-2</c:v>
                </c:pt>
                <c:pt idx="427">
                  <c:v>1.02512420788898E-2</c:v>
                </c:pt>
                <c:pt idx="428">
                  <c:v>1.00035628533038E-2</c:v>
                </c:pt>
                <c:pt idx="429">
                  <c:v>1.0287441275652599E-2</c:v>
                </c:pt>
                <c:pt idx="430">
                  <c:v>8.5983217525282193E-3</c:v>
                </c:pt>
                <c:pt idx="431">
                  <c:v>6.4620471802672597E-3</c:v>
                </c:pt>
                <c:pt idx="432">
                  <c:v>7.9274873699047895E-3</c:v>
                </c:pt>
                <c:pt idx="433">
                  <c:v>8.3196572621713205E-3</c:v>
                </c:pt>
                <c:pt idx="434">
                  <c:v>8.5118496227318298E-3</c:v>
                </c:pt>
                <c:pt idx="435">
                  <c:v>8.5597560152144495E-3</c:v>
                </c:pt>
                <c:pt idx="436">
                  <c:v>7.8634679372398993E-3</c:v>
                </c:pt>
                <c:pt idx="437">
                  <c:v>6.4564229849042596E-3</c:v>
                </c:pt>
                <c:pt idx="438">
                  <c:v>6.0088441484198903E-3</c:v>
                </c:pt>
                <c:pt idx="439">
                  <c:v>5.3518930632067002E-3</c:v>
                </c:pt>
                <c:pt idx="440">
                  <c:v>5.6864893071208698E-3</c:v>
                </c:pt>
                <c:pt idx="441">
                  <c:v>6.7251603282003601E-3</c:v>
                </c:pt>
                <c:pt idx="442">
                  <c:v>6.8691577358508801E-3</c:v>
                </c:pt>
                <c:pt idx="443">
                  <c:v>7.8048149651353104E-3</c:v>
                </c:pt>
                <c:pt idx="444">
                  <c:v>7.4754178478530602E-3</c:v>
                </c:pt>
                <c:pt idx="445">
                  <c:v>7.3796359151383599E-3</c:v>
                </c:pt>
                <c:pt idx="446">
                  <c:v>5.7798629187896799E-3</c:v>
                </c:pt>
                <c:pt idx="447">
                  <c:v>6.2867551694017797E-3</c:v>
                </c:pt>
                <c:pt idx="448">
                  <c:v>5.3374991297423201E-3</c:v>
                </c:pt>
                <c:pt idx="449">
                  <c:v>5.5534068246437703E-3</c:v>
                </c:pt>
                <c:pt idx="450">
                  <c:v>6.0522291562696102E-3</c:v>
                </c:pt>
                <c:pt idx="451">
                  <c:v>6.1738812946152402E-3</c:v>
                </c:pt>
                <c:pt idx="452">
                  <c:v>7.2061534815739204E-3</c:v>
                </c:pt>
                <c:pt idx="453">
                  <c:v>6.8655199482632098E-3</c:v>
                </c:pt>
                <c:pt idx="454">
                  <c:v>5.8835299064422201E-3</c:v>
                </c:pt>
                <c:pt idx="455">
                  <c:v>6.38006394952276E-3</c:v>
                </c:pt>
                <c:pt idx="456">
                  <c:v>6.46138194506407E-3</c:v>
                </c:pt>
                <c:pt idx="457">
                  <c:v>6.4001315486480401E-3</c:v>
                </c:pt>
                <c:pt idx="458">
                  <c:v>7.7463939068446496E-3</c:v>
                </c:pt>
                <c:pt idx="459">
                  <c:v>8.2719912572487703E-3</c:v>
                </c:pt>
                <c:pt idx="460">
                  <c:v>8.1113273882885504E-3</c:v>
                </c:pt>
                <c:pt idx="461">
                  <c:v>8.6530770850605492E-3</c:v>
                </c:pt>
                <c:pt idx="462">
                  <c:v>7.94847463102198E-3</c:v>
                </c:pt>
                <c:pt idx="463">
                  <c:v>8.1358657412717895E-3</c:v>
                </c:pt>
                <c:pt idx="464">
                  <c:v>8.7186126786318492E-3</c:v>
                </c:pt>
                <c:pt idx="465">
                  <c:v>8.5206943379046302E-3</c:v>
                </c:pt>
                <c:pt idx="466">
                  <c:v>9.9623368824789307E-3</c:v>
                </c:pt>
                <c:pt idx="467">
                  <c:v>9.7705962479267394E-3</c:v>
                </c:pt>
                <c:pt idx="468">
                  <c:v>8.3873312656648994E-3</c:v>
                </c:pt>
                <c:pt idx="469">
                  <c:v>8.4819809573000102E-3</c:v>
                </c:pt>
                <c:pt idx="470">
                  <c:v>8.1101092471063604E-3</c:v>
                </c:pt>
                <c:pt idx="471">
                  <c:v>8.28845574036563E-3</c:v>
                </c:pt>
                <c:pt idx="472">
                  <c:v>8.6704883368816099E-3</c:v>
                </c:pt>
                <c:pt idx="473">
                  <c:v>8.8689541570581999E-3</c:v>
                </c:pt>
                <c:pt idx="474">
                  <c:v>8.5976376848527405E-3</c:v>
                </c:pt>
                <c:pt idx="475">
                  <c:v>1.37103308435646E-2</c:v>
                </c:pt>
                <c:pt idx="476">
                  <c:v>1.28705772737667E-2</c:v>
                </c:pt>
                <c:pt idx="477">
                  <c:v>1.3241763967085299E-2</c:v>
                </c:pt>
                <c:pt idx="478">
                  <c:v>1.4404466174072501E-2</c:v>
                </c:pt>
                <c:pt idx="479">
                  <c:v>1.4159357804646401E-2</c:v>
                </c:pt>
                <c:pt idx="480">
                  <c:v>9.6267810113246106E-3</c:v>
                </c:pt>
                <c:pt idx="481">
                  <c:v>1.02188938266331E-2</c:v>
                </c:pt>
                <c:pt idx="482">
                  <c:v>9.3522538545529194E-3</c:v>
                </c:pt>
                <c:pt idx="483">
                  <c:v>9.3721075196564006E-3</c:v>
                </c:pt>
                <c:pt idx="484">
                  <c:v>1.05191407709946E-2</c:v>
                </c:pt>
                <c:pt idx="485">
                  <c:v>1.08901081280215E-2</c:v>
                </c:pt>
                <c:pt idx="486">
                  <c:v>9.7795423205792199E-3</c:v>
                </c:pt>
                <c:pt idx="487">
                  <c:v>1.1146245746438599E-2</c:v>
                </c:pt>
                <c:pt idx="488">
                  <c:v>9.5094201715982696E-3</c:v>
                </c:pt>
                <c:pt idx="489">
                  <c:v>8.8986740585325404E-3</c:v>
                </c:pt>
                <c:pt idx="490">
                  <c:v>9.2073995112626691E-3</c:v>
                </c:pt>
                <c:pt idx="491">
                  <c:v>9.8831136794028593E-3</c:v>
                </c:pt>
                <c:pt idx="492">
                  <c:v>1.1345414608554399E-2</c:v>
                </c:pt>
                <c:pt idx="493">
                  <c:v>1.1069988805775701E-2</c:v>
                </c:pt>
                <c:pt idx="494">
                  <c:v>1.09752054085561E-2</c:v>
                </c:pt>
                <c:pt idx="495">
                  <c:v>1.05486306523643E-2</c:v>
                </c:pt>
                <c:pt idx="496">
                  <c:v>1.00285256663181E-2</c:v>
                </c:pt>
                <c:pt idx="497">
                  <c:v>7.4214705173570603E-3</c:v>
                </c:pt>
                <c:pt idx="498">
                  <c:v>8.0416606643155496E-3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8E-8F41-A1F5-A07692473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118047"/>
        <c:axId val="216327119"/>
      </c:lineChart>
      <c:catAx>
        <c:axId val="21611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327119"/>
        <c:crosses val="autoZero"/>
        <c:auto val="1"/>
        <c:lblAlgn val="ctr"/>
        <c:lblOffset val="100"/>
        <c:noMultiLvlLbl val="0"/>
      </c:catAx>
      <c:valAx>
        <c:axId val="216327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118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JNJvol</a:t>
            </a:r>
            <a:r>
              <a:rPr lang="en-US" altLang="en-US"/>
              <a:t>（</a:t>
            </a:r>
            <a:r>
              <a:rPr lang="en-US" altLang="zh-CN"/>
              <a:t>&lt;3%)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'[project data-group-0825 1.xlsx]label_JNJ(&lt;3%)'!$A$2:$A$497</c:f>
              <c:strCache>
                <c:ptCount val="496"/>
                <c:pt idx="0">
                  <c:v>2012-08-13</c:v>
                </c:pt>
                <c:pt idx="1">
                  <c:v>2012-08-20</c:v>
                </c:pt>
                <c:pt idx="2">
                  <c:v>2012-08-27</c:v>
                </c:pt>
                <c:pt idx="3">
                  <c:v>2012-09-04</c:v>
                </c:pt>
                <c:pt idx="4">
                  <c:v>2012-09-11</c:v>
                </c:pt>
                <c:pt idx="5">
                  <c:v>2012-09-18</c:v>
                </c:pt>
                <c:pt idx="6">
                  <c:v>2012-09-25</c:v>
                </c:pt>
                <c:pt idx="7">
                  <c:v>2012-10-02</c:v>
                </c:pt>
                <c:pt idx="8">
                  <c:v>2012-10-09</c:v>
                </c:pt>
                <c:pt idx="9">
                  <c:v>2012-10-16</c:v>
                </c:pt>
                <c:pt idx="10">
                  <c:v>2012-10-23</c:v>
                </c:pt>
                <c:pt idx="11">
                  <c:v>2012-11-01</c:v>
                </c:pt>
                <c:pt idx="12">
                  <c:v>2012-11-08</c:v>
                </c:pt>
                <c:pt idx="13">
                  <c:v>2012-11-15</c:v>
                </c:pt>
                <c:pt idx="14">
                  <c:v>2012-11-23</c:v>
                </c:pt>
                <c:pt idx="15">
                  <c:v>2012-11-30</c:v>
                </c:pt>
                <c:pt idx="16">
                  <c:v>2012-12-07</c:v>
                </c:pt>
                <c:pt idx="17">
                  <c:v>2012-12-14</c:v>
                </c:pt>
                <c:pt idx="18">
                  <c:v>2012-12-21</c:v>
                </c:pt>
                <c:pt idx="19">
                  <c:v>2012-12-31</c:v>
                </c:pt>
                <c:pt idx="20">
                  <c:v>2013-01-08</c:v>
                </c:pt>
                <c:pt idx="21">
                  <c:v>2013-01-15</c:v>
                </c:pt>
                <c:pt idx="22">
                  <c:v>2013-01-23</c:v>
                </c:pt>
                <c:pt idx="23">
                  <c:v>2013-01-30</c:v>
                </c:pt>
                <c:pt idx="24">
                  <c:v>2013-02-06</c:v>
                </c:pt>
                <c:pt idx="25">
                  <c:v>2013-02-13</c:v>
                </c:pt>
                <c:pt idx="26">
                  <c:v>2013-02-21</c:v>
                </c:pt>
                <c:pt idx="27">
                  <c:v>2013-02-28</c:v>
                </c:pt>
                <c:pt idx="28">
                  <c:v>2013-03-07</c:v>
                </c:pt>
                <c:pt idx="29">
                  <c:v>2013-03-14</c:v>
                </c:pt>
                <c:pt idx="30">
                  <c:v>2013-03-21</c:v>
                </c:pt>
                <c:pt idx="31">
                  <c:v>2013-03-28</c:v>
                </c:pt>
                <c:pt idx="32">
                  <c:v>2013-04-05</c:v>
                </c:pt>
                <c:pt idx="33">
                  <c:v>2013-04-12</c:v>
                </c:pt>
                <c:pt idx="34">
                  <c:v>2013-04-19</c:v>
                </c:pt>
                <c:pt idx="35">
                  <c:v>2013-04-26</c:v>
                </c:pt>
                <c:pt idx="36">
                  <c:v>2013-05-03</c:v>
                </c:pt>
                <c:pt idx="37">
                  <c:v>2013-05-10</c:v>
                </c:pt>
                <c:pt idx="38">
                  <c:v>2013-05-17</c:v>
                </c:pt>
                <c:pt idx="39">
                  <c:v>2013-05-24</c:v>
                </c:pt>
                <c:pt idx="40">
                  <c:v>2013-06-03</c:v>
                </c:pt>
                <c:pt idx="41">
                  <c:v>2013-06-10</c:v>
                </c:pt>
                <c:pt idx="42">
                  <c:v>2013-06-17</c:v>
                </c:pt>
                <c:pt idx="43">
                  <c:v>2013-06-24</c:v>
                </c:pt>
                <c:pt idx="44">
                  <c:v>2013-07-01</c:v>
                </c:pt>
                <c:pt idx="45">
                  <c:v>2013-07-09</c:v>
                </c:pt>
                <c:pt idx="46">
                  <c:v>2013-07-16</c:v>
                </c:pt>
                <c:pt idx="47">
                  <c:v>2013-07-23</c:v>
                </c:pt>
                <c:pt idx="48">
                  <c:v>2013-07-30</c:v>
                </c:pt>
                <c:pt idx="49">
                  <c:v>2013-08-06</c:v>
                </c:pt>
                <c:pt idx="50">
                  <c:v>2013-08-13</c:v>
                </c:pt>
                <c:pt idx="51">
                  <c:v>2013-08-20</c:v>
                </c:pt>
                <c:pt idx="52">
                  <c:v>2013-08-27</c:v>
                </c:pt>
                <c:pt idx="53">
                  <c:v>2013-09-04</c:v>
                </c:pt>
                <c:pt idx="54">
                  <c:v>2013-09-11</c:v>
                </c:pt>
                <c:pt idx="55">
                  <c:v>2013-09-18</c:v>
                </c:pt>
                <c:pt idx="56">
                  <c:v>2013-09-25</c:v>
                </c:pt>
                <c:pt idx="57">
                  <c:v>2013-10-02</c:v>
                </c:pt>
                <c:pt idx="58">
                  <c:v>2013-10-09</c:v>
                </c:pt>
                <c:pt idx="59">
                  <c:v>2013-10-16</c:v>
                </c:pt>
                <c:pt idx="60">
                  <c:v>2013-10-23</c:v>
                </c:pt>
                <c:pt idx="61">
                  <c:v>2013-10-30</c:v>
                </c:pt>
                <c:pt idx="62">
                  <c:v>2013-11-06</c:v>
                </c:pt>
                <c:pt idx="63">
                  <c:v>2013-11-13</c:v>
                </c:pt>
                <c:pt idx="64">
                  <c:v>2013-11-20</c:v>
                </c:pt>
                <c:pt idx="65">
                  <c:v>2013-11-27</c:v>
                </c:pt>
                <c:pt idx="66">
                  <c:v>2013-12-05</c:v>
                </c:pt>
                <c:pt idx="67">
                  <c:v>2013-12-12</c:v>
                </c:pt>
                <c:pt idx="68">
                  <c:v>2013-12-19</c:v>
                </c:pt>
                <c:pt idx="69">
                  <c:v>2013-12-27</c:v>
                </c:pt>
                <c:pt idx="70">
                  <c:v>2014-01-06</c:v>
                </c:pt>
                <c:pt idx="71">
                  <c:v>2014-01-13</c:v>
                </c:pt>
                <c:pt idx="72">
                  <c:v>2014-01-21</c:v>
                </c:pt>
                <c:pt idx="73">
                  <c:v>2014-01-28</c:v>
                </c:pt>
                <c:pt idx="74">
                  <c:v>2014-02-04</c:v>
                </c:pt>
                <c:pt idx="75">
                  <c:v>2014-02-11</c:v>
                </c:pt>
                <c:pt idx="76">
                  <c:v>2014-02-19</c:v>
                </c:pt>
                <c:pt idx="77">
                  <c:v>2014-02-26</c:v>
                </c:pt>
                <c:pt idx="78">
                  <c:v>2014-03-05</c:v>
                </c:pt>
                <c:pt idx="79">
                  <c:v>2014-03-12</c:v>
                </c:pt>
                <c:pt idx="80">
                  <c:v>2014-03-19</c:v>
                </c:pt>
                <c:pt idx="81">
                  <c:v>2014-03-26</c:v>
                </c:pt>
                <c:pt idx="82">
                  <c:v>2014-04-02</c:v>
                </c:pt>
                <c:pt idx="83">
                  <c:v>2014-04-09</c:v>
                </c:pt>
                <c:pt idx="84">
                  <c:v>2014-04-16</c:v>
                </c:pt>
                <c:pt idx="85">
                  <c:v>2014-04-24</c:v>
                </c:pt>
                <c:pt idx="86">
                  <c:v>2014-05-01</c:v>
                </c:pt>
                <c:pt idx="87">
                  <c:v>2014-05-08</c:v>
                </c:pt>
                <c:pt idx="88">
                  <c:v>2014-05-15</c:v>
                </c:pt>
                <c:pt idx="89">
                  <c:v>2014-05-22</c:v>
                </c:pt>
                <c:pt idx="90">
                  <c:v>2014-05-30</c:v>
                </c:pt>
                <c:pt idx="91">
                  <c:v>2014-06-06</c:v>
                </c:pt>
                <c:pt idx="92">
                  <c:v>2014-06-13</c:v>
                </c:pt>
                <c:pt idx="93">
                  <c:v>2014-06-20</c:v>
                </c:pt>
                <c:pt idx="94">
                  <c:v>2014-06-27</c:v>
                </c:pt>
                <c:pt idx="95">
                  <c:v>2014-07-07</c:v>
                </c:pt>
                <c:pt idx="96">
                  <c:v>2014-07-14</c:v>
                </c:pt>
                <c:pt idx="97">
                  <c:v>2014-07-21</c:v>
                </c:pt>
                <c:pt idx="98">
                  <c:v>2014-07-28</c:v>
                </c:pt>
                <c:pt idx="99">
                  <c:v>2014-08-04</c:v>
                </c:pt>
                <c:pt idx="100">
                  <c:v>2014-08-11</c:v>
                </c:pt>
                <c:pt idx="101">
                  <c:v>2014-08-18</c:v>
                </c:pt>
                <c:pt idx="102">
                  <c:v>2014-08-25</c:v>
                </c:pt>
                <c:pt idx="103">
                  <c:v>2014-09-02</c:v>
                </c:pt>
                <c:pt idx="104">
                  <c:v>2014-09-09</c:v>
                </c:pt>
                <c:pt idx="105">
                  <c:v>2014-09-16</c:v>
                </c:pt>
                <c:pt idx="106">
                  <c:v>2014-09-23</c:v>
                </c:pt>
                <c:pt idx="107">
                  <c:v>2014-09-30</c:v>
                </c:pt>
                <c:pt idx="108">
                  <c:v>2014-10-07</c:v>
                </c:pt>
                <c:pt idx="109">
                  <c:v>2014-10-14</c:v>
                </c:pt>
                <c:pt idx="110">
                  <c:v>2014-10-21</c:v>
                </c:pt>
                <c:pt idx="111">
                  <c:v>2014-10-28</c:v>
                </c:pt>
                <c:pt idx="112">
                  <c:v>2014-11-04</c:v>
                </c:pt>
                <c:pt idx="113">
                  <c:v>2014-11-11</c:v>
                </c:pt>
                <c:pt idx="114">
                  <c:v>2014-11-18</c:v>
                </c:pt>
                <c:pt idx="115">
                  <c:v>2014-11-25</c:v>
                </c:pt>
                <c:pt idx="116">
                  <c:v>2014-12-03</c:v>
                </c:pt>
                <c:pt idx="117">
                  <c:v>2014-12-10</c:v>
                </c:pt>
                <c:pt idx="118">
                  <c:v>2014-12-17</c:v>
                </c:pt>
                <c:pt idx="119">
                  <c:v>2014-12-24</c:v>
                </c:pt>
                <c:pt idx="120">
                  <c:v>2015-01-02</c:v>
                </c:pt>
                <c:pt idx="121">
                  <c:v>2015-01-09</c:v>
                </c:pt>
                <c:pt idx="122">
                  <c:v>2015-01-16</c:v>
                </c:pt>
                <c:pt idx="123">
                  <c:v>2015-01-26</c:v>
                </c:pt>
                <c:pt idx="124">
                  <c:v>2015-02-02</c:v>
                </c:pt>
                <c:pt idx="125">
                  <c:v>2015-02-09</c:v>
                </c:pt>
                <c:pt idx="126">
                  <c:v>2015-02-17</c:v>
                </c:pt>
                <c:pt idx="127">
                  <c:v>2015-02-24</c:v>
                </c:pt>
                <c:pt idx="128">
                  <c:v>2015-03-03</c:v>
                </c:pt>
                <c:pt idx="129">
                  <c:v>2015-03-10</c:v>
                </c:pt>
                <c:pt idx="130">
                  <c:v>2015-03-17</c:v>
                </c:pt>
                <c:pt idx="131">
                  <c:v>2015-03-24</c:v>
                </c:pt>
                <c:pt idx="132">
                  <c:v>2015-03-31</c:v>
                </c:pt>
                <c:pt idx="133">
                  <c:v>2015-04-08</c:v>
                </c:pt>
                <c:pt idx="134">
                  <c:v>2015-04-15</c:v>
                </c:pt>
                <c:pt idx="135">
                  <c:v>2015-04-22</c:v>
                </c:pt>
                <c:pt idx="136">
                  <c:v>2015-04-29</c:v>
                </c:pt>
                <c:pt idx="137">
                  <c:v>2015-05-06</c:v>
                </c:pt>
                <c:pt idx="138">
                  <c:v>2015-05-13</c:v>
                </c:pt>
                <c:pt idx="139">
                  <c:v>2015-05-20</c:v>
                </c:pt>
                <c:pt idx="140">
                  <c:v>2015-05-28</c:v>
                </c:pt>
                <c:pt idx="141">
                  <c:v>2015-06-04</c:v>
                </c:pt>
                <c:pt idx="142">
                  <c:v>2015-06-11</c:v>
                </c:pt>
                <c:pt idx="143">
                  <c:v>2015-06-18</c:v>
                </c:pt>
                <c:pt idx="144">
                  <c:v>2015-06-25</c:v>
                </c:pt>
                <c:pt idx="145">
                  <c:v>2015-07-02</c:v>
                </c:pt>
                <c:pt idx="146">
                  <c:v>2015-07-10</c:v>
                </c:pt>
                <c:pt idx="147">
                  <c:v>2015-07-17</c:v>
                </c:pt>
                <c:pt idx="148">
                  <c:v>2015-07-24</c:v>
                </c:pt>
                <c:pt idx="149">
                  <c:v>2015-07-31</c:v>
                </c:pt>
                <c:pt idx="150">
                  <c:v>2015-08-07</c:v>
                </c:pt>
                <c:pt idx="151">
                  <c:v>2015-08-14</c:v>
                </c:pt>
                <c:pt idx="152">
                  <c:v>2015-08-21</c:v>
                </c:pt>
                <c:pt idx="153">
                  <c:v>2015-08-28</c:v>
                </c:pt>
                <c:pt idx="154">
                  <c:v>2015-09-04</c:v>
                </c:pt>
                <c:pt idx="155">
                  <c:v>2015-09-14</c:v>
                </c:pt>
                <c:pt idx="156">
                  <c:v>2015-09-21</c:v>
                </c:pt>
                <c:pt idx="157">
                  <c:v>2015-09-28</c:v>
                </c:pt>
                <c:pt idx="158">
                  <c:v>2015-10-05</c:v>
                </c:pt>
                <c:pt idx="159">
                  <c:v>2015-10-12</c:v>
                </c:pt>
                <c:pt idx="160">
                  <c:v>2015-10-19</c:v>
                </c:pt>
                <c:pt idx="161">
                  <c:v>2015-10-26</c:v>
                </c:pt>
                <c:pt idx="162">
                  <c:v>2015-11-02</c:v>
                </c:pt>
                <c:pt idx="163">
                  <c:v>2015-11-09</c:v>
                </c:pt>
                <c:pt idx="164">
                  <c:v>2015-11-16</c:v>
                </c:pt>
                <c:pt idx="165">
                  <c:v>2015-11-23</c:v>
                </c:pt>
                <c:pt idx="166">
                  <c:v>2015-12-01</c:v>
                </c:pt>
                <c:pt idx="167">
                  <c:v>2015-12-08</c:v>
                </c:pt>
                <c:pt idx="168">
                  <c:v>2015-12-15</c:v>
                </c:pt>
                <c:pt idx="169">
                  <c:v>2015-12-22</c:v>
                </c:pt>
                <c:pt idx="170">
                  <c:v>2015-12-30</c:v>
                </c:pt>
                <c:pt idx="171">
                  <c:v>2016-01-07</c:v>
                </c:pt>
                <c:pt idx="172">
                  <c:v>2016-01-14</c:v>
                </c:pt>
                <c:pt idx="173">
                  <c:v>2016-01-22</c:v>
                </c:pt>
                <c:pt idx="174">
                  <c:v>2016-01-29</c:v>
                </c:pt>
                <c:pt idx="175">
                  <c:v>2016-02-05</c:v>
                </c:pt>
                <c:pt idx="176">
                  <c:v>2016-02-12</c:v>
                </c:pt>
                <c:pt idx="177">
                  <c:v>2016-02-22</c:v>
                </c:pt>
                <c:pt idx="178">
                  <c:v>2016-02-29</c:v>
                </c:pt>
                <c:pt idx="179">
                  <c:v>2016-03-07</c:v>
                </c:pt>
                <c:pt idx="180">
                  <c:v>2016-03-14</c:v>
                </c:pt>
                <c:pt idx="181">
                  <c:v>2016-03-21</c:v>
                </c:pt>
                <c:pt idx="182">
                  <c:v>2016-03-29</c:v>
                </c:pt>
                <c:pt idx="183">
                  <c:v>2016-04-05</c:v>
                </c:pt>
                <c:pt idx="184">
                  <c:v>2016-04-12</c:v>
                </c:pt>
                <c:pt idx="185">
                  <c:v>2016-04-19</c:v>
                </c:pt>
                <c:pt idx="186">
                  <c:v>2016-04-26</c:v>
                </c:pt>
                <c:pt idx="187">
                  <c:v>2016-05-03</c:v>
                </c:pt>
                <c:pt idx="188">
                  <c:v>2016-05-10</c:v>
                </c:pt>
                <c:pt idx="189">
                  <c:v>2016-05-17</c:v>
                </c:pt>
                <c:pt idx="190">
                  <c:v>2016-05-24</c:v>
                </c:pt>
                <c:pt idx="191">
                  <c:v>2016-06-01</c:v>
                </c:pt>
                <c:pt idx="192">
                  <c:v>2016-06-08</c:v>
                </c:pt>
                <c:pt idx="193">
                  <c:v>2016-06-15</c:v>
                </c:pt>
                <c:pt idx="194">
                  <c:v>2016-06-22</c:v>
                </c:pt>
                <c:pt idx="195">
                  <c:v>2016-06-29</c:v>
                </c:pt>
                <c:pt idx="196">
                  <c:v>2016-07-07</c:v>
                </c:pt>
                <c:pt idx="197">
                  <c:v>2016-07-14</c:v>
                </c:pt>
                <c:pt idx="198">
                  <c:v>2016-07-21</c:v>
                </c:pt>
                <c:pt idx="199">
                  <c:v>2016-07-28</c:v>
                </c:pt>
                <c:pt idx="200">
                  <c:v>2016-08-04</c:v>
                </c:pt>
                <c:pt idx="201">
                  <c:v>2016-08-11</c:v>
                </c:pt>
                <c:pt idx="202">
                  <c:v>2016-08-18</c:v>
                </c:pt>
                <c:pt idx="203">
                  <c:v>2016-08-25</c:v>
                </c:pt>
                <c:pt idx="204">
                  <c:v>2016-09-01</c:v>
                </c:pt>
                <c:pt idx="205">
                  <c:v>2016-09-09</c:v>
                </c:pt>
                <c:pt idx="206">
                  <c:v>2016-09-16</c:v>
                </c:pt>
                <c:pt idx="207">
                  <c:v>2016-09-23</c:v>
                </c:pt>
                <c:pt idx="208">
                  <c:v>2016-09-30</c:v>
                </c:pt>
                <c:pt idx="209">
                  <c:v>2016-10-07</c:v>
                </c:pt>
                <c:pt idx="210">
                  <c:v>2016-10-14</c:v>
                </c:pt>
                <c:pt idx="211">
                  <c:v>2016-10-21</c:v>
                </c:pt>
                <c:pt idx="212">
                  <c:v>2016-10-28</c:v>
                </c:pt>
                <c:pt idx="213">
                  <c:v>2016-11-04</c:v>
                </c:pt>
                <c:pt idx="214">
                  <c:v>2016-11-11</c:v>
                </c:pt>
                <c:pt idx="215">
                  <c:v>2016-11-18</c:v>
                </c:pt>
                <c:pt idx="216">
                  <c:v>2016-11-28</c:v>
                </c:pt>
                <c:pt idx="217">
                  <c:v>2016-12-05</c:v>
                </c:pt>
                <c:pt idx="218">
                  <c:v>2016-12-12</c:v>
                </c:pt>
                <c:pt idx="219">
                  <c:v>2016-12-19</c:v>
                </c:pt>
                <c:pt idx="220">
                  <c:v>2016-12-27</c:v>
                </c:pt>
                <c:pt idx="221">
                  <c:v>2017-01-04</c:v>
                </c:pt>
                <c:pt idx="222">
                  <c:v>2017-01-11</c:v>
                </c:pt>
                <c:pt idx="223">
                  <c:v>2017-01-19</c:v>
                </c:pt>
                <c:pt idx="224">
                  <c:v>2017-01-26</c:v>
                </c:pt>
                <c:pt idx="225">
                  <c:v>2017-02-02</c:v>
                </c:pt>
                <c:pt idx="226">
                  <c:v>2017-02-09</c:v>
                </c:pt>
                <c:pt idx="227">
                  <c:v>2017-02-16</c:v>
                </c:pt>
                <c:pt idx="228">
                  <c:v>2017-02-24</c:v>
                </c:pt>
                <c:pt idx="229">
                  <c:v>2017-03-03</c:v>
                </c:pt>
                <c:pt idx="230">
                  <c:v>2017-03-10</c:v>
                </c:pt>
                <c:pt idx="231">
                  <c:v>2017-03-17</c:v>
                </c:pt>
                <c:pt idx="232">
                  <c:v>2017-03-24</c:v>
                </c:pt>
                <c:pt idx="233">
                  <c:v>2017-03-31</c:v>
                </c:pt>
                <c:pt idx="234">
                  <c:v>2017-04-07</c:v>
                </c:pt>
                <c:pt idx="235">
                  <c:v>2017-04-17</c:v>
                </c:pt>
                <c:pt idx="236">
                  <c:v>2017-04-24</c:v>
                </c:pt>
                <c:pt idx="237">
                  <c:v>2017-05-01</c:v>
                </c:pt>
                <c:pt idx="238">
                  <c:v>2017-05-08</c:v>
                </c:pt>
                <c:pt idx="239">
                  <c:v>2017-05-15</c:v>
                </c:pt>
                <c:pt idx="240">
                  <c:v>2017-05-22</c:v>
                </c:pt>
                <c:pt idx="241">
                  <c:v>2017-05-30</c:v>
                </c:pt>
                <c:pt idx="242">
                  <c:v>2017-06-06</c:v>
                </c:pt>
                <c:pt idx="243">
                  <c:v>2017-06-13</c:v>
                </c:pt>
                <c:pt idx="244">
                  <c:v>2017-06-20</c:v>
                </c:pt>
                <c:pt idx="245">
                  <c:v>2017-06-27</c:v>
                </c:pt>
                <c:pt idx="246">
                  <c:v>2017-07-05</c:v>
                </c:pt>
                <c:pt idx="247">
                  <c:v>2017-07-12</c:v>
                </c:pt>
                <c:pt idx="248">
                  <c:v>2017-07-19</c:v>
                </c:pt>
                <c:pt idx="249">
                  <c:v>2017-07-26</c:v>
                </c:pt>
                <c:pt idx="250">
                  <c:v>2017-08-02</c:v>
                </c:pt>
                <c:pt idx="251">
                  <c:v>2017-08-09</c:v>
                </c:pt>
                <c:pt idx="252">
                  <c:v>2017-08-16</c:v>
                </c:pt>
                <c:pt idx="253">
                  <c:v>2017-08-23</c:v>
                </c:pt>
                <c:pt idx="254">
                  <c:v>2017-08-30</c:v>
                </c:pt>
                <c:pt idx="255">
                  <c:v>2017-09-07</c:v>
                </c:pt>
                <c:pt idx="256">
                  <c:v>2017-09-14</c:v>
                </c:pt>
                <c:pt idx="257">
                  <c:v>2017-09-21</c:v>
                </c:pt>
                <c:pt idx="258">
                  <c:v>2017-09-28</c:v>
                </c:pt>
                <c:pt idx="259">
                  <c:v>2017-10-05</c:v>
                </c:pt>
                <c:pt idx="260">
                  <c:v>2017-10-12</c:v>
                </c:pt>
                <c:pt idx="261">
                  <c:v>2017-10-19</c:v>
                </c:pt>
                <c:pt idx="262">
                  <c:v>2017-10-26</c:v>
                </c:pt>
                <c:pt idx="263">
                  <c:v>2017-11-02</c:v>
                </c:pt>
                <c:pt idx="264">
                  <c:v>2017-11-09</c:v>
                </c:pt>
                <c:pt idx="265">
                  <c:v>2017-11-16</c:v>
                </c:pt>
                <c:pt idx="266">
                  <c:v>2017-11-24</c:v>
                </c:pt>
                <c:pt idx="267">
                  <c:v>2017-12-01</c:v>
                </c:pt>
                <c:pt idx="268">
                  <c:v>2017-12-08</c:v>
                </c:pt>
                <c:pt idx="269">
                  <c:v>2017-12-15</c:v>
                </c:pt>
                <c:pt idx="270">
                  <c:v>2017-12-22</c:v>
                </c:pt>
                <c:pt idx="271">
                  <c:v>2018-01-02</c:v>
                </c:pt>
                <c:pt idx="272">
                  <c:v>2018-01-09</c:v>
                </c:pt>
                <c:pt idx="273">
                  <c:v>2018-01-17</c:v>
                </c:pt>
                <c:pt idx="274">
                  <c:v>2018-01-24</c:v>
                </c:pt>
                <c:pt idx="275">
                  <c:v>2018-01-31</c:v>
                </c:pt>
                <c:pt idx="276">
                  <c:v>2018-02-07</c:v>
                </c:pt>
                <c:pt idx="277">
                  <c:v>2018-02-14</c:v>
                </c:pt>
                <c:pt idx="278">
                  <c:v>2018-02-22</c:v>
                </c:pt>
                <c:pt idx="279">
                  <c:v>2018-03-01</c:v>
                </c:pt>
                <c:pt idx="280">
                  <c:v>2018-03-08</c:v>
                </c:pt>
                <c:pt idx="281">
                  <c:v>2018-03-15</c:v>
                </c:pt>
                <c:pt idx="282">
                  <c:v>2018-03-22</c:v>
                </c:pt>
                <c:pt idx="283">
                  <c:v>2018-03-29</c:v>
                </c:pt>
                <c:pt idx="284">
                  <c:v>2018-04-06</c:v>
                </c:pt>
                <c:pt idx="285">
                  <c:v>2018-04-13</c:v>
                </c:pt>
                <c:pt idx="286">
                  <c:v>2018-04-20</c:v>
                </c:pt>
                <c:pt idx="287">
                  <c:v>2018-04-27</c:v>
                </c:pt>
                <c:pt idx="288">
                  <c:v>2018-05-04</c:v>
                </c:pt>
                <c:pt idx="289">
                  <c:v>2018-05-11</c:v>
                </c:pt>
                <c:pt idx="290">
                  <c:v>2018-05-18</c:v>
                </c:pt>
                <c:pt idx="291">
                  <c:v>2018-05-25</c:v>
                </c:pt>
                <c:pt idx="292">
                  <c:v>2018-06-04</c:v>
                </c:pt>
                <c:pt idx="293">
                  <c:v>2018-06-11</c:v>
                </c:pt>
                <c:pt idx="294">
                  <c:v>2018-06-18</c:v>
                </c:pt>
                <c:pt idx="295">
                  <c:v>2018-06-25</c:v>
                </c:pt>
                <c:pt idx="296">
                  <c:v>2018-07-02</c:v>
                </c:pt>
                <c:pt idx="297">
                  <c:v>2018-07-10</c:v>
                </c:pt>
                <c:pt idx="298">
                  <c:v>2018-07-17</c:v>
                </c:pt>
                <c:pt idx="299">
                  <c:v>2018-07-24</c:v>
                </c:pt>
                <c:pt idx="300">
                  <c:v>2018-07-31</c:v>
                </c:pt>
                <c:pt idx="301">
                  <c:v>2018-08-07</c:v>
                </c:pt>
                <c:pt idx="302">
                  <c:v>2018-08-14</c:v>
                </c:pt>
                <c:pt idx="303">
                  <c:v>2018-08-21</c:v>
                </c:pt>
                <c:pt idx="304">
                  <c:v>2018-08-28</c:v>
                </c:pt>
                <c:pt idx="305">
                  <c:v>2018-09-05</c:v>
                </c:pt>
                <c:pt idx="306">
                  <c:v>2018-09-12</c:v>
                </c:pt>
                <c:pt idx="307">
                  <c:v>2018-09-19</c:v>
                </c:pt>
                <c:pt idx="308">
                  <c:v>2018-09-26</c:v>
                </c:pt>
                <c:pt idx="309">
                  <c:v>2018-10-03</c:v>
                </c:pt>
                <c:pt idx="310">
                  <c:v>2018-10-10</c:v>
                </c:pt>
                <c:pt idx="311">
                  <c:v>2018-10-17</c:v>
                </c:pt>
                <c:pt idx="312">
                  <c:v>2018-10-24</c:v>
                </c:pt>
                <c:pt idx="313">
                  <c:v>2018-10-31</c:v>
                </c:pt>
                <c:pt idx="314">
                  <c:v>2018-11-07</c:v>
                </c:pt>
                <c:pt idx="315">
                  <c:v>2018-11-14</c:v>
                </c:pt>
                <c:pt idx="316">
                  <c:v>2018-11-21</c:v>
                </c:pt>
                <c:pt idx="317">
                  <c:v>2018-11-29</c:v>
                </c:pt>
                <c:pt idx="318">
                  <c:v>2018-12-07</c:v>
                </c:pt>
                <c:pt idx="319">
                  <c:v>2018-12-14</c:v>
                </c:pt>
                <c:pt idx="320">
                  <c:v>2018-12-21</c:v>
                </c:pt>
                <c:pt idx="321">
                  <c:v>2018-12-31</c:v>
                </c:pt>
                <c:pt idx="322">
                  <c:v>2019-01-08</c:v>
                </c:pt>
                <c:pt idx="323">
                  <c:v>2019-01-15</c:v>
                </c:pt>
                <c:pt idx="324">
                  <c:v>2019-01-23</c:v>
                </c:pt>
                <c:pt idx="325">
                  <c:v>2019-01-30</c:v>
                </c:pt>
                <c:pt idx="326">
                  <c:v>2019-02-06</c:v>
                </c:pt>
                <c:pt idx="327">
                  <c:v>2019-02-13</c:v>
                </c:pt>
                <c:pt idx="328">
                  <c:v>2019-02-21</c:v>
                </c:pt>
                <c:pt idx="329">
                  <c:v>2019-02-28</c:v>
                </c:pt>
                <c:pt idx="330">
                  <c:v>2019-03-07</c:v>
                </c:pt>
                <c:pt idx="331">
                  <c:v>2019-03-14</c:v>
                </c:pt>
                <c:pt idx="332">
                  <c:v>2019-03-21</c:v>
                </c:pt>
                <c:pt idx="333">
                  <c:v>2019-03-28</c:v>
                </c:pt>
                <c:pt idx="334">
                  <c:v>2019-04-04</c:v>
                </c:pt>
                <c:pt idx="335">
                  <c:v>2019-04-11</c:v>
                </c:pt>
                <c:pt idx="336">
                  <c:v>2019-04-18</c:v>
                </c:pt>
                <c:pt idx="337">
                  <c:v>2019-04-26</c:v>
                </c:pt>
                <c:pt idx="338">
                  <c:v>2019-05-03</c:v>
                </c:pt>
                <c:pt idx="339">
                  <c:v>2019-05-10</c:v>
                </c:pt>
                <c:pt idx="340">
                  <c:v>2019-05-17</c:v>
                </c:pt>
                <c:pt idx="341">
                  <c:v>2019-05-24</c:v>
                </c:pt>
                <c:pt idx="342">
                  <c:v>2019-06-03</c:v>
                </c:pt>
                <c:pt idx="343">
                  <c:v>2019-06-10</c:v>
                </c:pt>
                <c:pt idx="344">
                  <c:v>2019-06-17</c:v>
                </c:pt>
                <c:pt idx="345">
                  <c:v>2019-06-24</c:v>
                </c:pt>
                <c:pt idx="346">
                  <c:v>2019-07-01</c:v>
                </c:pt>
                <c:pt idx="347">
                  <c:v>2019-07-09</c:v>
                </c:pt>
                <c:pt idx="348">
                  <c:v>2019-07-16</c:v>
                </c:pt>
                <c:pt idx="349">
                  <c:v>2019-07-23</c:v>
                </c:pt>
                <c:pt idx="350">
                  <c:v>2019-07-30</c:v>
                </c:pt>
                <c:pt idx="351">
                  <c:v>2019-08-06</c:v>
                </c:pt>
                <c:pt idx="352">
                  <c:v>2019-08-13</c:v>
                </c:pt>
                <c:pt idx="353">
                  <c:v>2019-08-20</c:v>
                </c:pt>
                <c:pt idx="354">
                  <c:v>2019-08-27</c:v>
                </c:pt>
                <c:pt idx="355">
                  <c:v>2019-09-04</c:v>
                </c:pt>
                <c:pt idx="356">
                  <c:v>2019-09-11</c:v>
                </c:pt>
                <c:pt idx="357">
                  <c:v>2019-09-18</c:v>
                </c:pt>
                <c:pt idx="358">
                  <c:v>2019-09-25</c:v>
                </c:pt>
                <c:pt idx="359">
                  <c:v>2019-10-02</c:v>
                </c:pt>
                <c:pt idx="360">
                  <c:v>2019-10-09</c:v>
                </c:pt>
                <c:pt idx="361">
                  <c:v>2019-10-16</c:v>
                </c:pt>
                <c:pt idx="362">
                  <c:v>2019-10-23</c:v>
                </c:pt>
                <c:pt idx="363">
                  <c:v>2019-10-30</c:v>
                </c:pt>
                <c:pt idx="364">
                  <c:v>2019-11-06</c:v>
                </c:pt>
                <c:pt idx="365">
                  <c:v>2019-11-13</c:v>
                </c:pt>
                <c:pt idx="366">
                  <c:v>2019-11-20</c:v>
                </c:pt>
                <c:pt idx="367">
                  <c:v>2019-11-27</c:v>
                </c:pt>
                <c:pt idx="368">
                  <c:v>2019-12-05</c:v>
                </c:pt>
                <c:pt idx="369">
                  <c:v>2019-12-12</c:v>
                </c:pt>
                <c:pt idx="370">
                  <c:v>2019-12-19</c:v>
                </c:pt>
                <c:pt idx="371">
                  <c:v>2019-12-27</c:v>
                </c:pt>
                <c:pt idx="372">
                  <c:v>2020-01-06</c:v>
                </c:pt>
                <c:pt idx="373">
                  <c:v>2020-01-13</c:v>
                </c:pt>
                <c:pt idx="374">
                  <c:v>2020-01-21</c:v>
                </c:pt>
                <c:pt idx="375">
                  <c:v>2020-01-28</c:v>
                </c:pt>
                <c:pt idx="376">
                  <c:v>2020-02-04</c:v>
                </c:pt>
                <c:pt idx="377">
                  <c:v>2020-02-11</c:v>
                </c:pt>
                <c:pt idx="378">
                  <c:v>2020-02-19</c:v>
                </c:pt>
                <c:pt idx="379">
                  <c:v>2020-02-26</c:v>
                </c:pt>
                <c:pt idx="380">
                  <c:v>2020-03-04</c:v>
                </c:pt>
                <c:pt idx="381">
                  <c:v>2020-03-11</c:v>
                </c:pt>
                <c:pt idx="382">
                  <c:v>2020-03-18</c:v>
                </c:pt>
                <c:pt idx="383">
                  <c:v>2020-03-25</c:v>
                </c:pt>
                <c:pt idx="384">
                  <c:v>2020-04-01</c:v>
                </c:pt>
                <c:pt idx="385">
                  <c:v>2020-04-08</c:v>
                </c:pt>
                <c:pt idx="386">
                  <c:v>2020-04-16</c:v>
                </c:pt>
                <c:pt idx="387">
                  <c:v>2020-04-23</c:v>
                </c:pt>
                <c:pt idx="388">
                  <c:v>2020-04-30</c:v>
                </c:pt>
                <c:pt idx="389">
                  <c:v>2020-05-07</c:v>
                </c:pt>
                <c:pt idx="390">
                  <c:v>2020-05-14</c:v>
                </c:pt>
                <c:pt idx="391">
                  <c:v>2020-05-21</c:v>
                </c:pt>
                <c:pt idx="392">
                  <c:v>2020-05-29</c:v>
                </c:pt>
                <c:pt idx="393">
                  <c:v>2020-06-05</c:v>
                </c:pt>
                <c:pt idx="394">
                  <c:v>2020-06-12</c:v>
                </c:pt>
                <c:pt idx="395">
                  <c:v>2020-06-19</c:v>
                </c:pt>
                <c:pt idx="396">
                  <c:v>2020-06-26</c:v>
                </c:pt>
                <c:pt idx="397">
                  <c:v>2020-07-06</c:v>
                </c:pt>
                <c:pt idx="398">
                  <c:v>2020-07-13</c:v>
                </c:pt>
                <c:pt idx="399">
                  <c:v>2020-07-20</c:v>
                </c:pt>
                <c:pt idx="400">
                  <c:v>2020-07-27</c:v>
                </c:pt>
                <c:pt idx="401">
                  <c:v>2020-08-03</c:v>
                </c:pt>
                <c:pt idx="402">
                  <c:v>2020-08-10</c:v>
                </c:pt>
                <c:pt idx="403">
                  <c:v>2020-08-17</c:v>
                </c:pt>
                <c:pt idx="404">
                  <c:v>2020-08-24</c:v>
                </c:pt>
                <c:pt idx="405">
                  <c:v>2020-08-31</c:v>
                </c:pt>
                <c:pt idx="406">
                  <c:v>2020-09-08</c:v>
                </c:pt>
                <c:pt idx="407">
                  <c:v>2020-09-15</c:v>
                </c:pt>
                <c:pt idx="408">
                  <c:v>2020-09-22</c:v>
                </c:pt>
                <c:pt idx="409">
                  <c:v>2020-09-29</c:v>
                </c:pt>
                <c:pt idx="410">
                  <c:v>2020-10-06</c:v>
                </c:pt>
                <c:pt idx="411">
                  <c:v>2020-10-13</c:v>
                </c:pt>
                <c:pt idx="412">
                  <c:v>2020-10-20</c:v>
                </c:pt>
                <c:pt idx="413">
                  <c:v>2020-10-27</c:v>
                </c:pt>
                <c:pt idx="414">
                  <c:v>2020-11-03</c:v>
                </c:pt>
                <c:pt idx="415">
                  <c:v>2020-11-10</c:v>
                </c:pt>
                <c:pt idx="416">
                  <c:v>2020-11-17</c:v>
                </c:pt>
                <c:pt idx="417">
                  <c:v>2020-11-24</c:v>
                </c:pt>
                <c:pt idx="418">
                  <c:v>2020-12-02</c:v>
                </c:pt>
                <c:pt idx="419">
                  <c:v>2020-12-09</c:v>
                </c:pt>
                <c:pt idx="420">
                  <c:v>2020-12-16</c:v>
                </c:pt>
                <c:pt idx="421">
                  <c:v>2020-12-23</c:v>
                </c:pt>
                <c:pt idx="422">
                  <c:v>2020-12-31</c:v>
                </c:pt>
                <c:pt idx="423">
                  <c:v>2021-01-08</c:v>
                </c:pt>
                <c:pt idx="424">
                  <c:v>2021-01-15</c:v>
                </c:pt>
                <c:pt idx="425">
                  <c:v>2021-01-25</c:v>
                </c:pt>
                <c:pt idx="426">
                  <c:v>2021-02-01</c:v>
                </c:pt>
                <c:pt idx="427">
                  <c:v>2021-02-08</c:v>
                </c:pt>
                <c:pt idx="428">
                  <c:v>2021-02-16</c:v>
                </c:pt>
                <c:pt idx="429">
                  <c:v>2021-02-23</c:v>
                </c:pt>
                <c:pt idx="430">
                  <c:v>2021-03-02</c:v>
                </c:pt>
                <c:pt idx="431">
                  <c:v>2021-03-09</c:v>
                </c:pt>
                <c:pt idx="432">
                  <c:v>2021-03-16</c:v>
                </c:pt>
                <c:pt idx="433">
                  <c:v>2021-03-23</c:v>
                </c:pt>
                <c:pt idx="434">
                  <c:v>2021-03-30</c:v>
                </c:pt>
                <c:pt idx="435">
                  <c:v>2021-04-07</c:v>
                </c:pt>
                <c:pt idx="436">
                  <c:v>2021-04-14</c:v>
                </c:pt>
                <c:pt idx="437">
                  <c:v>2021-04-21</c:v>
                </c:pt>
                <c:pt idx="438">
                  <c:v>2021-04-28</c:v>
                </c:pt>
                <c:pt idx="439">
                  <c:v>2021-05-05</c:v>
                </c:pt>
                <c:pt idx="440">
                  <c:v>2021-05-12</c:v>
                </c:pt>
                <c:pt idx="441">
                  <c:v>2021-05-19</c:v>
                </c:pt>
                <c:pt idx="442">
                  <c:v>2021-05-26</c:v>
                </c:pt>
                <c:pt idx="443">
                  <c:v>2021-06-03</c:v>
                </c:pt>
                <c:pt idx="444">
                  <c:v>2021-06-10</c:v>
                </c:pt>
                <c:pt idx="445">
                  <c:v>2021-06-17</c:v>
                </c:pt>
                <c:pt idx="446">
                  <c:v>2021-06-24</c:v>
                </c:pt>
                <c:pt idx="447">
                  <c:v>2021-07-01</c:v>
                </c:pt>
                <c:pt idx="448">
                  <c:v>2021-07-09</c:v>
                </c:pt>
                <c:pt idx="449">
                  <c:v>2021-07-16</c:v>
                </c:pt>
                <c:pt idx="450">
                  <c:v>2021-07-23</c:v>
                </c:pt>
                <c:pt idx="451">
                  <c:v>2021-07-30</c:v>
                </c:pt>
                <c:pt idx="452">
                  <c:v>2021-08-06</c:v>
                </c:pt>
                <c:pt idx="453">
                  <c:v>2021-08-13</c:v>
                </c:pt>
                <c:pt idx="454">
                  <c:v>2021-08-20</c:v>
                </c:pt>
                <c:pt idx="455">
                  <c:v>2021-08-27</c:v>
                </c:pt>
                <c:pt idx="456">
                  <c:v>2021-09-03</c:v>
                </c:pt>
                <c:pt idx="457">
                  <c:v>2021-09-13</c:v>
                </c:pt>
                <c:pt idx="458">
                  <c:v>2021-09-20</c:v>
                </c:pt>
                <c:pt idx="459">
                  <c:v>2021-09-27</c:v>
                </c:pt>
                <c:pt idx="460">
                  <c:v>2021-10-04</c:v>
                </c:pt>
                <c:pt idx="461">
                  <c:v>2021-10-11</c:v>
                </c:pt>
                <c:pt idx="462">
                  <c:v>2021-10-18</c:v>
                </c:pt>
                <c:pt idx="463">
                  <c:v>2021-10-25</c:v>
                </c:pt>
                <c:pt idx="464">
                  <c:v>2021-11-01</c:v>
                </c:pt>
                <c:pt idx="465">
                  <c:v>2021-11-08</c:v>
                </c:pt>
                <c:pt idx="466">
                  <c:v>2021-11-15</c:v>
                </c:pt>
                <c:pt idx="467">
                  <c:v>2021-11-22</c:v>
                </c:pt>
                <c:pt idx="468">
                  <c:v>2021-11-30</c:v>
                </c:pt>
                <c:pt idx="469">
                  <c:v>2021-12-07</c:v>
                </c:pt>
                <c:pt idx="470">
                  <c:v>2021-12-14</c:v>
                </c:pt>
                <c:pt idx="471">
                  <c:v>2021-12-21</c:v>
                </c:pt>
                <c:pt idx="472">
                  <c:v>2021-12-29</c:v>
                </c:pt>
                <c:pt idx="473">
                  <c:v>2022-01-05</c:v>
                </c:pt>
                <c:pt idx="474">
                  <c:v>2022-01-12</c:v>
                </c:pt>
                <c:pt idx="475">
                  <c:v>2022-01-20</c:v>
                </c:pt>
                <c:pt idx="476">
                  <c:v>2022-01-27</c:v>
                </c:pt>
                <c:pt idx="477">
                  <c:v>2022-02-03</c:v>
                </c:pt>
                <c:pt idx="478">
                  <c:v>2022-02-10</c:v>
                </c:pt>
                <c:pt idx="479">
                  <c:v>2022-02-17</c:v>
                </c:pt>
                <c:pt idx="480">
                  <c:v>2022-02-25</c:v>
                </c:pt>
                <c:pt idx="481">
                  <c:v>2022-03-04</c:v>
                </c:pt>
                <c:pt idx="482">
                  <c:v>2022-03-11</c:v>
                </c:pt>
                <c:pt idx="483">
                  <c:v>2022-03-18</c:v>
                </c:pt>
                <c:pt idx="484">
                  <c:v>2022-03-25</c:v>
                </c:pt>
                <c:pt idx="485">
                  <c:v>2022-04-01</c:v>
                </c:pt>
                <c:pt idx="486">
                  <c:v>2022-04-08</c:v>
                </c:pt>
                <c:pt idx="487">
                  <c:v>2022-04-18</c:v>
                </c:pt>
                <c:pt idx="488">
                  <c:v>2022-04-25</c:v>
                </c:pt>
                <c:pt idx="489">
                  <c:v>2022-05-02</c:v>
                </c:pt>
                <c:pt idx="490">
                  <c:v>2022-05-09</c:v>
                </c:pt>
                <c:pt idx="491">
                  <c:v>2022-05-16</c:v>
                </c:pt>
                <c:pt idx="492">
                  <c:v>2022-05-23</c:v>
                </c:pt>
                <c:pt idx="493">
                  <c:v>2022-05-31</c:v>
                </c:pt>
                <c:pt idx="494">
                  <c:v>2022-06-07</c:v>
                </c:pt>
                <c:pt idx="495">
                  <c:v>2022-06-14</c:v>
                </c:pt>
              </c:strCache>
            </c:strRef>
          </c:cat>
          <c:val>
            <c:numRef>
              <c:f>'[project data-group-0825 1.xlsx]label_JNJ(&lt;3%)'!$B$2:$B$497</c:f>
              <c:numCache>
                <c:formatCode>General</c:formatCode>
                <c:ptCount val="496"/>
                <c:pt idx="0">
                  <c:v>3.9657352407844902E-3</c:v>
                </c:pt>
                <c:pt idx="1">
                  <c:v>3.73120540308357E-3</c:v>
                </c:pt>
                <c:pt idx="2">
                  <c:v>3.9125889127277396E-3</c:v>
                </c:pt>
                <c:pt idx="3">
                  <c:v>5.0519438793399096E-3</c:v>
                </c:pt>
                <c:pt idx="4">
                  <c:v>5.60243841197741E-3</c:v>
                </c:pt>
                <c:pt idx="5">
                  <c:v>8.1179983345649898E-3</c:v>
                </c:pt>
                <c:pt idx="6">
                  <c:v>8.3553306960287305E-3</c:v>
                </c:pt>
                <c:pt idx="7">
                  <c:v>8.9609340941667493E-3</c:v>
                </c:pt>
                <c:pt idx="8">
                  <c:v>8.4263517704876306E-3</c:v>
                </c:pt>
                <c:pt idx="9">
                  <c:v>7.9955324925860896E-3</c:v>
                </c:pt>
                <c:pt idx="10">
                  <c:v>4.9280998366510401E-3</c:v>
                </c:pt>
                <c:pt idx="11">
                  <c:v>4.5356381513520201E-3</c:v>
                </c:pt>
                <c:pt idx="12">
                  <c:v>3.4393918997404202E-3</c:v>
                </c:pt>
                <c:pt idx="13">
                  <c:v>3.6470690917502499E-3</c:v>
                </c:pt>
                <c:pt idx="14">
                  <c:v>3.9653903918782096E-3</c:v>
                </c:pt>
                <c:pt idx="15">
                  <c:v>4.11279649873416E-3</c:v>
                </c:pt>
                <c:pt idx="16">
                  <c:v>4.2456734872102497E-3</c:v>
                </c:pt>
                <c:pt idx="17">
                  <c:v>4.1418893080332302E-3</c:v>
                </c:pt>
                <c:pt idx="18">
                  <c:v>4.6736977052436804E-3</c:v>
                </c:pt>
                <c:pt idx="19">
                  <c:v>4.4590744510492296E-3</c:v>
                </c:pt>
                <c:pt idx="20">
                  <c:v>4.3683416349914799E-3</c:v>
                </c:pt>
                <c:pt idx="21">
                  <c:v>4.3697826032881798E-3</c:v>
                </c:pt>
                <c:pt idx="22">
                  <c:v>5.0383672593410696E-3</c:v>
                </c:pt>
                <c:pt idx="23">
                  <c:v>4.5013015717678797E-3</c:v>
                </c:pt>
                <c:pt idx="24">
                  <c:v>4.1636143145108899E-3</c:v>
                </c:pt>
                <c:pt idx="25">
                  <c:v>4.2429206921647698E-3</c:v>
                </c:pt>
                <c:pt idx="26">
                  <c:v>5.0281841811930499E-3</c:v>
                </c:pt>
                <c:pt idx="27">
                  <c:v>5.0382408676044902E-3</c:v>
                </c:pt>
                <c:pt idx="28">
                  <c:v>4.9906963682436103E-3</c:v>
                </c:pt>
                <c:pt idx="29">
                  <c:v>7.0962796337235698E-3</c:v>
                </c:pt>
                <c:pt idx="30">
                  <c:v>7.6373119459663304E-3</c:v>
                </c:pt>
                <c:pt idx="31">
                  <c:v>8.0250311800017307E-3</c:v>
                </c:pt>
                <c:pt idx="32">
                  <c:v>7.9580977626566001E-3</c:v>
                </c:pt>
                <c:pt idx="33">
                  <c:v>8.2405504088015908E-3</c:v>
                </c:pt>
                <c:pt idx="34">
                  <c:v>7.3102548902209998E-3</c:v>
                </c:pt>
                <c:pt idx="35">
                  <c:v>9.0490278461280004E-3</c:v>
                </c:pt>
                <c:pt idx="36">
                  <c:v>8.7445447588768207E-3</c:v>
                </c:pt>
                <c:pt idx="37">
                  <c:v>9.1098727455436995E-3</c:v>
                </c:pt>
                <c:pt idx="38">
                  <c:v>1.05617898180185E-2</c:v>
                </c:pt>
                <c:pt idx="39">
                  <c:v>1.13318314424457E-2</c:v>
                </c:pt>
                <c:pt idx="40">
                  <c:v>9.6652096428375498E-3</c:v>
                </c:pt>
                <c:pt idx="41">
                  <c:v>9.3439076707767191E-3</c:v>
                </c:pt>
                <c:pt idx="42">
                  <c:v>9.5729297500817406E-3</c:v>
                </c:pt>
                <c:pt idx="43">
                  <c:v>6.3192063552316401E-3</c:v>
                </c:pt>
                <c:pt idx="44">
                  <c:v>4.6877674686357897E-3</c:v>
                </c:pt>
                <c:pt idx="45">
                  <c:v>5.7334017825371401E-3</c:v>
                </c:pt>
                <c:pt idx="46">
                  <c:v>8.3092028402248098E-3</c:v>
                </c:pt>
                <c:pt idx="47">
                  <c:v>7.5728011620535803E-3</c:v>
                </c:pt>
                <c:pt idx="48">
                  <c:v>7.7090547695550802E-3</c:v>
                </c:pt>
                <c:pt idx="49">
                  <c:v>8.1610288567067306E-3</c:v>
                </c:pt>
                <c:pt idx="50">
                  <c:v>7.9509668745379597E-3</c:v>
                </c:pt>
                <c:pt idx="51">
                  <c:v>6.4421132681752799E-3</c:v>
                </c:pt>
                <c:pt idx="52">
                  <c:v>5.4897863564987697E-3</c:v>
                </c:pt>
                <c:pt idx="53">
                  <c:v>6.3108504149599403E-3</c:v>
                </c:pt>
                <c:pt idx="54">
                  <c:v>8.3672824740174696E-3</c:v>
                </c:pt>
                <c:pt idx="55">
                  <c:v>8.6597750548152198E-3</c:v>
                </c:pt>
                <c:pt idx="56">
                  <c:v>7.8574302771325898E-3</c:v>
                </c:pt>
                <c:pt idx="57">
                  <c:v>7.7826062883843703E-3</c:v>
                </c:pt>
                <c:pt idx="58">
                  <c:v>7.6089012715371699E-3</c:v>
                </c:pt>
                <c:pt idx="59">
                  <c:v>5.5458493885066898E-3</c:v>
                </c:pt>
                <c:pt idx="60">
                  <c:v>4.8552486074350497E-3</c:v>
                </c:pt>
                <c:pt idx="61">
                  <c:v>4.90264065988932E-3</c:v>
                </c:pt>
                <c:pt idx="62">
                  <c:v>7.2883899346837897E-3</c:v>
                </c:pt>
                <c:pt idx="63">
                  <c:v>8.0675162571884496E-3</c:v>
                </c:pt>
                <c:pt idx="64">
                  <c:v>7.7490278099900996E-3</c:v>
                </c:pt>
                <c:pt idx="65">
                  <c:v>8.0607589320112992E-3</c:v>
                </c:pt>
                <c:pt idx="66">
                  <c:v>9.0425385285327897E-3</c:v>
                </c:pt>
                <c:pt idx="67">
                  <c:v>6.9432922911253003E-3</c:v>
                </c:pt>
                <c:pt idx="68">
                  <c:v>7.8057565014545503E-3</c:v>
                </c:pt>
                <c:pt idx="69">
                  <c:v>8.6351661107358004E-3</c:v>
                </c:pt>
                <c:pt idx="70">
                  <c:v>1.0432668690224901E-2</c:v>
                </c:pt>
                <c:pt idx="71">
                  <c:v>9.6856823321849698E-3</c:v>
                </c:pt>
                <c:pt idx="72">
                  <c:v>9.9167382863520198E-3</c:v>
                </c:pt>
                <c:pt idx="73">
                  <c:v>9.0751736071548496E-3</c:v>
                </c:pt>
                <c:pt idx="74">
                  <c:v>7.7614881459678901E-3</c:v>
                </c:pt>
                <c:pt idx="75">
                  <c:v>5.8430895936995497E-3</c:v>
                </c:pt>
                <c:pt idx="76">
                  <c:v>7.8938425218647492E-3</c:v>
                </c:pt>
                <c:pt idx="77">
                  <c:v>7.4481234576234002E-3</c:v>
                </c:pt>
                <c:pt idx="78">
                  <c:v>6.3566518734314804E-3</c:v>
                </c:pt>
                <c:pt idx="79">
                  <c:v>9.20362594633224E-3</c:v>
                </c:pt>
                <c:pt idx="80">
                  <c:v>8.96820056867597E-3</c:v>
                </c:pt>
                <c:pt idx="81">
                  <c:v>7.2703688599685201E-3</c:v>
                </c:pt>
                <c:pt idx="82">
                  <c:v>8.21163424416845E-3</c:v>
                </c:pt>
                <c:pt idx="83">
                  <c:v>8.1057588811905799E-3</c:v>
                </c:pt>
                <c:pt idx="84">
                  <c:v>5.1359508408862298E-3</c:v>
                </c:pt>
                <c:pt idx="85">
                  <c:v>5.41252940500096E-3</c:v>
                </c:pt>
                <c:pt idx="86">
                  <c:v>5.1390792949710402E-3</c:v>
                </c:pt>
                <c:pt idx="87">
                  <c:v>4.2905303355179796E-3</c:v>
                </c:pt>
                <c:pt idx="88">
                  <c:v>5.4675525200952599E-3</c:v>
                </c:pt>
                <c:pt idx="89">
                  <c:v>5.7417755302693598E-3</c:v>
                </c:pt>
                <c:pt idx="90">
                  <c:v>5.9554129462196003E-3</c:v>
                </c:pt>
                <c:pt idx="91">
                  <c:v>6.3500601571953603E-3</c:v>
                </c:pt>
                <c:pt idx="92">
                  <c:v>8.6621912793472793E-3</c:v>
                </c:pt>
                <c:pt idx="93">
                  <c:v>8.0060658403488007E-3</c:v>
                </c:pt>
                <c:pt idx="94">
                  <c:v>8.6169140647914099E-3</c:v>
                </c:pt>
                <c:pt idx="95">
                  <c:v>8.8861358621169003E-3</c:v>
                </c:pt>
                <c:pt idx="96">
                  <c:v>9.3267752197637895E-3</c:v>
                </c:pt>
                <c:pt idx="97">
                  <c:v>7.4432671751053E-3</c:v>
                </c:pt>
                <c:pt idx="98">
                  <c:v>7.24612971454417E-3</c:v>
                </c:pt>
                <c:pt idx="99">
                  <c:v>5.7876289307452998E-3</c:v>
                </c:pt>
                <c:pt idx="100">
                  <c:v>5.6524293679797496E-3</c:v>
                </c:pt>
                <c:pt idx="101">
                  <c:v>5.2485136943710101E-3</c:v>
                </c:pt>
                <c:pt idx="102">
                  <c:v>5.7784433890105697E-3</c:v>
                </c:pt>
                <c:pt idx="103">
                  <c:v>9.0243309868377492E-3</c:v>
                </c:pt>
                <c:pt idx="104">
                  <c:v>1.2343585903618099E-2</c:v>
                </c:pt>
                <c:pt idx="105">
                  <c:v>1.3371033743133E-2</c:v>
                </c:pt>
                <c:pt idx="106">
                  <c:v>1.3685247566631699E-2</c:v>
                </c:pt>
                <c:pt idx="107">
                  <c:v>1.37794266934441E-2</c:v>
                </c:pt>
                <c:pt idx="108">
                  <c:v>1.1775800093411899E-2</c:v>
                </c:pt>
                <c:pt idx="109">
                  <c:v>7.4669510350611002E-3</c:v>
                </c:pt>
                <c:pt idx="110">
                  <c:v>5.7945116929729304E-3</c:v>
                </c:pt>
                <c:pt idx="111">
                  <c:v>5.3733010189268198E-3</c:v>
                </c:pt>
                <c:pt idx="112">
                  <c:v>5.2948319557848096E-3</c:v>
                </c:pt>
                <c:pt idx="113">
                  <c:v>7.4297501869174604E-3</c:v>
                </c:pt>
                <c:pt idx="114">
                  <c:v>1.03054851414186E-2</c:v>
                </c:pt>
                <c:pt idx="115">
                  <c:v>1.03832180291083E-2</c:v>
                </c:pt>
                <c:pt idx="116">
                  <c:v>1.15560274558345E-2</c:v>
                </c:pt>
                <c:pt idx="117">
                  <c:v>1.17767126143079E-2</c:v>
                </c:pt>
                <c:pt idx="118">
                  <c:v>1.15517229468162E-2</c:v>
                </c:pt>
                <c:pt idx="119">
                  <c:v>1.01015741347574E-2</c:v>
                </c:pt>
                <c:pt idx="120">
                  <c:v>1.12781073873235E-2</c:v>
                </c:pt>
                <c:pt idx="121">
                  <c:v>1.09005037241405E-2</c:v>
                </c:pt>
                <c:pt idx="122">
                  <c:v>1.0221192838411801E-2</c:v>
                </c:pt>
                <c:pt idx="123">
                  <c:v>9.6671010421945994E-3</c:v>
                </c:pt>
                <c:pt idx="124">
                  <c:v>1.00566541235144E-2</c:v>
                </c:pt>
                <c:pt idx="125">
                  <c:v>9.8439888338010591E-3</c:v>
                </c:pt>
                <c:pt idx="126">
                  <c:v>9.5586889979745703E-3</c:v>
                </c:pt>
                <c:pt idx="127">
                  <c:v>9.9767927832545497E-3</c:v>
                </c:pt>
                <c:pt idx="128">
                  <c:v>9.8392874050918892E-3</c:v>
                </c:pt>
                <c:pt idx="129">
                  <c:v>8.7182188639652793E-3</c:v>
                </c:pt>
                <c:pt idx="130">
                  <c:v>7.4361202141977204E-3</c:v>
                </c:pt>
                <c:pt idx="131">
                  <c:v>6.43077973499326E-3</c:v>
                </c:pt>
                <c:pt idx="132">
                  <c:v>6.2683427602517102E-3</c:v>
                </c:pt>
                <c:pt idx="133">
                  <c:v>6.42030910159316E-3</c:v>
                </c:pt>
                <c:pt idx="134">
                  <c:v>6.4497471082205996E-3</c:v>
                </c:pt>
                <c:pt idx="135">
                  <c:v>7.0248736814265897E-3</c:v>
                </c:pt>
                <c:pt idx="136">
                  <c:v>7.3531794483746903E-3</c:v>
                </c:pt>
                <c:pt idx="137">
                  <c:v>6.8014690648418004E-3</c:v>
                </c:pt>
                <c:pt idx="138">
                  <c:v>7.0001457127691303E-3</c:v>
                </c:pt>
                <c:pt idx="139">
                  <c:v>6.3694648566421999E-3</c:v>
                </c:pt>
                <c:pt idx="140">
                  <c:v>6.2666136820455102E-3</c:v>
                </c:pt>
                <c:pt idx="141">
                  <c:v>6.7506303587146601E-3</c:v>
                </c:pt>
                <c:pt idx="142">
                  <c:v>7.0913316549150304E-3</c:v>
                </c:pt>
                <c:pt idx="143">
                  <c:v>6.1344360979636902E-3</c:v>
                </c:pt>
                <c:pt idx="144">
                  <c:v>6.2854491772664899E-3</c:v>
                </c:pt>
                <c:pt idx="145">
                  <c:v>6.6377728071997204E-3</c:v>
                </c:pt>
                <c:pt idx="146">
                  <c:v>5.76636037722236E-3</c:v>
                </c:pt>
                <c:pt idx="147">
                  <c:v>8.1678833096463892E-3</c:v>
                </c:pt>
                <c:pt idx="148">
                  <c:v>9.6043071670995593E-3</c:v>
                </c:pt>
                <c:pt idx="149">
                  <c:v>1.05642268055925E-2</c:v>
                </c:pt>
                <c:pt idx="150">
                  <c:v>1.12340692111096E-2</c:v>
                </c:pt>
                <c:pt idx="151">
                  <c:v>1.14480163102609E-2</c:v>
                </c:pt>
                <c:pt idx="152">
                  <c:v>1.0930545999171299E-2</c:v>
                </c:pt>
                <c:pt idx="153">
                  <c:v>1.00829106591301E-2</c:v>
                </c:pt>
                <c:pt idx="154">
                  <c:v>8.9472494633825901E-3</c:v>
                </c:pt>
                <c:pt idx="155">
                  <c:v>9.8943581823178403E-3</c:v>
                </c:pt>
                <c:pt idx="156">
                  <c:v>9.9986432999682497E-3</c:v>
                </c:pt>
                <c:pt idx="157">
                  <c:v>8.7249623861653403E-3</c:v>
                </c:pt>
                <c:pt idx="158">
                  <c:v>8.1627323464634107E-3</c:v>
                </c:pt>
                <c:pt idx="159">
                  <c:v>8.4688607403829701E-3</c:v>
                </c:pt>
                <c:pt idx="160">
                  <c:v>6.5616717382081802E-3</c:v>
                </c:pt>
                <c:pt idx="161">
                  <c:v>5.7612825516546199E-3</c:v>
                </c:pt>
                <c:pt idx="162">
                  <c:v>7.5077181619983601E-3</c:v>
                </c:pt>
                <c:pt idx="163">
                  <c:v>8.7164622548371092E-3</c:v>
                </c:pt>
                <c:pt idx="164">
                  <c:v>9.5779338064114795E-3</c:v>
                </c:pt>
                <c:pt idx="165">
                  <c:v>9.5824452495174694E-3</c:v>
                </c:pt>
                <c:pt idx="166">
                  <c:v>9.9210836021071808E-3</c:v>
                </c:pt>
                <c:pt idx="167">
                  <c:v>1.0398260885359599E-2</c:v>
                </c:pt>
                <c:pt idx="168">
                  <c:v>9.7708130756861793E-3</c:v>
                </c:pt>
                <c:pt idx="169">
                  <c:v>9.8959627808515895E-3</c:v>
                </c:pt>
                <c:pt idx="170">
                  <c:v>1.16121996124765E-2</c:v>
                </c:pt>
                <c:pt idx="171">
                  <c:v>1.11907980483967E-2</c:v>
                </c:pt>
                <c:pt idx="172">
                  <c:v>1.0177653670664999E-2</c:v>
                </c:pt>
                <c:pt idx="173">
                  <c:v>1.03764340695636E-2</c:v>
                </c:pt>
                <c:pt idx="174">
                  <c:v>9.3963906772760401E-3</c:v>
                </c:pt>
                <c:pt idx="175">
                  <c:v>6.3897745061934699E-3</c:v>
                </c:pt>
                <c:pt idx="176">
                  <c:v>6.8302310824744396E-3</c:v>
                </c:pt>
                <c:pt idx="177">
                  <c:v>6.2445550554062696E-3</c:v>
                </c:pt>
                <c:pt idx="178">
                  <c:v>4.64361524676625E-3</c:v>
                </c:pt>
                <c:pt idx="179">
                  <c:v>4.4053059644024702E-3</c:v>
                </c:pt>
                <c:pt idx="180">
                  <c:v>5.1966690254431304E-3</c:v>
                </c:pt>
                <c:pt idx="181">
                  <c:v>4.9015947445703797E-3</c:v>
                </c:pt>
                <c:pt idx="182">
                  <c:v>4.6359611732627801E-3</c:v>
                </c:pt>
                <c:pt idx="183">
                  <c:v>4.5906509516625204E-3</c:v>
                </c:pt>
                <c:pt idx="184">
                  <c:v>5.0427709208331097E-3</c:v>
                </c:pt>
                <c:pt idx="185">
                  <c:v>3.8863154787021599E-3</c:v>
                </c:pt>
                <c:pt idx="186">
                  <c:v>4.8236861257755998E-3</c:v>
                </c:pt>
                <c:pt idx="187">
                  <c:v>4.93434332003763E-3</c:v>
                </c:pt>
                <c:pt idx="188">
                  <c:v>5.2633302613459502E-3</c:v>
                </c:pt>
                <c:pt idx="189">
                  <c:v>5.9164285984029197E-3</c:v>
                </c:pt>
                <c:pt idx="190">
                  <c:v>7.0482345477431404E-3</c:v>
                </c:pt>
                <c:pt idx="191">
                  <c:v>6.5668621913361298E-3</c:v>
                </c:pt>
                <c:pt idx="192">
                  <c:v>6.3498965786853599E-3</c:v>
                </c:pt>
                <c:pt idx="193">
                  <c:v>6.4765802581300599E-3</c:v>
                </c:pt>
                <c:pt idx="194">
                  <c:v>5.4899765245399702E-3</c:v>
                </c:pt>
                <c:pt idx="195">
                  <c:v>4.2710392178016802E-3</c:v>
                </c:pt>
                <c:pt idx="196">
                  <c:v>4.39697630650883E-3</c:v>
                </c:pt>
                <c:pt idx="197">
                  <c:v>5.8871065898283203E-3</c:v>
                </c:pt>
                <c:pt idx="198">
                  <c:v>4.95849896642119E-3</c:v>
                </c:pt>
                <c:pt idx="199">
                  <c:v>4.7314279282263203E-3</c:v>
                </c:pt>
                <c:pt idx="200">
                  <c:v>5.3395879990875703E-3</c:v>
                </c:pt>
                <c:pt idx="201">
                  <c:v>5.6019954159210097E-3</c:v>
                </c:pt>
                <c:pt idx="202">
                  <c:v>5.3688555801027103E-3</c:v>
                </c:pt>
                <c:pt idx="203">
                  <c:v>6.4128464818674702E-3</c:v>
                </c:pt>
                <c:pt idx="204">
                  <c:v>7.3863709736243302E-3</c:v>
                </c:pt>
                <c:pt idx="205">
                  <c:v>8.5374842570865098E-3</c:v>
                </c:pt>
                <c:pt idx="206">
                  <c:v>8.7842842759100204E-3</c:v>
                </c:pt>
                <c:pt idx="207">
                  <c:v>8.4777180325840001E-3</c:v>
                </c:pt>
                <c:pt idx="208">
                  <c:v>7.7795602549244397E-3</c:v>
                </c:pt>
                <c:pt idx="209">
                  <c:v>9.1446439493290295E-3</c:v>
                </c:pt>
                <c:pt idx="210">
                  <c:v>8.5779478758033992E-3</c:v>
                </c:pt>
                <c:pt idx="211">
                  <c:v>8.4926591925026593E-3</c:v>
                </c:pt>
                <c:pt idx="212">
                  <c:v>8.2776247221047709E-3</c:v>
                </c:pt>
                <c:pt idx="213">
                  <c:v>8.8977709568183409E-3</c:v>
                </c:pt>
                <c:pt idx="214">
                  <c:v>6.7652527994155496E-3</c:v>
                </c:pt>
                <c:pt idx="215">
                  <c:v>5.4433518497337702E-3</c:v>
                </c:pt>
                <c:pt idx="216">
                  <c:v>5.2263008103246404E-3</c:v>
                </c:pt>
                <c:pt idx="217">
                  <c:v>5.4815531229752803E-3</c:v>
                </c:pt>
                <c:pt idx="218">
                  <c:v>4.3517311314004697E-3</c:v>
                </c:pt>
                <c:pt idx="219">
                  <c:v>6.6104167009349698E-3</c:v>
                </c:pt>
                <c:pt idx="220">
                  <c:v>6.4019744954193604E-3</c:v>
                </c:pt>
                <c:pt idx="221">
                  <c:v>6.4499797705109101E-3</c:v>
                </c:pt>
                <c:pt idx="222">
                  <c:v>6.3290760652720901E-3</c:v>
                </c:pt>
                <c:pt idx="223">
                  <c:v>7.1010021827908202E-3</c:v>
                </c:pt>
                <c:pt idx="224">
                  <c:v>4.9878112875288297E-3</c:v>
                </c:pt>
                <c:pt idx="225">
                  <c:v>5.2975528539128298E-3</c:v>
                </c:pt>
                <c:pt idx="226">
                  <c:v>6.24289927517656E-3</c:v>
                </c:pt>
                <c:pt idx="227">
                  <c:v>6.66134417666585E-3</c:v>
                </c:pt>
                <c:pt idx="228">
                  <c:v>5.7464384239283399E-3</c:v>
                </c:pt>
                <c:pt idx="229">
                  <c:v>5.1320626028917501E-3</c:v>
                </c:pt>
                <c:pt idx="230">
                  <c:v>7.5660925080255296E-3</c:v>
                </c:pt>
                <c:pt idx="231">
                  <c:v>6.99786710362522E-3</c:v>
                </c:pt>
                <c:pt idx="232">
                  <c:v>6.9379456786573396E-3</c:v>
                </c:pt>
                <c:pt idx="233">
                  <c:v>6.9939256616009301E-3</c:v>
                </c:pt>
                <c:pt idx="234">
                  <c:v>7.5970561035179898E-3</c:v>
                </c:pt>
                <c:pt idx="235">
                  <c:v>3.57223188497052E-3</c:v>
                </c:pt>
                <c:pt idx="236">
                  <c:v>3.9853739799421599E-3</c:v>
                </c:pt>
                <c:pt idx="237">
                  <c:v>4.27572616522621E-3</c:v>
                </c:pt>
                <c:pt idx="238">
                  <c:v>4.1351333714887599E-3</c:v>
                </c:pt>
                <c:pt idx="239">
                  <c:v>3.7681680217315199E-3</c:v>
                </c:pt>
                <c:pt idx="240">
                  <c:v>5.4103256833577E-3</c:v>
                </c:pt>
                <c:pt idx="241">
                  <c:v>5.4270088114909097E-3</c:v>
                </c:pt>
                <c:pt idx="242">
                  <c:v>5.4344654787752602E-3</c:v>
                </c:pt>
                <c:pt idx="243">
                  <c:v>6.7966837325272103E-3</c:v>
                </c:pt>
                <c:pt idx="244">
                  <c:v>6.8701693021351396E-3</c:v>
                </c:pt>
                <c:pt idx="245">
                  <c:v>6.3944809453152602E-3</c:v>
                </c:pt>
                <c:pt idx="246">
                  <c:v>6.31872270637033E-3</c:v>
                </c:pt>
                <c:pt idx="247">
                  <c:v>6.3857961132500899E-3</c:v>
                </c:pt>
                <c:pt idx="248">
                  <c:v>5.8558553807279102E-3</c:v>
                </c:pt>
                <c:pt idx="249">
                  <c:v>6.1443241320750597E-3</c:v>
                </c:pt>
                <c:pt idx="250">
                  <c:v>6.7630312730313502E-3</c:v>
                </c:pt>
                <c:pt idx="251">
                  <c:v>7.1320797976466904E-3</c:v>
                </c:pt>
                <c:pt idx="252">
                  <c:v>7.7100687000830302E-3</c:v>
                </c:pt>
                <c:pt idx="253">
                  <c:v>7.0317967433651003E-3</c:v>
                </c:pt>
                <c:pt idx="254">
                  <c:v>6.46890093910859E-3</c:v>
                </c:pt>
                <c:pt idx="255">
                  <c:v>6.8880351450903597E-3</c:v>
                </c:pt>
                <c:pt idx="256">
                  <c:v>7.1937593621138E-3</c:v>
                </c:pt>
                <c:pt idx="257">
                  <c:v>6.3003327658148296E-3</c:v>
                </c:pt>
                <c:pt idx="258">
                  <c:v>5.8988924248540098E-3</c:v>
                </c:pt>
                <c:pt idx="259">
                  <c:v>6.4064174824936303E-3</c:v>
                </c:pt>
                <c:pt idx="260">
                  <c:v>5.1032021947008902E-3</c:v>
                </c:pt>
                <c:pt idx="261">
                  <c:v>4.9584814449587303E-3</c:v>
                </c:pt>
                <c:pt idx="262">
                  <c:v>5.2587248036001996E-3</c:v>
                </c:pt>
                <c:pt idx="263">
                  <c:v>5.8268905464235396E-3</c:v>
                </c:pt>
                <c:pt idx="264">
                  <c:v>5.5949809794136E-3</c:v>
                </c:pt>
                <c:pt idx="265">
                  <c:v>5.5704010627601998E-3</c:v>
                </c:pt>
                <c:pt idx="266">
                  <c:v>5.31902312835731E-3</c:v>
                </c:pt>
                <c:pt idx="267">
                  <c:v>5.8055708969919602E-3</c:v>
                </c:pt>
                <c:pt idx="268">
                  <c:v>5.2275526357943103E-3</c:v>
                </c:pt>
                <c:pt idx="269">
                  <c:v>1.0581094461349401E-2</c:v>
                </c:pt>
                <c:pt idx="270">
                  <c:v>1.3373157808087101E-2</c:v>
                </c:pt>
                <c:pt idx="271">
                  <c:v>1.6134627537070699E-2</c:v>
                </c:pt>
                <c:pt idx="272">
                  <c:v>1.6148439201359398E-2</c:v>
                </c:pt>
                <c:pt idx="273">
                  <c:v>1.6516238070456601E-2</c:v>
                </c:pt>
                <c:pt idx="274">
                  <c:v>1.4763713646640499E-2</c:v>
                </c:pt>
                <c:pt idx="275">
                  <c:v>1.37830345802367E-2</c:v>
                </c:pt>
                <c:pt idx="276">
                  <c:v>1.07335042255547E-2</c:v>
                </c:pt>
                <c:pt idx="277">
                  <c:v>1.22772416055073E-2</c:v>
                </c:pt>
                <c:pt idx="278">
                  <c:v>1.36944318261109E-2</c:v>
                </c:pt>
                <c:pt idx="279">
                  <c:v>1.30169766074922E-2</c:v>
                </c:pt>
                <c:pt idx="280">
                  <c:v>1.25287386499999E-2</c:v>
                </c:pt>
                <c:pt idx="281">
                  <c:v>1.19988249024644E-2</c:v>
                </c:pt>
                <c:pt idx="282">
                  <c:v>1.08847455385967E-2</c:v>
                </c:pt>
                <c:pt idx="283">
                  <c:v>8.5579572889796507E-3</c:v>
                </c:pt>
                <c:pt idx="284">
                  <c:v>8.8631623791962603E-3</c:v>
                </c:pt>
                <c:pt idx="285">
                  <c:v>7.9561784193166504E-3</c:v>
                </c:pt>
                <c:pt idx="286">
                  <c:v>8.7679236675509403E-3</c:v>
                </c:pt>
                <c:pt idx="287">
                  <c:v>8.3070559502148502E-3</c:v>
                </c:pt>
                <c:pt idx="288">
                  <c:v>7.9041183796802993E-3</c:v>
                </c:pt>
                <c:pt idx="289">
                  <c:v>6.9974435789079397E-3</c:v>
                </c:pt>
                <c:pt idx="290">
                  <c:v>6.8699059673331796E-3</c:v>
                </c:pt>
                <c:pt idx="291">
                  <c:v>5.8842473639370398E-3</c:v>
                </c:pt>
                <c:pt idx="292">
                  <c:v>6.7898882936319399E-3</c:v>
                </c:pt>
                <c:pt idx="293">
                  <c:v>7.6353222957514996E-3</c:v>
                </c:pt>
                <c:pt idx="294">
                  <c:v>8.9115160012199993E-3</c:v>
                </c:pt>
                <c:pt idx="295">
                  <c:v>8.8811072642998694E-3</c:v>
                </c:pt>
                <c:pt idx="296">
                  <c:v>8.50948726069908E-3</c:v>
                </c:pt>
                <c:pt idx="297">
                  <c:v>8.4633656284010296E-3</c:v>
                </c:pt>
                <c:pt idx="298">
                  <c:v>8.0132021664251103E-3</c:v>
                </c:pt>
                <c:pt idx="299">
                  <c:v>6.3823340683483503E-3</c:v>
                </c:pt>
                <c:pt idx="300">
                  <c:v>6.8849134083153098E-3</c:v>
                </c:pt>
                <c:pt idx="301">
                  <c:v>6.6690880456026398E-3</c:v>
                </c:pt>
                <c:pt idx="302">
                  <c:v>6.5130489818517401E-3</c:v>
                </c:pt>
                <c:pt idx="303">
                  <c:v>5.8430978085258897E-3</c:v>
                </c:pt>
                <c:pt idx="304">
                  <c:v>6.1768147908124902E-3</c:v>
                </c:pt>
                <c:pt idx="305">
                  <c:v>8.7470831161021896E-3</c:v>
                </c:pt>
                <c:pt idx="306">
                  <c:v>9.5834398834656401E-3</c:v>
                </c:pt>
                <c:pt idx="307">
                  <c:v>1.04898167457778E-2</c:v>
                </c:pt>
                <c:pt idx="308">
                  <c:v>1.05418208370281E-2</c:v>
                </c:pt>
                <c:pt idx="309">
                  <c:v>1.0797775504241601E-2</c:v>
                </c:pt>
                <c:pt idx="310">
                  <c:v>8.34176576031718E-3</c:v>
                </c:pt>
                <c:pt idx="311">
                  <c:v>1.0890169614840701E-2</c:v>
                </c:pt>
                <c:pt idx="312">
                  <c:v>9.4848991560269099E-3</c:v>
                </c:pt>
                <c:pt idx="313">
                  <c:v>9.5277691491765307E-3</c:v>
                </c:pt>
                <c:pt idx="314">
                  <c:v>2.3242234501871802E-2</c:v>
                </c:pt>
                <c:pt idx="315">
                  <c:v>2.3467254073708799E-2</c:v>
                </c:pt>
                <c:pt idx="316">
                  <c:v>2.2526748523477601E-2</c:v>
                </c:pt>
                <c:pt idx="317">
                  <c:v>2.3145432323462899E-2</c:v>
                </c:pt>
                <c:pt idx="318">
                  <c:v>2.33941877362733E-2</c:v>
                </c:pt>
                <c:pt idx="319">
                  <c:v>9.8370381396027905E-3</c:v>
                </c:pt>
                <c:pt idx="320">
                  <c:v>9.2908837555961306E-3</c:v>
                </c:pt>
                <c:pt idx="321">
                  <c:v>8.5306507512615901E-3</c:v>
                </c:pt>
                <c:pt idx="322">
                  <c:v>7.55521069461335E-3</c:v>
                </c:pt>
                <c:pt idx="323">
                  <c:v>7.0477145685676002E-3</c:v>
                </c:pt>
                <c:pt idx="324">
                  <c:v>6.2048411293118503E-3</c:v>
                </c:pt>
                <c:pt idx="325">
                  <c:v>5.8774291522739799E-3</c:v>
                </c:pt>
                <c:pt idx="326">
                  <c:v>5.9508669082747904E-3</c:v>
                </c:pt>
                <c:pt idx="327">
                  <c:v>6.16534295558649E-3</c:v>
                </c:pt>
                <c:pt idx="328">
                  <c:v>6.2579899137023198E-3</c:v>
                </c:pt>
                <c:pt idx="329">
                  <c:v>6.1619496135557599E-3</c:v>
                </c:pt>
                <c:pt idx="330">
                  <c:v>6.5616814186609199E-3</c:v>
                </c:pt>
                <c:pt idx="331">
                  <c:v>6.6591819317390602E-3</c:v>
                </c:pt>
                <c:pt idx="332">
                  <c:v>6.2114464144835098E-3</c:v>
                </c:pt>
                <c:pt idx="333">
                  <c:v>6.7601951924482198E-3</c:v>
                </c:pt>
                <c:pt idx="334">
                  <c:v>6.53013830175135E-3</c:v>
                </c:pt>
                <c:pt idx="335">
                  <c:v>6.3034637589185804E-3</c:v>
                </c:pt>
                <c:pt idx="336">
                  <c:v>1.02072682653098E-2</c:v>
                </c:pt>
                <c:pt idx="337">
                  <c:v>1.14772403930562E-2</c:v>
                </c:pt>
                <c:pt idx="338">
                  <c:v>1.1375670417166601E-2</c:v>
                </c:pt>
                <c:pt idx="339">
                  <c:v>1.14446025986052E-2</c:v>
                </c:pt>
                <c:pt idx="340">
                  <c:v>1.22675640613775E-2</c:v>
                </c:pt>
                <c:pt idx="341">
                  <c:v>8.6458617708126701E-3</c:v>
                </c:pt>
                <c:pt idx="342">
                  <c:v>1.1138746672763499E-2</c:v>
                </c:pt>
                <c:pt idx="343">
                  <c:v>1.11733131630685E-2</c:v>
                </c:pt>
                <c:pt idx="344">
                  <c:v>1.12414487749578E-2</c:v>
                </c:pt>
                <c:pt idx="345">
                  <c:v>1.09032819572824E-2</c:v>
                </c:pt>
                <c:pt idx="346">
                  <c:v>1.0696505627540201E-2</c:v>
                </c:pt>
                <c:pt idx="347">
                  <c:v>8.7310575212857303E-3</c:v>
                </c:pt>
                <c:pt idx="348">
                  <c:v>9.7395491148204606E-3</c:v>
                </c:pt>
                <c:pt idx="349">
                  <c:v>9.8101975025990194E-3</c:v>
                </c:pt>
                <c:pt idx="350">
                  <c:v>1.01892331095132E-2</c:v>
                </c:pt>
                <c:pt idx="351">
                  <c:v>1.0241344708582E-2</c:v>
                </c:pt>
                <c:pt idx="352">
                  <c:v>9.0551041429682098E-3</c:v>
                </c:pt>
                <c:pt idx="353">
                  <c:v>7.4544903621911003E-3</c:v>
                </c:pt>
                <c:pt idx="354">
                  <c:v>8.5130445411732703E-3</c:v>
                </c:pt>
                <c:pt idx="355">
                  <c:v>9.6991607884393798E-3</c:v>
                </c:pt>
                <c:pt idx="356">
                  <c:v>1.6437263694423099E-2</c:v>
                </c:pt>
                <c:pt idx="357">
                  <c:v>1.6711233989146399E-2</c:v>
                </c:pt>
                <c:pt idx="358">
                  <c:v>1.74045141454739E-2</c:v>
                </c:pt>
                <c:pt idx="359">
                  <c:v>1.67967896932717E-2</c:v>
                </c:pt>
                <c:pt idx="360">
                  <c:v>1.6698841080745701E-2</c:v>
                </c:pt>
                <c:pt idx="361">
                  <c:v>9.8982584326739002E-3</c:v>
                </c:pt>
                <c:pt idx="362">
                  <c:v>9.2851067500594707E-3</c:v>
                </c:pt>
                <c:pt idx="363">
                  <c:v>7.4630401312065896E-3</c:v>
                </c:pt>
                <c:pt idx="364">
                  <c:v>7.3494418835718398E-3</c:v>
                </c:pt>
                <c:pt idx="365">
                  <c:v>5.5691909645836403E-3</c:v>
                </c:pt>
                <c:pt idx="366">
                  <c:v>5.8642928167000697E-3</c:v>
                </c:pt>
                <c:pt idx="367">
                  <c:v>5.1855915766670299E-3</c:v>
                </c:pt>
                <c:pt idx="368">
                  <c:v>5.1913046375646303E-3</c:v>
                </c:pt>
                <c:pt idx="369">
                  <c:v>4.9982221799355804E-3</c:v>
                </c:pt>
                <c:pt idx="370">
                  <c:v>4.79515255231781E-3</c:v>
                </c:pt>
                <c:pt idx="371">
                  <c:v>5.7653249552822297E-3</c:v>
                </c:pt>
                <c:pt idx="372">
                  <c:v>6.0369116077676702E-3</c:v>
                </c:pt>
                <c:pt idx="373">
                  <c:v>6.4832380304906297E-3</c:v>
                </c:pt>
                <c:pt idx="374">
                  <c:v>1.27135276237557E-2</c:v>
                </c:pt>
                <c:pt idx="375">
                  <c:v>1.9691323165292901E-2</c:v>
                </c:pt>
                <c:pt idx="376">
                  <c:v>2.2154345357965299E-2</c:v>
                </c:pt>
                <c:pt idx="377">
                  <c:v>2.3190773703350199E-2</c:v>
                </c:pt>
                <c:pt idx="378">
                  <c:v>2.3579412796759801E-2</c:v>
                </c:pt>
                <c:pt idx="379">
                  <c:v>2.4416133846291099E-2</c:v>
                </c:pt>
                <c:pt idx="380">
                  <c:v>2.1320700003517701E-2</c:v>
                </c:pt>
                <c:pt idx="381">
                  <c:v>1.37928505306191E-2</c:v>
                </c:pt>
                <c:pt idx="382">
                  <c:v>1.12674934213427E-2</c:v>
                </c:pt>
                <c:pt idx="383">
                  <c:v>1.07619354095813E-2</c:v>
                </c:pt>
                <c:pt idx="384">
                  <c:v>1.00721799348502E-2</c:v>
                </c:pt>
                <c:pt idx="385">
                  <c:v>8.6414578770020092E-3</c:v>
                </c:pt>
                <c:pt idx="386">
                  <c:v>8.9022787554647997E-3</c:v>
                </c:pt>
                <c:pt idx="387">
                  <c:v>1.34903529620244E-2</c:v>
                </c:pt>
                <c:pt idx="388">
                  <c:v>1.34097355439994E-2</c:v>
                </c:pt>
                <c:pt idx="389">
                  <c:v>1.34250206763342E-2</c:v>
                </c:pt>
                <c:pt idx="390">
                  <c:v>1.27661758471361E-2</c:v>
                </c:pt>
                <c:pt idx="391">
                  <c:v>1.30077668736797E-2</c:v>
                </c:pt>
                <c:pt idx="392">
                  <c:v>7.31994824025416E-3</c:v>
                </c:pt>
                <c:pt idx="393">
                  <c:v>6.1236235808547201E-3</c:v>
                </c:pt>
                <c:pt idx="394">
                  <c:v>5.5896139401572301E-3</c:v>
                </c:pt>
                <c:pt idx="395">
                  <c:v>7.1171322764158303E-3</c:v>
                </c:pt>
                <c:pt idx="396">
                  <c:v>6.1937460587272999E-3</c:v>
                </c:pt>
                <c:pt idx="397">
                  <c:v>6.4336344440759103E-3</c:v>
                </c:pt>
                <c:pt idx="398">
                  <c:v>9.2181378943905993E-3</c:v>
                </c:pt>
                <c:pt idx="399">
                  <c:v>1.03291233780994E-2</c:v>
                </c:pt>
                <c:pt idx="400">
                  <c:v>9.7737979189258892E-3</c:v>
                </c:pt>
                <c:pt idx="401">
                  <c:v>9.9048306113734205E-3</c:v>
                </c:pt>
                <c:pt idx="402">
                  <c:v>1.0301035862475201E-2</c:v>
                </c:pt>
                <c:pt idx="403">
                  <c:v>9.0221115045204404E-3</c:v>
                </c:pt>
                <c:pt idx="404">
                  <c:v>8.8568360039011692E-3</c:v>
                </c:pt>
                <c:pt idx="405">
                  <c:v>8.5734235495512501E-3</c:v>
                </c:pt>
                <c:pt idx="406">
                  <c:v>1.0601273025443701E-2</c:v>
                </c:pt>
                <c:pt idx="407">
                  <c:v>1.0887508923532499E-2</c:v>
                </c:pt>
                <c:pt idx="408">
                  <c:v>1.06977696815738E-2</c:v>
                </c:pt>
                <c:pt idx="409">
                  <c:v>1.00944503248072E-2</c:v>
                </c:pt>
                <c:pt idx="410">
                  <c:v>9.8437440356807307E-3</c:v>
                </c:pt>
                <c:pt idx="411">
                  <c:v>7.7108147844439897E-3</c:v>
                </c:pt>
                <c:pt idx="412">
                  <c:v>8.2185677194995498E-3</c:v>
                </c:pt>
                <c:pt idx="413">
                  <c:v>9.2024957484369407E-3</c:v>
                </c:pt>
                <c:pt idx="414">
                  <c:v>8.2705731457983003E-3</c:v>
                </c:pt>
                <c:pt idx="415">
                  <c:v>8.3368809515309804E-3</c:v>
                </c:pt>
                <c:pt idx="416">
                  <c:v>8.2583748134847906E-3</c:v>
                </c:pt>
                <c:pt idx="417">
                  <c:v>7.8939978616668002E-3</c:v>
                </c:pt>
                <c:pt idx="418">
                  <c:v>8.5839663186664493E-3</c:v>
                </c:pt>
                <c:pt idx="419">
                  <c:v>1.1804776158826601E-2</c:v>
                </c:pt>
                <c:pt idx="420">
                  <c:v>1.16594476713093E-2</c:v>
                </c:pt>
                <c:pt idx="421">
                  <c:v>1.20518627008442E-2</c:v>
                </c:pt>
                <c:pt idx="422">
                  <c:v>1.30615126229698E-2</c:v>
                </c:pt>
                <c:pt idx="423">
                  <c:v>1.26967687227893E-2</c:v>
                </c:pt>
                <c:pt idx="424">
                  <c:v>1.0639681544106499E-2</c:v>
                </c:pt>
                <c:pt idx="425">
                  <c:v>1.0034995916292099E-2</c:v>
                </c:pt>
                <c:pt idx="426">
                  <c:v>1.03713983319512E-2</c:v>
                </c:pt>
                <c:pt idx="427">
                  <c:v>8.61185997099349E-3</c:v>
                </c:pt>
                <c:pt idx="428">
                  <c:v>5.8564245201317196E-3</c:v>
                </c:pt>
                <c:pt idx="429">
                  <c:v>6.6104902813633997E-3</c:v>
                </c:pt>
                <c:pt idx="430">
                  <c:v>8.0808962275232803E-3</c:v>
                </c:pt>
                <c:pt idx="431">
                  <c:v>7.9848542228396404E-3</c:v>
                </c:pt>
                <c:pt idx="432">
                  <c:v>8.3170035565701197E-3</c:v>
                </c:pt>
                <c:pt idx="433">
                  <c:v>8.3910493837183395E-3</c:v>
                </c:pt>
                <c:pt idx="434">
                  <c:v>7.6852302398822099E-3</c:v>
                </c:pt>
                <c:pt idx="435">
                  <c:v>6.3090893162167198E-3</c:v>
                </c:pt>
                <c:pt idx="436">
                  <c:v>5.3652697975032004E-3</c:v>
                </c:pt>
                <c:pt idx="437">
                  <c:v>5.8691996047161299E-3</c:v>
                </c:pt>
                <c:pt idx="438">
                  <c:v>6.5648957341301302E-3</c:v>
                </c:pt>
                <c:pt idx="439">
                  <c:v>6.7034617445018698E-3</c:v>
                </c:pt>
                <c:pt idx="440">
                  <c:v>7.79413590848915E-3</c:v>
                </c:pt>
                <c:pt idx="441">
                  <c:v>7.6055487744146402E-3</c:v>
                </c:pt>
                <c:pt idx="442">
                  <c:v>7.1877298112825597E-3</c:v>
                </c:pt>
                <c:pt idx="443">
                  <c:v>6.0029600165251804E-3</c:v>
                </c:pt>
                <c:pt idx="444">
                  <c:v>6.2764421259181502E-3</c:v>
                </c:pt>
                <c:pt idx="445">
                  <c:v>5.1567098968237496E-3</c:v>
                </c:pt>
                <c:pt idx="446">
                  <c:v>6.1235329671685398E-3</c:v>
                </c:pt>
                <c:pt idx="447">
                  <c:v>6.2538372220581496E-3</c:v>
                </c:pt>
                <c:pt idx="448">
                  <c:v>6.0354574441379297E-3</c:v>
                </c:pt>
                <c:pt idx="449">
                  <c:v>7.1571918068471501E-3</c:v>
                </c:pt>
                <c:pt idx="450">
                  <c:v>7.3076829268927598E-3</c:v>
                </c:pt>
                <c:pt idx="451">
                  <c:v>6.3762779111327999E-3</c:v>
                </c:pt>
                <c:pt idx="452">
                  <c:v>6.3550551343005699E-3</c:v>
                </c:pt>
                <c:pt idx="453">
                  <c:v>6.7155544342965504E-3</c:v>
                </c:pt>
                <c:pt idx="454">
                  <c:v>6.2913700383938603E-3</c:v>
                </c:pt>
                <c:pt idx="455">
                  <c:v>7.7873014170507099E-3</c:v>
                </c:pt>
                <c:pt idx="456">
                  <c:v>8.3161418939313395E-3</c:v>
                </c:pt>
                <c:pt idx="457">
                  <c:v>8.1049835928273199E-3</c:v>
                </c:pt>
                <c:pt idx="458">
                  <c:v>8.3796915838233593E-3</c:v>
                </c:pt>
                <c:pt idx="459">
                  <c:v>7.9329721441588306E-3</c:v>
                </c:pt>
                <c:pt idx="460">
                  <c:v>6.6497394354967003E-3</c:v>
                </c:pt>
                <c:pt idx="461">
                  <c:v>8.5873498216853805E-3</c:v>
                </c:pt>
                <c:pt idx="462">
                  <c:v>8.4042055567436005E-3</c:v>
                </c:pt>
                <c:pt idx="463">
                  <c:v>1.0200574917130899E-2</c:v>
                </c:pt>
                <c:pt idx="464">
                  <c:v>9.8262348760855493E-3</c:v>
                </c:pt>
                <c:pt idx="465">
                  <c:v>9.8162574212374894E-3</c:v>
                </c:pt>
                <c:pt idx="466">
                  <c:v>7.9549828409620094E-3</c:v>
                </c:pt>
                <c:pt idx="467">
                  <c:v>8.38618744364804E-3</c:v>
                </c:pt>
                <c:pt idx="468">
                  <c:v>7.9132081989544498E-3</c:v>
                </c:pt>
                <c:pt idx="469">
                  <c:v>8.5407215245551695E-3</c:v>
                </c:pt>
                <c:pt idx="470">
                  <c:v>8.6305554861781601E-3</c:v>
                </c:pt>
                <c:pt idx="471">
                  <c:v>8.9213577442001507E-3</c:v>
                </c:pt>
                <c:pt idx="472">
                  <c:v>9.12966685920138E-3</c:v>
                </c:pt>
                <c:pt idx="473">
                  <c:v>8.8142303123982402E-3</c:v>
                </c:pt>
                <c:pt idx="474">
                  <c:v>9.1342319304909304E-3</c:v>
                </c:pt>
                <c:pt idx="475">
                  <c:v>1.07743439707483E-2</c:v>
                </c:pt>
                <c:pt idx="476">
                  <c:v>1.0436775716666499E-2</c:v>
                </c:pt>
                <c:pt idx="477">
                  <c:v>1.04565424495863E-2</c:v>
                </c:pt>
                <c:pt idx="478">
                  <c:v>1.0246844197117499E-2</c:v>
                </c:pt>
                <c:pt idx="479">
                  <c:v>9.3258681611955007E-3</c:v>
                </c:pt>
                <c:pt idx="480">
                  <c:v>7.8897967122100194E-3</c:v>
                </c:pt>
                <c:pt idx="481">
                  <c:v>8.8814340823990794E-3</c:v>
                </c:pt>
                <c:pt idx="482">
                  <c:v>9.1196852050934307E-3</c:v>
                </c:pt>
                <c:pt idx="483">
                  <c:v>7.5105204719779599E-3</c:v>
                </c:pt>
                <c:pt idx="484">
                  <c:v>9.2168589530273303E-3</c:v>
                </c:pt>
                <c:pt idx="485">
                  <c:v>9.5094201715982696E-3</c:v>
                </c:pt>
                <c:pt idx="486">
                  <c:v>8.8986740585325404E-3</c:v>
                </c:pt>
                <c:pt idx="487">
                  <c:v>9.2073995112626691E-3</c:v>
                </c:pt>
                <c:pt idx="488">
                  <c:v>9.8831136794028593E-3</c:v>
                </c:pt>
                <c:pt idx="489">
                  <c:v>1.1345414608554399E-2</c:v>
                </c:pt>
                <c:pt idx="490">
                  <c:v>1.1069988805775701E-2</c:v>
                </c:pt>
                <c:pt idx="491">
                  <c:v>1.09752054085561E-2</c:v>
                </c:pt>
                <c:pt idx="492">
                  <c:v>1.05486306523643E-2</c:v>
                </c:pt>
                <c:pt idx="493">
                  <c:v>1.00285256663181E-2</c:v>
                </c:pt>
                <c:pt idx="494">
                  <c:v>7.4214705173570603E-3</c:v>
                </c:pt>
                <c:pt idx="495">
                  <c:v>8.0416606643155496E-3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97-924E-9110-AC1896CA22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942939"/>
        <c:axId val="64200723"/>
      </c:lineChart>
      <c:catAx>
        <c:axId val="75994293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0723"/>
        <c:crosses val="autoZero"/>
        <c:auto val="1"/>
        <c:lblAlgn val="ctr"/>
        <c:lblOffset val="100"/>
        <c:noMultiLvlLbl val="0"/>
      </c:catAx>
      <c:valAx>
        <c:axId val="642007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9429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gradFill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1E4D-5747-B9D4-76963D5055F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35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1E4D-5747-B9D4-76963D5055F9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1E4D-5747-B9D4-76963D5055F9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1E4D-5747-B9D4-76963D5055F9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4D-5747-B9D4-76963D505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plastic"/>
  </c:spPr>
  <c:txPr>
    <a:bodyPr/>
    <a:lstStyle/>
    <a:p>
      <a:pPr>
        <a:defRPr lang="zh-CN"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657DAD"/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gradFill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C154-814B-9013-97F5A85BAEC6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35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C154-814B-9013-97F5A85BAEC6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C154-814B-9013-97F5A85BAEC6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C154-814B-9013-97F5A85BAEC6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54-814B-9013-97F5A85BA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plastic"/>
  </c:spPr>
  <c:txPr>
    <a:bodyPr/>
    <a:lstStyle/>
    <a:p>
      <a:pPr>
        <a:defRPr lang="zh-CN"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bg1"/>
              </a:solidFill>
            </a:ln>
            <a:effectLst/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gradFill>
                <a:gsLst>
                  <a:gs pos="0">
                    <a:srgbClr val="7B5A85"/>
                  </a:gs>
                  <a:gs pos="100000">
                    <a:srgbClr val="C35954"/>
                  </a:gs>
                </a:gsLst>
                <a:lin ang="0" scaled="1"/>
              </a:gra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4A58-2D47-AD24-808DD209E9AC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  <a:alpha val="35000"/>
                </a:schemeClr>
              </a:solidFill>
              <a:ln w="3175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4A58-2D47-AD24-808DD209E9AC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4A58-2D47-AD24-808DD209E9AC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4A58-2D47-AD24-808DD209E9AC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A58-2D47-AD24-808DD209E9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plastic"/>
  </c:spPr>
  <c:txPr>
    <a:bodyPr/>
    <a:lstStyle/>
    <a:p>
      <a:pPr>
        <a:defRPr lang="zh-CN"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S&amp;P </a:t>
            </a:r>
            <a:r>
              <a:t>R(t)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'[project data-group0825.xlsx]S&amp;P 500'!$F$1</c:f>
              <c:strCache>
                <c:ptCount val="1"/>
                <c:pt idx="0">
                  <c:v>R(t)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'[project data-group0825.xlsx]S&amp;P 500'!$A$2:$A$2354</c:f>
              <c:strCache>
                <c:ptCount val="2353"/>
                <c:pt idx="0">
                  <c:v>2012-08-13</c:v>
                </c:pt>
                <c:pt idx="1">
                  <c:v>2012-08-14</c:v>
                </c:pt>
                <c:pt idx="2">
                  <c:v>2012-08-15</c:v>
                </c:pt>
                <c:pt idx="3">
                  <c:v>2012-08-16</c:v>
                </c:pt>
                <c:pt idx="4">
                  <c:v>2012-08-17</c:v>
                </c:pt>
                <c:pt idx="5">
                  <c:v>2012-08-20</c:v>
                </c:pt>
                <c:pt idx="6">
                  <c:v>2012-08-21</c:v>
                </c:pt>
                <c:pt idx="7">
                  <c:v>2012-08-22</c:v>
                </c:pt>
                <c:pt idx="8">
                  <c:v>2012-08-23</c:v>
                </c:pt>
                <c:pt idx="9">
                  <c:v>2012-08-24</c:v>
                </c:pt>
                <c:pt idx="10">
                  <c:v>2012-08-27</c:v>
                </c:pt>
                <c:pt idx="11">
                  <c:v>2012-08-28</c:v>
                </c:pt>
                <c:pt idx="12">
                  <c:v>2012-08-29</c:v>
                </c:pt>
                <c:pt idx="13">
                  <c:v>2012-08-30</c:v>
                </c:pt>
                <c:pt idx="14">
                  <c:v>2012-08-31</c:v>
                </c:pt>
                <c:pt idx="15">
                  <c:v>2012-09-04</c:v>
                </c:pt>
                <c:pt idx="16">
                  <c:v>2012-09-05</c:v>
                </c:pt>
                <c:pt idx="17">
                  <c:v>2012-09-06</c:v>
                </c:pt>
                <c:pt idx="18">
                  <c:v>2012-09-07</c:v>
                </c:pt>
                <c:pt idx="19">
                  <c:v>2012-09-10</c:v>
                </c:pt>
                <c:pt idx="20">
                  <c:v>2012-09-11</c:v>
                </c:pt>
                <c:pt idx="21">
                  <c:v>2012-09-12</c:v>
                </c:pt>
                <c:pt idx="22">
                  <c:v>2012-09-13</c:v>
                </c:pt>
                <c:pt idx="23">
                  <c:v>2012-09-14</c:v>
                </c:pt>
                <c:pt idx="24">
                  <c:v>2012-09-17</c:v>
                </c:pt>
                <c:pt idx="25">
                  <c:v>2012-09-18</c:v>
                </c:pt>
                <c:pt idx="26">
                  <c:v>2012-09-19</c:v>
                </c:pt>
                <c:pt idx="27">
                  <c:v>2012-09-20</c:v>
                </c:pt>
                <c:pt idx="28">
                  <c:v>2012-09-21</c:v>
                </c:pt>
                <c:pt idx="29">
                  <c:v>2012-09-24</c:v>
                </c:pt>
                <c:pt idx="30">
                  <c:v>2012-09-25</c:v>
                </c:pt>
                <c:pt idx="31">
                  <c:v>2012-09-26</c:v>
                </c:pt>
                <c:pt idx="32">
                  <c:v>2012-09-27</c:v>
                </c:pt>
                <c:pt idx="33">
                  <c:v>2012-09-28</c:v>
                </c:pt>
                <c:pt idx="34">
                  <c:v>2012-10-08</c:v>
                </c:pt>
                <c:pt idx="35">
                  <c:v>2012-10-09</c:v>
                </c:pt>
                <c:pt idx="36">
                  <c:v>2012-10-10</c:v>
                </c:pt>
                <c:pt idx="37">
                  <c:v>2012-10-11</c:v>
                </c:pt>
                <c:pt idx="38">
                  <c:v>2012-10-12</c:v>
                </c:pt>
                <c:pt idx="39">
                  <c:v>2012-10-15</c:v>
                </c:pt>
                <c:pt idx="40">
                  <c:v>2012-10-16</c:v>
                </c:pt>
                <c:pt idx="41">
                  <c:v>2012-10-17</c:v>
                </c:pt>
                <c:pt idx="42">
                  <c:v>2012-10-18</c:v>
                </c:pt>
                <c:pt idx="43">
                  <c:v>2012-10-19</c:v>
                </c:pt>
                <c:pt idx="44">
                  <c:v>2012-10-22</c:v>
                </c:pt>
                <c:pt idx="45">
                  <c:v>2012-10-23</c:v>
                </c:pt>
                <c:pt idx="46">
                  <c:v>2012-10-24</c:v>
                </c:pt>
                <c:pt idx="47">
                  <c:v>2012-10-25</c:v>
                </c:pt>
                <c:pt idx="48">
                  <c:v>2012-10-26</c:v>
                </c:pt>
                <c:pt idx="49">
                  <c:v>2012-10-31</c:v>
                </c:pt>
                <c:pt idx="50">
                  <c:v>2012-11-01</c:v>
                </c:pt>
                <c:pt idx="51">
                  <c:v>2012-11-02</c:v>
                </c:pt>
                <c:pt idx="52">
                  <c:v>2012-11-05</c:v>
                </c:pt>
                <c:pt idx="53">
                  <c:v>2012-11-06</c:v>
                </c:pt>
                <c:pt idx="54">
                  <c:v>2012-11-07</c:v>
                </c:pt>
                <c:pt idx="55">
                  <c:v>2012-11-08</c:v>
                </c:pt>
                <c:pt idx="56">
                  <c:v>2012-11-09</c:v>
                </c:pt>
                <c:pt idx="57">
                  <c:v>2012-11-12</c:v>
                </c:pt>
                <c:pt idx="58">
                  <c:v>2012-11-13</c:v>
                </c:pt>
                <c:pt idx="59">
                  <c:v>2012-11-14</c:v>
                </c:pt>
                <c:pt idx="60">
                  <c:v>2012-11-15</c:v>
                </c:pt>
                <c:pt idx="61">
                  <c:v>2012-11-16</c:v>
                </c:pt>
                <c:pt idx="62">
                  <c:v>2012-11-19</c:v>
                </c:pt>
                <c:pt idx="63">
                  <c:v>2012-11-20</c:v>
                </c:pt>
                <c:pt idx="64">
                  <c:v>2012-11-21</c:v>
                </c:pt>
                <c:pt idx="65">
                  <c:v>2012-11-23</c:v>
                </c:pt>
                <c:pt idx="66">
                  <c:v>2012-11-26</c:v>
                </c:pt>
                <c:pt idx="67">
                  <c:v>2012-11-27</c:v>
                </c:pt>
                <c:pt idx="68">
                  <c:v>2012-11-28</c:v>
                </c:pt>
                <c:pt idx="69">
                  <c:v>2012-11-29</c:v>
                </c:pt>
                <c:pt idx="70">
                  <c:v>2012-11-30</c:v>
                </c:pt>
                <c:pt idx="71">
                  <c:v>2012-12-03</c:v>
                </c:pt>
                <c:pt idx="72">
                  <c:v>2012-12-04</c:v>
                </c:pt>
                <c:pt idx="73">
                  <c:v>2012-12-05</c:v>
                </c:pt>
                <c:pt idx="74">
                  <c:v>2012-12-06</c:v>
                </c:pt>
                <c:pt idx="75">
                  <c:v>2012-12-07</c:v>
                </c:pt>
                <c:pt idx="76">
                  <c:v>2012-12-10</c:v>
                </c:pt>
                <c:pt idx="77">
                  <c:v>2012-12-11</c:v>
                </c:pt>
                <c:pt idx="78">
                  <c:v>2012-12-12</c:v>
                </c:pt>
                <c:pt idx="79">
                  <c:v>2012-12-13</c:v>
                </c:pt>
                <c:pt idx="80">
                  <c:v>2012-12-14</c:v>
                </c:pt>
                <c:pt idx="81">
                  <c:v>2012-12-17</c:v>
                </c:pt>
                <c:pt idx="82">
                  <c:v>2012-12-18</c:v>
                </c:pt>
                <c:pt idx="83">
                  <c:v>2012-12-19</c:v>
                </c:pt>
                <c:pt idx="84">
                  <c:v>2012-12-20</c:v>
                </c:pt>
                <c:pt idx="85">
                  <c:v>2012-12-21</c:v>
                </c:pt>
                <c:pt idx="86">
                  <c:v>2012-12-24</c:v>
                </c:pt>
                <c:pt idx="87">
                  <c:v>2012-12-26</c:v>
                </c:pt>
                <c:pt idx="88">
                  <c:v>2012-12-27</c:v>
                </c:pt>
                <c:pt idx="89">
                  <c:v>2012-12-28</c:v>
                </c:pt>
                <c:pt idx="90">
                  <c:v>2012-12-31</c:v>
                </c:pt>
                <c:pt idx="91">
                  <c:v>2013-01-04</c:v>
                </c:pt>
                <c:pt idx="92">
                  <c:v>2013-01-07</c:v>
                </c:pt>
                <c:pt idx="93">
                  <c:v>2013-01-08</c:v>
                </c:pt>
                <c:pt idx="94">
                  <c:v>2013-01-09</c:v>
                </c:pt>
                <c:pt idx="95">
                  <c:v>2013-01-10</c:v>
                </c:pt>
                <c:pt idx="96">
                  <c:v>2013-01-11</c:v>
                </c:pt>
                <c:pt idx="97">
                  <c:v>2013-01-14</c:v>
                </c:pt>
                <c:pt idx="98">
                  <c:v>2013-01-15</c:v>
                </c:pt>
                <c:pt idx="99">
                  <c:v>2013-01-16</c:v>
                </c:pt>
                <c:pt idx="100">
                  <c:v>2013-01-17</c:v>
                </c:pt>
                <c:pt idx="101">
                  <c:v>2013-01-18</c:v>
                </c:pt>
                <c:pt idx="102">
                  <c:v>2013-01-22</c:v>
                </c:pt>
                <c:pt idx="103">
                  <c:v>2013-01-23</c:v>
                </c:pt>
                <c:pt idx="104">
                  <c:v>2013-01-24</c:v>
                </c:pt>
                <c:pt idx="105">
                  <c:v>2013-01-25</c:v>
                </c:pt>
                <c:pt idx="106">
                  <c:v>2013-01-28</c:v>
                </c:pt>
                <c:pt idx="107">
                  <c:v>2013-01-29</c:v>
                </c:pt>
                <c:pt idx="108">
                  <c:v>2013-01-30</c:v>
                </c:pt>
                <c:pt idx="109">
                  <c:v>2013-01-31</c:v>
                </c:pt>
                <c:pt idx="110">
                  <c:v>2013-02-01</c:v>
                </c:pt>
                <c:pt idx="111">
                  <c:v>2013-02-04</c:v>
                </c:pt>
                <c:pt idx="112">
                  <c:v>2013-02-05</c:v>
                </c:pt>
                <c:pt idx="113">
                  <c:v>2013-02-06</c:v>
                </c:pt>
                <c:pt idx="114">
                  <c:v>2013-02-07</c:v>
                </c:pt>
                <c:pt idx="115">
                  <c:v>2013-02-08</c:v>
                </c:pt>
                <c:pt idx="116">
                  <c:v>2013-02-15</c:v>
                </c:pt>
                <c:pt idx="117">
                  <c:v>2013-02-19</c:v>
                </c:pt>
                <c:pt idx="118">
                  <c:v>2013-02-20</c:v>
                </c:pt>
                <c:pt idx="119">
                  <c:v>2013-02-21</c:v>
                </c:pt>
                <c:pt idx="120">
                  <c:v>2013-02-22</c:v>
                </c:pt>
                <c:pt idx="121">
                  <c:v>2013-02-25</c:v>
                </c:pt>
                <c:pt idx="122">
                  <c:v>2013-02-26</c:v>
                </c:pt>
                <c:pt idx="123">
                  <c:v>2013-02-27</c:v>
                </c:pt>
                <c:pt idx="124">
                  <c:v>2013-02-28</c:v>
                </c:pt>
                <c:pt idx="125">
                  <c:v>2013-03-01</c:v>
                </c:pt>
                <c:pt idx="126">
                  <c:v>2013-03-04</c:v>
                </c:pt>
                <c:pt idx="127">
                  <c:v>2013-03-05</c:v>
                </c:pt>
                <c:pt idx="128">
                  <c:v>2013-03-06</c:v>
                </c:pt>
                <c:pt idx="129">
                  <c:v>2013-03-07</c:v>
                </c:pt>
                <c:pt idx="130">
                  <c:v>2013-03-08</c:v>
                </c:pt>
                <c:pt idx="131">
                  <c:v>2013-03-11</c:v>
                </c:pt>
                <c:pt idx="132">
                  <c:v>2013-03-12</c:v>
                </c:pt>
                <c:pt idx="133">
                  <c:v>2013-03-13</c:v>
                </c:pt>
                <c:pt idx="134">
                  <c:v>2013-03-14</c:v>
                </c:pt>
                <c:pt idx="135">
                  <c:v>2013-03-15</c:v>
                </c:pt>
                <c:pt idx="136">
                  <c:v>2013-03-18</c:v>
                </c:pt>
                <c:pt idx="137">
                  <c:v>2013-03-19</c:v>
                </c:pt>
                <c:pt idx="138">
                  <c:v>2013-03-20</c:v>
                </c:pt>
                <c:pt idx="139">
                  <c:v>2013-03-21</c:v>
                </c:pt>
                <c:pt idx="140">
                  <c:v>2013-03-22</c:v>
                </c:pt>
                <c:pt idx="141">
                  <c:v>2013-03-25</c:v>
                </c:pt>
                <c:pt idx="142">
                  <c:v>2013-03-26</c:v>
                </c:pt>
                <c:pt idx="143">
                  <c:v>2013-03-27</c:v>
                </c:pt>
                <c:pt idx="144">
                  <c:v>2013-03-28</c:v>
                </c:pt>
                <c:pt idx="145">
                  <c:v>2013-04-01</c:v>
                </c:pt>
                <c:pt idx="146">
                  <c:v>2013-04-02</c:v>
                </c:pt>
                <c:pt idx="147">
                  <c:v>2013-04-03</c:v>
                </c:pt>
                <c:pt idx="148">
                  <c:v>2013-04-08</c:v>
                </c:pt>
                <c:pt idx="149">
                  <c:v>2013-04-09</c:v>
                </c:pt>
                <c:pt idx="150">
                  <c:v>2013-04-10</c:v>
                </c:pt>
                <c:pt idx="151">
                  <c:v>2013-04-11</c:v>
                </c:pt>
                <c:pt idx="152">
                  <c:v>2013-04-12</c:v>
                </c:pt>
                <c:pt idx="153">
                  <c:v>2013-04-15</c:v>
                </c:pt>
                <c:pt idx="154">
                  <c:v>2013-04-16</c:v>
                </c:pt>
                <c:pt idx="155">
                  <c:v>2013-04-17</c:v>
                </c:pt>
                <c:pt idx="156">
                  <c:v>2013-04-18</c:v>
                </c:pt>
                <c:pt idx="157">
                  <c:v>2013-04-19</c:v>
                </c:pt>
                <c:pt idx="158">
                  <c:v>2013-04-22</c:v>
                </c:pt>
                <c:pt idx="159">
                  <c:v>2013-04-23</c:v>
                </c:pt>
                <c:pt idx="160">
                  <c:v>2013-04-24</c:v>
                </c:pt>
                <c:pt idx="161">
                  <c:v>2013-04-25</c:v>
                </c:pt>
                <c:pt idx="162">
                  <c:v>2013-04-26</c:v>
                </c:pt>
                <c:pt idx="163">
                  <c:v>2013-05-02</c:v>
                </c:pt>
                <c:pt idx="164">
                  <c:v>2013-05-03</c:v>
                </c:pt>
                <c:pt idx="165">
                  <c:v>2013-05-06</c:v>
                </c:pt>
                <c:pt idx="166">
                  <c:v>2013-05-07</c:v>
                </c:pt>
                <c:pt idx="167">
                  <c:v>2013-05-08</c:v>
                </c:pt>
                <c:pt idx="168">
                  <c:v>2013-05-09</c:v>
                </c:pt>
                <c:pt idx="169">
                  <c:v>2013-05-10</c:v>
                </c:pt>
                <c:pt idx="170">
                  <c:v>2013-05-13</c:v>
                </c:pt>
                <c:pt idx="171">
                  <c:v>2013-05-14</c:v>
                </c:pt>
                <c:pt idx="172">
                  <c:v>2013-05-15</c:v>
                </c:pt>
                <c:pt idx="173">
                  <c:v>2013-05-16</c:v>
                </c:pt>
                <c:pt idx="174">
                  <c:v>2013-05-17</c:v>
                </c:pt>
                <c:pt idx="175">
                  <c:v>2013-05-20</c:v>
                </c:pt>
                <c:pt idx="176">
                  <c:v>2013-05-21</c:v>
                </c:pt>
                <c:pt idx="177">
                  <c:v>2013-05-22</c:v>
                </c:pt>
                <c:pt idx="178">
                  <c:v>2013-05-23</c:v>
                </c:pt>
                <c:pt idx="179">
                  <c:v>2013-05-24</c:v>
                </c:pt>
                <c:pt idx="180">
                  <c:v>2013-05-28</c:v>
                </c:pt>
                <c:pt idx="181">
                  <c:v>2013-05-29</c:v>
                </c:pt>
                <c:pt idx="182">
                  <c:v>2013-05-30</c:v>
                </c:pt>
                <c:pt idx="183">
                  <c:v>2013-05-31</c:v>
                </c:pt>
                <c:pt idx="184">
                  <c:v>2013-06-03</c:v>
                </c:pt>
                <c:pt idx="185">
                  <c:v>2013-06-04</c:v>
                </c:pt>
                <c:pt idx="186">
                  <c:v>2013-06-05</c:v>
                </c:pt>
                <c:pt idx="187">
                  <c:v>2013-06-06</c:v>
                </c:pt>
                <c:pt idx="188">
                  <c:v>2013-06-07</c:v>
                </c:pt>
                <c:pt idx="189">
                  <c:v>2013-06-13</c:v>
                </c:pt>
                <c:pt idx="190">
                  <c:v>2013-06-14</c:v>
                </c:pt>
                <c:pt idx="191">
                  <c:v>2013-06-17</c:v>
                </c:pt>
                <c:pt idx="192">
                  <c:v>2013-06-18</c:v>
                </c:pt>
                <c:pt idx="193">
                  <c:v>2013-06-19</c:v>
                </c:pt>
                <c:pt idx="194">
                  <c:v>2013-06-20</c:v>
                </c:pt>
                <c:pt idx="195">
                  <c:v>2013-06-21</c:v>
                </c:pt>
                <c:pt idx="196">
                  <c:v>2013-06-24</c:v>
                </c:pt>
                <c:pt idx="197">
                  <c:v>2013-06-25</c:v>
                </c:pt>
                <c:pt idx="198">
                  <c:v>2013-06-26</c:v>
                </c:pt>
                <c:pt idx="199">
                  <c:v>2013-06-27</c:v>
                </c:pt>
                <c:pt idx="200">
                  <c:v>2013-06-28</c:v>
                </c:pt>
                <c:pt idx="201">
                  <c:v>2013-07-01</c:v>
                </c:pt>
                <c:pt idx="202">
                  <c:v>2013-07-02</c:v>
                </c:pt>
                <c:pt idx="203">
                  <c:v>2013-07-03</c:v>
                </c:pt>
                <c:pt idx="204">
                  <c:v>2013-07-05</c:v>
                </c:pt>
                <c:pt idx="205">
                  <c:v>2013-07-08</c:v>
                </c:pt>
                <c:pt idx="206">
                  <c:v>2013-07-09</c:v>
                </c:pt>
                <c:pt idx="207">
                  <c:v>2013-07-10</c:v>
                </c:pt>
                <c:pt idx="208">
                  <c:v>2013-07-11</c:v>
                </c:pt>
                <c:pt idx="209">
                  <c:v>2013-07-12</c:v>
                </c:pt>
                <c:pt idx="210">
                  <c:v>2013-07-15</c:v>
                </c:pt>
                <c:pt idx="211">
                  <c:v>2013-07-16</c:v>
                </c:pt>
                <c:pt idx="212">
                  <c:v>2013-07-17</c:v>
                </c:pt>
                <c:pt idx="213">
                  <c:v>2013-07-18</c:v>
                </c:pt>
                <c:pt idx="214">
                  <c:v>2013-07-19</c:v>
                </c:pt>
                <c:pt idx="215">
                  <c:v>2013-07-22</c:v>
                </c:pt>
                <c:pt idx="216">
                  <c:v>2013-07-23</c:v>
                </c:pt>
                <c:pt idx="217">
                  <c:v>2013-07-24</c:v>
                </c:pt>
                <c:pt idx="218">
                  <c:v>2013-07-25</c:v>
                </c:pt>
                <c:pt idx="219">
                  <c:v>2013-07-26</c:v>
                </c:pt>
                <c:pt idx="220">
                  <c:v>2013-07-29</c:v>
                </c:pt>
                <c:pt idx="221">
                  <c:v>2013-07-30</c:v>
                </c:pt>
                <c:pt idx="222">
                  <c:v>2013-07-31</c:v>
                </c:pt>
                <c:pt idx="223">
                  <c:v>2013-08-01</c:v>
                </c:pt>
                <c:pt idx="224">
                  <c:v>2013-08-02</c:v>
                </c:pt>
                <c:pt idx="225">
                  <c:v>2013-08-05</c:v>
                </c:pt>
                <c:pt idx="226">
                  <c:v>2013-08-06</c:v>
                </c:pt>
                <c:pt idx="227">
                  <c:v>2013-08-07</c:v>
                </c:pt>
                <c:pt idx="228">
                  <c:v>2013-08-08</c:v>
                </c:pt>
                <c:pt idx="229">
                  <c:v>2013-08-09</c:v>
                </c:pt>
                <c:pt idx="230">
                  <c:v>2013-08-12</c:v>
                </c:pt>
                <c:pt idx="231">
                  <c:v>2013-08-13</c:v>
                </c:pt>
                <c:pt idx="232">
                  <c:v>2013-08-14</c:v>
                </c:pt>
                <c:pt idx="233">
                  <c:v>2013-08-15</c:v>
                </c:pt>
                <c:pt idx="234">
                  <c:v>2013-08-16</c:v>
                </c:pt>
                <c:pt idx="235">
                  <c:v>2013-08-19</c:v>
                </c:pt>
                <c:pt idx="236">
                  <c:v>2013-08-20</c:v>
                </c:pt>
                <c:pt idx="237">
                  <c:v>2013-08-21</c:v>
                </c:pt>
                <c:pt idx="238">
                  <c:v>2013-08-22</c:v>
                </c:pt>
                <c:pt idx="239">
                  <c:v>2013-08-23</c:v>
                </c:pt>
                <c:pt idx="240">
                  <c:v>2013-08-26</c:v>
                </c:pt>
                <c:pt idx="241">
                  <c:v>2013-08-27</c:v>
                </c:pt>
                <c:pt idx="242">
                  <c:v>2013-08-28</c:v>
                </c:pt>
                <c:pt idx="243">
                  <c:v>2013-08-29</c:v>
                </c:pt>
                <c:pt idx="244">
                  <c:v>2013-08-30</c:v>
                </c:pt>
                <c:pt idx="245">
                  <c:v>2013-09-03</c:v>
                </c:pt>
                <c:pt idx="246">
                  <c:v>2013-09-04</c:v>
                </c:pt>
                <c:pt idx="247">
                  <c:v>2013-09-05</c:v>
                </c:pt>
                <c:pt idx="248">
                  <c:v>2013-09-06</c:v>
                </c:pt>
                <c:pt idx="249">
                  <c:v>2013-09-09</c:v>
                </c:pt>
                <c:pt idx="250">
                  <c:v>2013-09-10</c:v>
                </c:pt>
                <c:pt idx="251">
                  <c:v>2013-09-11</c:v>
                </c:pt>
                <c:pt idx="252">
                  <c:v>2013-09-12</c:v>
                </c:pt>
                <c:pt idx="253">
                  <c:v>2013-09-13</c:v>
                </c:pt>
                <c:pt idx="254">
                  <c:v>2013-09-16</c:v>
                </c:pt>
                <c:pt idx="255">
                  <c:v>2013-09-17</c:v>
                </c:pt>
                <c:pt idx="256">
                  <c:v>2013-09-18</c:v>
                </c:pt>
                <c:pt idx="257">
                  <c:v>2013-09-23</c:v>
                </c:pt>
                <c:pt idx="258">
                  <c:v>2013-09-24</c:v>
                </c:pt>
                <c:pt idx="259">
                  <c:v>2013-09-25</c:v>
                </c:pt>
                <c:pt idx="260">
                  <c:v>2013-09-26</c:v>
                </c:pt>
                <c:pt idx="261">
                  <c:v>2013-09-27</c:v>
                </c:pt>
                <c:pt idx="262">
                  <c:v>2013-09-30</c:v>
                </c:pt>
                <c:pt idx="263">
                  <c:v>2013-10-08</c:v>
                </c:pt>
                <c:pt idx="264">
                  <c:v>2013-10-09</c:v>
                </c:pt>
                <c:pt idx="265">
                  <c:v>2013-10-10</c:v>
                </c:pt>
                <c:pt idx="266">
                  <c:v>2013-10-11</c:v>
                </c:pt>
                <c:pt idx="267">
                  <c:v>2013-10-14</c:v>
                </c:pt>
                <c:pt idx="268">
                  <c:v>2013-10-15</c:v>
                </c:pt>
                <c:pt idx="269">
                  <c:v>2013-10-16</c:v>
                </c:pt>
                <c:pt idx="270">
                  <c:v>2013-10-17</c:v>
                </c:pt>
                <c:pt idx="271">
                  <c:v>2013-10-18</c:v>
                </c:pt>
                <c:pt idx="272">
                  <c:v>2013-10-21</c:v>
                </c:pt>
                <c:pt idx="273">
                  <c:v>2013-10-22</c:v>
                </c:pt>
                <c:pt idx="274">
                  <c:v>2013-10-23</c:v>
                </c:pt>
                <c:pt idx="275">
                  <c:v>2013-10-24</c:v>
                </c:pt>
                <c:pt idx="276">
                  <c:v>2013-10-25</c:v>
                </c:pt>
                <c:pt idx="277">
                  <c:v>2013-10-28</c:v>
                </c:pt>
                <c:pt idx="278">
                  <c:v>2013-10-29</c:v>
                </c:pt>
                <c:pt idx="279">
                  <c:v>2013-10-30</c:v>
                </c:pt>
                <c:pt idx="280">
                  <c:v>2013-10-31</c:v>
                </c:pt>
                <c:pt idx="281">
                  <c:v>2013-11-01</c:v>
                </c:pt>
                <c:pt idx="282">
                  <c:v>2013-11-04</c:v>
                </c:pt>
                <c:pt idx="283">
                  <c:v>2013-11-05</c:v>
                </c:pt>
                <c:pt idx="284">
                  <c:v>2013-11-06</c:v>
                </c:pt>
                <c:pt idx="285">
                  <c:v>2013-11-07</c:v>
                </c:pt>
                <c:pt idx="286">
                  <c:v>2013-11-08</c:v>
                </c:pt>
                <c:pt idx="287">
                  <c:v>2013-11-11</c:v>
                </c:pt>
                <c:pt idx="288">
                  <c:v>2013-11-12</c:v>
                </c:pt>
                <c:pt idx="289">
                  <c:v>2013-11-13</c:v>
                </c:pt>
                <c:pt idx="290">
                  <c:v>2013-11-14</c:v>
                </c:pt>
                <c:pt idx="291">
                  <c:v>2013-11-15</c:v>
                </c:pt>
                <c:pt idx="292">
                  <c:v>2013-11-18</c:v>
                </c:pt>
                <c:pt idx="293">
                  <c:v>2013-11-19</c:v>
                </c:pt>
                <c:pt idx="294">
                  <c:v>2013-11-20</c:v>
                </c:pt>
                <c:pt idx="295">
                  <c:v>2013-11-21</c:v>
                </c:pt>
                <c:pt idx="296">
                  <c:v>2013-11-22</c:v>
                </c:pt>
                <c:pt idx="297">
                  <c:v>2013-11-25</c:v>
                </c:pt>
                <c:pt idx="298">
                  <c:v>2013-11-26</c:v>
                </c:pt>
                <c:pt idx="299">
                  <c:v>2013-11-27</c:v>
                </c:pt>
                <c:pt idx="300">
                  <c:v>2013-11-29</c:v>
                </c:pt>
                <c:pt idx="301">
                  <c:v>2013-12-02</c:v>
                </c:pt>
                <c:pt idx="302">
                  <c:v>2013-12-03</c:v>
                </c:pt>
                <c:pt idx="303">
                  <c:v>2013-12-04</c:v>
                </c:pt>
                <c:pt idx="304">
                  <c:v>2013-12-05</c:v>
                </c:pt>
                <c:pt idx="305">
                  <c:v>2013-12-06</c:v>
                </c:pt>
                <c:pt idx="306">
                  <c:v>2013-12-09</c:v>
                </c:pt>
                <c:pt idx="307">
                  <c:v>2013-12-10</c:v>
                </c:pt>
                <c:pt idx="308">
                  <c:v>2013-12-11</c:v>
                </c:pt>
                <c:pt idx="309">
                  <c:v>2013-12-12</c:v>
                </c:pt>
                <c:pt idx="310">
                  <c:v>2013-12-13</c:v>
                </c:pt>
                <c:pt idx="311">
                  <c:v>2013-12-16</c:v>
                </c:pt>
                <c:pt idx="312">
                  <c:v>2013-12-17</c:v>
                </c:pt>
                <c:pt idx="313">
                  <c:v>2013-12-18</c:v>
                </c:pt>
                <c:pt idx="314">
                  <c:v>2013-12-19</c:v>
                </c:pt>
                <c:pt idx="315">
                  <c:v>2013-12-20</c:v>
                </c:pt>
                <c:pt idx="316">
                  <c:v>2013-12-23</c:v>
                </c:pt>
                <c:pt idx="317">
                  <c:v>2013-12-24</c:v>
                </c:pt>
                <c:pt idx="318">
                  <c:v>2013-12-26</c:v>
                </c:pt>
                <c:pt idx="319">
                  <c:v>2013-12-27</c:v>
                </c:pt>
                <c:pt idx="320">
                  <c:v>2013-12-30</c:v>
                </c:pt>
                <c:pt idx="321">
                  <c:v>2013-12-31</c:v>
                </c:pt>
                <c:pt idx="322">
                  <c:v>2014-01-02</c:v>
                </c:pt>
                <c:pt idx="323">
                  <c:v>2014-01-03</c:v>
                </c:pt>
                <c:pt idx="324">
                  <c:v>2014-01-06</c:v>
                </c:pt>
                <c:pt idx="325">
                  <c:v>2014-01-07</c:v>
                </c:pt>
                <c:pt idx="326">
                  <c:v>2014-01-08</c:v>
                </c:pt>
                <c:pt idx="327">
                  <c:v>2014-01-09</c:v>
                </c:pt>
                <c:pt idx="328">
                  <c:v>2014-01-10</c:v>
                </c:pt>
                <c:pt idx="329">
                  <c:v>2014-01-13</c:v>
                </c:pt>
                <c:pt idx="330">
                  <c:v>2014-01-14</c:v>
                </c:pt>
                <c:pt idx="331">
                  <c:v>2014-01-15</c:v>
                </c:pt>
                <c:pt idx="332">
                  <c:v>2014-01-16</c:v>
                </c:pt>
                <c:pt idx="333">
                  <c:v>2014-01-17</c:v>
                </c:pt>
                <c:pt idx="334">
                  <c:v>2014-01-21</c:v>
                </c:pt>
                <c:pt idx="335">
                  <c:v>2014-01-22</c:v>
                </c:pt>
                <c:pt idx="336">
                  <c:v>2014-01-23</c:v>
                </c:pt>
                <c:pt idx="337">
                  <c:v>2014-01-24</c:v>
                </c:pt>
                <c:pt idx="338">
                  <c:v>2014-01-27</c:v>
                </c:pt>
                <c:pt idx="339">
                  <c:v>2014-01-28</c:v>
                </c:pt>
                <c:pt idx="340">
                  <c:v>2014-01-29</c:v>
                </c:pt>
                <c:pt idx="341">
                  <c:v>2014-01-30</c:v>
                </c:pt>
                <c:pt idx="342">
                  <c:v>2014-02-07</c:v>
                </c:pt>
                <c:pt idx="343">
                  <c:v>2014-02-10</c:v>
                </c:pt>
                <c:pt idx="344">
                  <c:v>2014-02-11</c:v>
                </c:pt>
                <c:pt idx="345">
                  <c:v>2014-02-12</c:v>
                </c:pt>
                <c:pt idx="346">
                  <c:v>2014-02-13</c:v>
                </c:pt>
                <c:pt idx="347">
                  <c:v>2014-02-14</c:v>
                </c:pt>
                <c:pt idx="348">
                  <c:v>2014-02-18</c:v>
                </c:pt>
                <c:pt idx="349">
                  <c:v>2014-02-19</c:v>
                </c:pt>
                <c:pt idx="350">
                  <c:v>2014-02-20</c:v>
                </c:pt>
                <c:pt idx="351">
                  <c:v>2014-02-21</c:v>
                </c:pt>
                <c:pt idx="352">
                  <c:v>2014-02-24</c:v>
                </c:pt>
                <c:pt idx="353">
                  <c:v>2014-02-25</c:v>
                </c:pt>
                <c:pt idx="354">
                  <c:v>2014-02-26</c:v>
                </c:pt>
                <c:pt idx="355">
                  <c:v>2014-02-27</c:v>
                </c:pt>
                <c:pt idx="356">
                  <c:v>2014-02-28</c:v>
                </c:pt>
                <c:pt idx="357">
                  <c:v>2014-03-03</c:v>
                </c:pt>
                <c:pt idx="358">
                  <c:v>2014-03-04</c:v>
                </c:pt>
                <c:pt idx="359">
                  <c:v>2014-03-05</c:v>
                </c:pt>
                <c:pt idx="360">
                  <c:v>2014-03-06</c:v>
                </c:pt>
                <c:pt idx="361">
                  <c:v>2014-03-07</c:v>
                </c:pt>
                <c:pt idx="362">
                  <c:v>2014-03-10</c:v>
                </c:pt>
                <c:pt idx="363">
                  <c:v>2014-03-11</c:v>
                </c:pt>
                <c:pt idx="364">
                  <c:v>2014-03-12</c:v>
                </c:pt>
                <c:pt idx="365">
                  <c:v>2014-03-13</c:v>
                </c:pt>
                <c:pt idx="366">
                  <c:v>2014-03-14</c:v>
                </c:pt>
                <c:pt idx="367">
                  <c:v>2014-03-17</c:v>
                </c:pt>
                <c:pt idx="368">
                  <c:v>2014-03-18</c:v>
                </c:pt>
                <c:pt idx="369">
                  <c:v>2014-03-19</c:v>
                </c:pt>
                <c:pt idx="370">
                  <c:v>2014-03-20</c:v>
                </c:pt>
                <c:pt idx="371">
                  <c:v>2014-03-21</c:v>
                </c:pt>
                <c:pt idx="372">
                  <c:v>2014-03-24</c:v>
                </c:pt>
                <c:pt idx="373">
                  <c:v>2014-03-25</c:v>
                </c:pt>
                <c:pt idx="374">
                  <c:v>2014-03-26</c:v>
                </c:pt>
                <c:pt idx="375">
                  <c:v>2014-03-27</c:v>
                </c:pt>
                <c:pt idx="376">
                  <c:v>2014-03-28</c:v>
                </c:pt>
                <c:pt idx="377">
                  <c:v>2014-03-31</c:v>
                </c:pt>
                <c:pt idx="378">
                  <c:v>2014-04-01</c:v>
                </c:pt>
                <c:pt idx="379">
                  <c:v>2014-04-02</c:v>
                </c:pt>
                <c:pt idx="380">
                  <c:v>2014-04-03</c:v>
                </c:pt>
                <c:pt idx="381">
                  <c:v>2014-04-04</c:v>
                </c:pt>
                <c:pt idx="382">
                  <c:v>2014-04-08</c:v>
                </c:pt>
                <c:pt idx="383">
                  <c:v>2014-04-09</c:v>
                </c:pt>
                <c:pt idx="384">
                  <c:v>2014-04-10</c:v>
                </c:pt>
                <c:pt idx="385">
                  <c:v>2014-04-11</c:v>
                </c:pt>
                <c:pt idx="386">
                  <c:v>2014-04-14</c:v>
                </c:pt>
                <c:pt idx="387">
                  <c:v>2014-04-15</c:v>
                </c:pt>
                <c:pt idx="388">
                  <c:v>2014-04-16</c:v>
                </c:pt>
                <c:pt idx="389">
                  <c:v>2014-04-17</c:v>
                </c:pt>
                <c:pt idx="390">
                  <c:v>2014-04-21</c:v>
                </c:pt>
                <c:pt idx="391">
                  <c:v>2014-04-22</c:v>
                </c:pt>
                <c:pt idx="392">
                  <c:v>2014-04-23</c:v>
                </c:pt>
                <c:pt idx="393">
                  <c:v>2014-04-24</c:v>
                </c:pt>
                <c:pt idx="394">
                  <c:v>2014-04-25</c:v>
                </c:pt>
                <c:pt idx="395">
                  <c:v>2014-04-28</c:v>
                </c:pt>
                <c:pt idx="396">
                  <c:v>2014-04-29</c:v>
                </c:pt>
                <c:pt idx="397">
                  <c:v>2014-04-30</c:v>
                </c:pt>
                <c:pt idx="398">
                  <c:v>2014-05-05</c:v>
                </c:pt>
                <c:pt idx="399">
                  <c:v>2014-05-06</c:v>
                </c:pt>
                <c:pt idx="400">
                  <c:v>2014-05-07</c:v>
                </c:pt>
                <c:pt idx="401">
                  <c:v>2014-05-08</c:v>
                </c:pt>
                <c:pt idx="402">
                  <c:v>2014-05-09</c:v>
                </c:pt>
                <c:pt idx="403">
                  <c:v>2014-05-12</c:v>
                </c:pt>
                <c:pt idx="404">
                  <c:v>2014-05-13</c:v>
                </c:pt>
                <c:pt idx="405">
                  <c:v>2014-05-14</c:v>
                </c:pt>
                <c:pt idx="406">
                  <c:v>2014-05-15</c:v>
                </c:pt>
                <c:pt idx="407">
                  <c:v>2014-05-16</c:v>
                </c:pt>
                <c:pt idx="408">
                  <c:v>2014-05-19</c:v>
                </c:pt>
                <c:pt idx="409">
                  <c:v>2014-05-20</c:v>
                </c:pt>
                <c:pt idx="410">
                  <c:v>2014-05-21</c:v>
                </c:pt>
                <c:pt idx="411">
                  <c:v>2014-05-22</c:v>
                </c:pt>
                <c:pt idx="412">
                  <c:v>2014-05-23</c:v>
                </c:pt>
                <c:pt idx="413">
                  <c:v>2014-05-27</c:v>
                </c:pt>
                <c:pt idx="414">
                  <c:v>2014-05-28</c:v>
                </c:pt>
                <c:pt idx="415">
                  <c:v>2014-05-29</c:v>
                </c:pt>
                <c:pt idx="416">
                  <c:v>2014-05-30</c:v>
                </c:pt>
                <c:pt idx="417">
                  <c:v>2014-06-03</c:v>
                </c:pt>
                <c:pt idx="418">
                  <c:v>2014-06-04</c:v>
                </c:pt>
                <c:pt idx="419">
                  <c:v>2014-06-05</c:v>
                </c:pt>
                <c:pt idx="420">
                  <c:v>2014-06-06</c:v>
                </c:pt>
                <c:pt idx="421">
                  <c:v>2014-06-09</c:v>
                </c:pt>
                <c:pt idx="422">
                  <c:v>2014-06-10</c:v>
                </c:pt>
                <c:pt idx="423">
                  <c:v>2014-06-11</c:v>
                </c:pt>
                <c:pt idx="424">
                  <c:v>2014-06-12</c:v>
                </c:pt>
                <c:pt idx="425">
                  <c:v>2014-06-13</c:v>
                </c:pt>
                <c:pt idx="426">
                  <c:v>2014-06-16</c:v>
                </c:pt>
                <c:pt idx="427">
                  <c:v>2014-06-17</c:v>
                </c:pt>
                <c:pt idx="428">
                  <c:v>2014-06-18</c:v>
                </c:pt>
                <c:pt idx="429">
                  <c:v>2014-06-19</c:v>
                </c:pt>
                <c:pt idx="430">
                  <c:v>2014-06-20</c:v>
                </c:pt>
                <c:pt idx="431">
                  <c:v>2014-06-23</c:v>
                </c:pt>
                <c:pt idx="432">
                  <c:v>2014-06-24</c:v>
                </c:pt>
                <c:pt idx="433">
                  <c:v>2014-06-25</c:v>
                </c:pt>
                <c:pt idx="434">
                  <c:v>2014-06-26</c:v>
                </c:pt>
                <c:pt idx="435">
                  <c:v>2014-06-27</c:v>
                </c:pt>
                <c:pt idx="436">
                  <c:v>2014-06-30</c:v>
                </c:pt>
                <c:pt idx="437">
                  <c:v>2014-07-01</c:v>
                </c:pt>
                <c:pt idx="438">
                  <c:v>2014-07-02</c:v>
                </c:pt>
                <c:pt idx="439">
                  <c:v>2014-07-03</c:v>
                </c:pt>
                <c:pt idx="440">
                  <c:v>2014-07-07</c:v>
                </c:pt>
                <c:pt idx="441">
                  <c:v>2014-07-08</c:v>
                </c:pt>
                <c:pt idx="442">
                  <c:v>2014-07-09</c:v>
                </c:pt>
                <c:pt idx="443">
                  <c:v>2014-07-10</c:v>
                </c:pt>
                <c:pt idx="444">
                  <c:v>2014-07-11</c:v>
                </c:pt>
                <c:pt idx="445">
                  <c:v>2014-07-14</c:v>
                </c:pt>
                <c:pt idx="446">
                  <c:v>2014-07-15</c:v>
                </c:pt>
                <c:pt idx="447">
                  <c:v>2014-07-16</c:v>
                </c:pt>
                <c:pt idx="448">
                  <c:v>2014-07-17</c:v>
                </c:pt>
                <c:pt idx="449">
                  <c:v>2014-07-18</c:v>
                </c:pt>
                <c:pt idx="450">
                  <c:v>2014-07-21</c:v>
                </c:pt>
                <c:pt idx="451">
                  <c:v>2014-07-22</c:v>
                </c:pt>
                <c:pt idx="452">
                  <c:v>2014-07-23</c:v>
                </c:pt>
                <c:pt idx="453">
                  <c:v>2014-07-24</c:v>
                </c:pt>
                <c:pt idx="454">
                  <c:v>2014-07-25</c:v>
                </c:pt>
                <c:pt idx="455">
                  <c:v>2014-07-28</c:v>
                </c:pt>
                <c:pt idx="456">
                  <c:v>2014-07-29</c:v>
                </c:pt>
                <c:pt idx="457">
                  <c:v>2014-07-30</c:v>
                </c:pt>
                <c:pt idx="458">
                  <c:v>2014-07-31</c:v>
                </c:pt>
                <c:pt idx="459">
                  <c:v>2014-08-01</c:v>
                </c:pt>
                <c:pt idx="460">
                  <c:v>2014-08-04</c:v>
                </c:pt>
                <c:pt idx="461">
                  <c:v>2014-08-05</c:v>
                </c:pt>
                <c:pt idx="462">
                  <c:v>2014-08-06</c:v>
                </c:pt>
                <c:pt idx="463">
                  <c:v>2014-08-07</c:v>
                </c:pt>
                <c:pt idx="464">
                  <c:v>2014-08-08</c:v>
                </c:pt>
                <c:pt idx="465">
                  <c:v>2014-08-11</c:v>
                </c:pt>
                <c:pt idx="466">
                  <c:v>2014-08-12</c:v>
                </c:pt>
                <c:pt idx="467">
                  <c:v>2014-08-13</c:v>
                </c:pt>
                <c:pt idx="468">
                  <c:v>2014-08-14</c:v>
                </c:pt>
                <c:pt idx="469">
                  <c:v>2014-08-15</c:v>
                </c:pt>
                <c:pt idx="470">
                  <c:v>2014-08-18</c:v>
                </c:pt>
                <c:pt idx="471">
                  <c:v>2014-08-19</c:v>
                </c:pt>
                <c:pt idx="472">
                  <c:v>2014-08-20</c:v>
                </c:pt>
                <c:pt idx="473">
                  <c:v>2014-08-21</c:v>
                </c:pt>
                <c:pt idx="474">
                  <c:v>2014-08-22</c:v>
                </c:pt>
                <c:pt idx="475">
                  <c:v>2014-08-25</c:v>
                </c:pt>
                <c:pt idx="476">
                  <c:v>2014-08-26</c:v>
                </c:pt>
                <c:pt idx="477">
                  <c:v>2014-08-27</c:v>
                </c:pt>
                <c:pt idx="478">
                  <c:v>2014-08-28</c:v>
                </c:pt>
                <c:pt idx="479">
                  <c:v>2014-08-29</c:v>
                </c:pt>
                <c:pt idx="480">
                  <c:v>2014-09-02</c:v>
                </c:pt>
                <c:pt idx="481">
                  <c:v>2014-09-03</c:v>
                </c:pt>
                <c:pt idx="482">
                  <c:v>2014-09-04</c:v>
                </c:pt>
                <c:pt idx="483">
                  <c:v>2014-09-05</c:v>
                </c:pt>
                <c:pt idx="484">
                  <c:v>2014-09-09</c:v>
                </c:pt>
                <c:pt idx="485">
                  <c:v>2014-09-10</c:v>
                </c:pt>
                <c:pt idx="486">
                  <c:v>2014-09-11</c:v>
                </c:pt>
                <c:pt idx="487">
                  <c:v>2014-09-12</c:v>
                </c:pt>
                <c:pt idx="488">
                  <c:v>2014-09-15</c:v>
                </c:pt>
                <c:pt idx="489">
                  <c:v>2014-09-16</c:v>
                </c:pt>
                <c:pt idx="490">
                  <c:v>2014-09-17</c:v>
                </c:pt>
                <c:pt idx="491">
                  <c:v>2014-09-18</c:v>
                </c:pt>
                <c:pt idx="492">
                  <c:v>2014-09-19</c:v>
                </c:pt>
                <c:pt idx="493">
                  <c:v>2014-09-22</c:v>
                </c:pt>
                <c:pt idx="494">
                  <c:v>2014-09-23</c:v>
                </c:pt>
                <c:pt idx="495">
                  <c:v>2014-09-24</c:v>
                </c:pt>
                <c:pt idx="496">
                  <c:v>2014-09-25</c:v>
                </c:pt>
                <c:pt idx="497">
                  <c:v>2014-09-26</c:v>
                </c:pt>
                <c:pt idx="498">
                  <c:v>2014-09-29</c:v>
                </c:pt>
                <c:pt idx="499">
                  <c:v>2014-09-30</c:v>
                </c:pt>
                <c:pt idx="500">
                  <c:v>2014-10-08</c:v>
                </c:pt>
                <c:pt idx="501">
                  <c:v>2014-10-09</c:v>
                </c:pt>
                <c:pt idx="502">
                  <c:v>2014-10-10</c:v>
                </c:pt>
                <c:pt idx="503">
                  <c:v>2014-10-13</c:v>
                </c:pt>
                <c:pt idx="504">
                  <c:v>2014-10-14</c:v>
                </c:pt>
                <c:pt idx="505">
                  <c:v>2014-10-15</c:v>
                </c:pt>
                <c:pt idx="506">
                  <c:v>2014-10-16</c:v>
                </c:pt>
                <c:pt idx="507">
                  <c:v>2014-10-17</c:v>
                </c:pt>
                <c:pt idx="508">
                  <c:v>2014-10-20</c:v>
                </c:pt>
                <c:pt idx="509">
                  <c:v>2014-10-21</c:v>
                </c:pt>
                <c:pt idx="510">
                  <c:v>2014-10-22</c:v>
                </c:pt>
                <c:pt idx="511">
                  <c:v>2014-10-23</c:v>
                </c:pt>
                <c:pt idx="512">
                  <c:v>2014-10-24</c:v>
                </c:pt>
                <c:pt idx="513">
                  <c:v>2014-10-27</c:v>
                </c:pt>
                <c:pt idx="514">
                  <c:v>2014-10-28</c:v>
                </c:pt>
                <c:pt idx="515">
                  <c:v>2014-10-29</c:v>
                </c:pt>
                <c:pt idx="516">
                  <c:v>2014-10-30</c:v>
                </c:pt>
                <c:pt idx="517">
                  <c:v>2014-10-31</c:v>
                </c:pt>
                <c:pt idx="518">
                  <c:v>2014-11-03</c:v>
                </c:pt>
                <c:pt idx="519">
                  <c:v>2014-11-04</c:v>
                </c:pt>
                <c:pt idx="520">
                  <c:v>2014-11-05</c:v>
                </c:pt>
                <c:pt idx="521">
                  <c:v>2014-11-06</c:v>
                </c:pt>
                <c:pt idx="522">
                  <c:v>2014-11-07</c:v>
                </c:pt>
                <c:pt idx="523">
                  <c:v>2014-11-10</c:v>
                </c:pt>
                <c:pt idx="524">
                  <c:v>2014-11-11</c:v>
                </c:pt>
                <c:pt idx="525">
                  <c:v>2014-11-12</c:v>
                </c:pt>
                <c:pt idx="526">
                  <c:v>2014-11-13</c:v>
                </c:pt>
                <c:pt idx="527">
                  <c:v>2014-11-14</c:v>
                </c:pt>
                <c:pt idx="528">
                  <c:v>2014-11-17</c:v>
                </c:pt>
                <c:pt idx="529">
                  <c:v>2014-11-18</c:v>
                </c:pt>
                <c:pt idx="530">
                  <c:v>2014-11-19</c:v>
                </c:pt>
                <c:pt idx="531">
                  <c:v>2014-11-20</c:v>
                </c:pt>
                <c:pt idx="532">
                  <c:v>2014-11-21</c:v>
                </c:pt>
                <c:pt idx="533">
                  <c:v>2014-11-24</c:v>
                </c:pt>
                <c:pt idx="534">
                  <c:v>2014-11-25</c:v>
                </c:pt>
                <c:pt idx="535">
                  <c:v>2014-11-26</c:v>
                </c:pt>
                <c:pt idx="536">
                  <c:v>2014-11-28</c:v>
                </c:pt>
                <c:pt idx="537">
                  <c:v>2014-12-01</c:v>
                </c:pt>
                <c:pt idx="538">
                  <c:v>2014-12-02</c:v>
                </c:pt>
                <c:pt idx="539">
                  <c:v>2014-12-03</c:v>
                </c:pt>
                <c:pt idx="540">
                  <c:v>2014-12-04</c:v>
                </c:pt>
                <c:pt idx="541">
                  <c:v>2014-12-05</c:v>
                </c:pt>
                <c:pt idx="542">
                  <c:v>2014-12-08</c:v>
                </c:pt>
                <c:pt idx="543">
                  <c:v>2014-12-09</c:v>
                </c:pt>
                <c:pt idx="544">
                  <c:v>2014-12-10</c:v>
                </c:pt>
                <c:pt idx="545">
                  <c:v>2014-12-11</c:v>
                </c:pt>
                <c:pt idx="546">
                  <c:v>2014-12-12</c:v>
                </c:pt>
                <c:pt idx="547">
                  <c:v>2014-12-15</c:v>
                </c:pt>
                <c:pt idx="548">
                  <c:v>2014-12-16</c:v>
                </c:pt>
                <c:pt idx="549">
                  <c:v>2014-12-17</c:v>
                </c:pt>
                <c:pt idx="550">
                  <c:v>2014-12-18</c:v>
                </c:pt>
                <c:pt idx="551">
                  <c:v>2014-12-19</c:v>
                </c:pt>
                <c:pt idx="552">
                  <c:v>2014-12-22</c:v>
                </c:pt>
                <c:pt idx="553">
                  <c:v>2014-12-23</c:v>
                </c:pt>
                <c:pt idx="554">
                  <c:v>2014-12-24</c:v>
                </c:pt>
                <c:pt idx="555">
                  <c:v>2014-12-26</c:v>
                </c:pt>
                <c:pt idx="556">
                  <c:v>2014-12-29</c:v>
                </c:pt>
                <c:pt idx="557">
                  <c:v>2014-12-30</c:v>
                </c:pt>
                <c:pt idx="558">
                  <c:v>2014-12-31</c:v>
                </c:pt>
                <c:pt idx="559">
                  <c:v>2015-01-05</c:v>
                </c:pt>
                <c:pt idx="560">
                  <c:v>2015-01-06</c:v>
                </c:pt>
                <c:pt idx="561">
                  <c:v>2015-01-07</c:v>
                </c:pt>
                <c:pt idx="562">
                  <c:v>2015-01-08</c:v>
                </c:pt>
                <c:pt idx="563">
                  <c:v>2015-01-09</c:v>
                </c:pt>
                <c:pt idx="564">
                  <c:v>2015-01-12</c:v>
                </c:pt>
                <c:pt idx="565">
                  <c:v>2015-01-13</c:v>
                </c:pt>
                <c:pt idx="566">
                  <c:v>2015-01-14</c:v>
                </c:pt>
                <c:pt idx="567">
                  <c:v>2015-01-15</c:v>
                </c:pt>
                <c:pt idx="568">
                  <c:v>2015-01-16</c:v>
                </c:pt>
                <c:pt idx="569">
                  <c:v>2015-01-20</c:v>
                </c:pt>
                <c:pt idx="570">
                  <c:v>2015-01-21</c:v>
                </c:pt>
                <c:pt idx="571">
                  <c:v>2015-01-22</c:v>
                </c:pt>
                <c:pt idx="572">
                  <c:v>2015-01-23</c:v>
                </c:pt>
                <c:pt idx="573">
                  <c:v>2015-01-26</c:v>
                </c:pt>
                <c:pt idx="574">
                  <c:v>2015-01-27</c:v>
                </c:pt>
                <c:pt idx="575">
                  <c:v>2015-01-28</c:v>
                </c:pt>
                <c:pt idx="576">
                  <c:v>2015-01-29</c:v>
                </c:pt>
                <c:pt idx="577">
                  <c:v>2015-01-30</c:v>
                </c:pt>
                <c:pt idx="578">
                  <c:v>2015-02-02</c:v>
                </c:pt>
                <c:pt idx="579">
                  <c:v>2015-02-03</c:v>
                </c:pt>
                <c:pt idx="580">
                  <c:v>2015-02-04</c:v>
                </c:pt>
                <c:pt idx="581">
                  <c:v>2015-02-05</c:v>
                </c:pt>
                <c:pt idx="582">
                  <c:v>2015-02-06</c:v>
                </c:pt>
                <c:pt idx="583">
                  <c:v>2015-02-09</c:v>
                </c:pt>
                <c:pt idx="584">
                  <c:v>2015-02-10</c:v>
                </c:pt>
                <c:pt idx="585">
                  <c:v>2015-02-11</c:v>
                </c:pt>
                <c:pt idx="586">
                  <c:v>2015-02-12</c:v>
                </c:pt>
                <c:pt idx="587">
                  <c:v>2015-02-13</c:v>
                </c:pt>
                <c:pt idx="588">
                  <c:v>2015-02-17</c:v>
                </c:pt>
                <c:pt idx="589">
                  <c:v>2015-02-25</c:v>
                </c:pt>
                <c:pt idx="590">
                  <c:v>2015-02-26</c:v>
                </c:pt>
                <c:pt idx="591">
                  <c:v>2015-02-27</c:v>
                </c:pt>
                <c:pt idx="592">
                  <c:v>2015-03-02</c:v>
                </c:pt>
                <c:pt idx="593">
                  <c:v>2015-03-03</c:v>
                </c:pt>
                <c:pt idx="594">
                  <c:v>2015-03-04</c:v>
                </c:pt>
                <c:pt idx="595">
                  <c:v>2015-03-05</c:v>
                </c:pt>
                <c:pt idx="596">
                  <c:v>2015-03-06</c:v>
                </c:pt>
                <c:pt idx="597">
                  <c:v>2015-03-09</c:v>
                </c:pt>
                <c:pt idx="598">
                  <c:v>2015-03-10</c:v>
                </c:pt>
                <c:pt idx="599">
                  <c:v>2015-03-11</c:v>
                </c:pt>
                <c:pt idx="600">
                  <c:v>2015-03-12</c:v>
                </c:pt>
                <c:pt idx="601">
                  <c:v>2015-03-13</c:v>
                </c:pt>
                <c:pt idx="602">
                  <c:v>2015-03-16</c:v>
                </c:pt>
                <c:pt idx="603">
                  <c:v>2015-03-17</c:v>
                </c:pt>
                <c:pt idx="604">
                  <c:v>2015-03-18</c:v>
                </c:pt>
                <c:pt idx="605">
                  <c:v>2015-03-19</c:v>
                </c:pt>
                <c:pt idx="606">
                  <c:v>2015-03-20</c:v>
                </c:pt>
                <c:pt idx="607">
                  <c:v>2015-03-23</c:v>
                </c:pt>
                <c:pt idx="608">
                  <c:v>2015-03-24</c:v>
                </c:pt>
                <c:pt idx="609">
                  <c:v>2015-03-25</c:v>
                </c:pt>
                <c:pt idx="610">
                  <c:v>2015-03-26</c:v>
                </c:pt>
                <c:pt idx="611">
                  <c:v>2015-03-27</c:v>
                </c:pt>
                <c:pt idx="612">
                  <c:v>2015-03-30</c:v>
                </c:pt>
                <c:pt idx="613">
                  <c:v>2015-03-31</c:v>
                </c:pt>
                <c:pt idx="614">
                  <c:v>2015-04-01</c:v>
                </c:pt>
                <c:pt idx="615">
                  <c:v>2015-04-02</c:v>
                </c:pt>
                <c:pt idx="616">
                  <c:v>2015-04-07</c:v>
                </c:pt>
                <c:pt idx="617">
                  <c:v>2015-04-08</c:v>
                </c:pt>
                <c:pt idx="618">
                  <c:v>2015-04-09</c:v>
                </c:pt>
                <c:pt idx="619">
                  <c:v>2015-04-10</c:v>
                </c:pt>
                <c:pt idx="620">
                  <c:v>2015-04-13</c:v>
                </c:pt>
                <c:pt idx="621">
                  <c:v>2015-04-14</c:v>
                </c:pt>
                <c:pt idx="622">
                  <c:v>2015-04-15</c:v>
                </c:pt>
                <c:pt idx="623">
                  <c:v>2015-04-16</c:v>
                </c:pt>
                <c:pt idx="624">
                  <c:v>2015-04-17</c:v>
                </c:pt>
                <c:pt idx="625">
                  <c:v>2015-04-20</c:v>
                </c:pt>
                <c:pt idx="626">
                  <c:v>2015-04-21</c:v>
                </c:pt>
                <c:pt idx="627">
                  <c:v>2015-04-22</c:v>
                </c:pt>
                <c:pt idx="628">
                  <c:v>2015-04-23</c:v>
                </c:pt>
                <c:pt idx="629">
                  <c:v>2015-04-24</c:v>
                </c:pt>
                <c:pt idx="630">
                  <c:v>2015-04-27</c:v>
                </c:pt>
                <c:pt idx="631">
                  <c:v>2015-04-28</c:v>
                </c:pt>
                <c:pt idx="632">
                  <c:v>2015-04-29</c:v>
                </c:pt>
                <c:pt idx="633">
                  <c:v>2015-04-30</c:v>
                </c:pt>
                <c:pt idx="634">
                  <c:v>2015-05-04</c:v>
                </c:pt>
                <c:pt idx="635">
                  <c:v>2015-05-05</c:v>
                </c:pt>
                <c:pt idx="636">
                  <c:v>2015-05-06</c:v>
                </c:pt>
                <c:pt idx="637">
                  <c:v>2015-05-07</c:v>
                </c:pt>
                <c:pt idx="638">
                  <c:v>2015-05-08</c:v>
                </c:pt>
                <c:pt idx="639">
                  <c:v>2015-05-11</c:v>
                </c:pt>
                <c:pt idx="640">
                  <c:v>2015-05-12</c:v>
                </c:pt>
                <c:pt idx="641">
                  <c:v>2015-05-13</c:v>
                </c:pt>
                <c:pt idx="642">
                  <c:v>2015-05-14</c:v>
                </c:pt>
                <c:pt idx="643">
                  <c:v>2015-05-15</c:v>
                </c:pt>
                <c:pt idx="644">
                  <c:v>2015-05-18</c:v>
                </c:pt>
                <c:pt idx="645">
                  <c:v>2015-05-19</c:v>
                </c:pt>
                <c:pt idx="646">
                  <c:v>2015-05-20</c:v>
                </c:pt>
                <c:pt idx="647">
                  <c:v>2015-05-21</c:v>
                </c:pt>
                <c:pt idx="648">
                  <c:v>2015-05-22</c:v>
                </c:pt>
                <c:pt idx="649">
                  <c:v>2015-05-26</c:v>
                </c:pt>
                <c:pt idx="650">
                  <c:v>2015-05-27</c:v>
                </c:pt>
                <c:pt idx="651">
                  <c:v>2015-05-28</c:v>
                </c:pt>
                <c:pt idx="652">
                  <c:v>2015-05-29</c:v>
                </c:pt>
                <c:pt idx="653">
                  <c:v>2015-06-01</c:v>
                </c:pt>
                <c:pt idx="654">
                  <c:v>2015-06-02</c:v>
                </c:pt>
                <c:pt idx="655">
                  <c:v>2015-06-03</c:v>
                </c:pt>
                <c:pt idx="656">
                  <c:v>2015-06-04</c:v>
                </c:pt>
                <c:pt idx="657">
                  <c:v>2015-06-05</c:v>
                </c:pt>
                <c:pt idx="658">
                  <c:v>2015-06-08</c:v>
                </c:pt>
                <c:pt idx="659">
                  <c:v>2015-06-09</c:v>
                </c:pt>
                <c:pt idx="660">
                  <c:v>2015-06-10</c:v>
                </c:pt>
                <c:pt idx="661">
                  <c:v>2015-06-11</c:v>
                </c:pt>
                <c:pt idx="662">
                  <c:v>2015-06-12</c:v>
                </c:pt>
                <c:pt idx="663">
                  <c:v>2015-06-15</c:v>
                </c:pt>
                <c:pt idx="664">
                  <c:v>2015-06-16</c:v>
                </c:pt>
                <c:pt idx="665">
                  <c:v>2015-06-17</c:v>
                </c:pt>
                <c:pt idx="666">
                  <c:v>2015-06-18</c:v>
                </c:pt>
                <c:pt idx="667">
                  <c:v>2015-06-19</c:v>
                </c:pt>
                <c:pt idx="668">
                  <c:v>2015-06-23</c:v>
                </c:pt>
                <c:pt idx="669">
                  <c:v>2015-06-24</c:v>
                </c:pt>
                <c:pt idx="670">
                  <c:v>2015-06-25</c:v>
                </c:pt>
                <c:pt idx="671">
                  <c:v>2015-06-26</c:v>
                </c:pt>
                <c:pt idx="672">
                  <c:v>2015-06-29</c:v>
                </c:pt>
                <c:pt idx="673">
                  <c:v>2015-06-30</c:v>
                </c:pt>
                <c:pt idx="674">
                  <c:v>2015-07-01</c:v>
                </c:pt>
                <c:pt idx="675">
                  <c:v>2015-07-02</c:v>
                </c:pt>
                <c:pt idx="676">
                  <c:v>2015-07-06</c:v>
                </c:pt>
                <c:pt idx="677">
                  <c:v>2015-07-07</c:v>
                </c:pt>
                <c:pt idx="678">
                  <c:v>2015-07-08</c:v>
                </c:pt>
                <c:pt idx="679">
                  <c:v>2015-07-09</c:v>
                </c:pt>
                <c:pt idx="680">
                  <c:v>2015-07-10</c:v>
                </c:pt>
                <c:pt idx="681">
                  <c:v>2015-07-13</c:v>
                </c:pt>
                <c:pt idx="682">
                  <c:v>2015-07-14</c:v>
                </c:pt>
                <c:pt idx="683">
                  <c:v>2015-07-15</c:v>
                </c:pt>
                <c:pt idx="684">
                  <c:v>2015-07-16</c:v>
                </c:pt>
                <c:pt idx="685">
                  <c:v>2015-07-17</c:v>
                </c:pt>
                <c:pt idx="686">
                  <c:v>2015-07-20</c:v>
                </c:pt>
                <c:pt idx="687">
                  <c:v>2015-07-21</c:v>
                </c:pt>
                <c:pt idx="688">
                  <c:v>2015-07-22</c:v>
                </c:pt>
                <c:pt idx="689">
                  <c:v>2015-07-23</c:v>
                </c:pt>
                <c:pt idx="690">
                  <c:v>2015-07-24</c:v>
                </c:pt>
                <c:pt idx="691">
                  <c:v>2015-07-27</c:v>
                </c:pt>
                <c:pt idx="692">
                  <c:v>2015-07-28</c:v>
                </c:pt>
                <c:pt idx="693">
                  <c:v>2015-07-29</c:v>
                </c:pt>
                <c:pt idx="694">
                  <c:v>2015-07-30</c:v>
                </c:pt>
                <c:pt idx="695">
                  <c:v>2015-07-31</c:v>
                </c:pt>
                <c:pt idx="696">
                  <c:v>2015-08-03</c:v>
                </c:pt>
                <c:pt idx="697">
                  <c:v>2015-08-04</c:v>
                </c:pt>
                <c:pt idx="698">
                  <c:v>2015-08-05</c:v>
                </c:pt>
                <c:pt idx="699">
                  <c:v>2015-08-06</c:v>
                </c:pt>
                <c:pt idx="700">
                  <c:v>2015-08-07</c:v>
                </c:pt>
                <c:pt idx="701">
                  <c:v>2015-08-10</c:v>
                </c:pt>
                <c:pt idx="702">
                  <c:v>2015-08-11</c:v>
                </c:pt>
                <c:pt idx="703">
                  <c:v>2015-08-12</c:v>
                </c:pt>
                <c:pt idx="704">
                  <c:v>2015-08-13</c:v>
                </c:pt>
                <c:pt idx="705">
                  <c:v>2015-08-14</c:v>
                </c:pt>
                <c:pt idx="706">
                  <c:v>2015-08-17</c:v>
                </c:pt>
                <c:pt idx="707">
                  <c:v>2015-08-18</c:v>
                </c:pt>
                <c:pt idx="708">
                  <c:v>2015-08-19</c:v>
                </c:pt>
                <c:pt idx="709">
                  <c:v>2015-08-20</c:v>
                </c:pt>
                <c:pt idx="710">
                  <c:v>2015-08-21</c:v>
                </c:pt>
                <c:pt idx="711">
                  <c:v>2015-08-24</c:v>
                </c:pt>
                <c:pt idx="712">
                  <c:v>2015-08-25</c:v>
                </c:pt>
                <c:pt idx="713">
                  <c:v>2015-08-26</c:v>
                </c:pt>
                <c:pt idx="714">
                  <c:v>2015-08-27</c:v>
                </c:pt>
                <c:pt idx="715">
                  <c:v>2015-08-28</c:v>
                </c:pt>
                <c:pt idx="716">
                  <c:v>2015-08-31</c:v>
                </c:pt>
                <c:pt idx="717">
                  <c:v>2015-09-01</c:v>
                </c:pt>
                <c:pt idx="718">
                  <c:v>2015-09-02</c:v>
                </c:pt>
                <c:pt idx="719">
                  <c:v>2015-09-04</c:v>
                </c:pt>
                <c:pt idx="720">
                  <c:v>2015-09-08</c:v>
                </c:pt>
                <c:pt idx="721">
                  <c:v>2015-09-09</c:v>
                </c:pt>
                <c:pt idx="722">
                  <c:v>2015-09-10</c:v>
                </c:pt>
                <c:pt idx="723">
                  <c:v>2015-09-11</c:v>
                </c:pt>
                <c:pt idx="724">
                  <c:v>2015-09-14</c:v>
                </c:pt>
                <c:pt idx="725">
                  <c:v>2015-09-15</c:v>
                </c:pt>
                <c:pt idx="726">
                  <c:v>2015-09-16</c:v>
                </c:pt>
                <c:pt idx="727">
                  <c:v>2015-09-17</c:v>
                </c:pt>
                <c:pt idx="728">
                  <c:v>2015-09-18</c:v>
                </c:pt>
                <c:pt idx="729">
                  <c:v>2015-09-21</c:v>
                </c:pt>
                <c:pt idx="730">
                  <c:v>2015-09-22</c:v>
                </c:pt>
                <c:pt idx="731">
                  <c:v>2015-09-23</c:v>
                </c:pt>
                <c:pt idx="732">
                  <c:v>2015-09-24</c:v>
                </c:pt>
                <c:pt idx="733">
                  <c:v>2015-09-25</c:v>
                </c:pt>
                <c:pt idx="734">
                  <c:v>2015-09-28</c:v>
                </c:pt>
                <c:pt idx="735">
                  <c:v>2015-09-29</c:v>
                </c:pt>
                <c:pt idx="736">
                  <c:v>2015-09-30</c:v>
                </c:pt>
                <c:pt idx="737">
                  <c:v>2015-10-08</c:v>
                </c:pt>
                <c:pt idx="738">
                  <c:v>2015-10-09</c:v>
                </c:pt>
                <c:pt idx="739">
                  <c:v>2015-10-12</c:v>
                </c:pt>
                <c:pt idx="740">
                  <c:v>2015-10-13</c:v>
                </c:pt>
                <c:pt idx="741">
                  <c:v>2015-10-14</c:v>
                </c:pt>
                <c:pt idx="742">
                  <c:v>2015-10-15</c:v>
                </c:pt>
                <c:pt idx="743">
                  <c:v>2015-10-16</c:v>
                </c:pt>
                <c:pt idx="744">
                  <c:v>2015-10-19</c:v>
                </c:pt>
                <c:pt idx="745">
                  <c:v>2015-10-20</c:v>
                </c:pt>
                <c:pt idx="746">
                  <c:v>2015-10-21</c:v>
                </c:pt>
                <c:pt idx="747">
                  <c:v>2015-10-22</c:v>
                </c:pt>
                <c:pt idx="748">
                  <c:v>2015-10-23</c:v>
                </c:pt>
                <c:pt idx="749">
                  <c:v>2015-10-26</c:v>
                </c:pt>
                <c:pt idx="750">
                  <c:v>2015-10-27</c:v>
                </c:pt>
                <c:pt idx="751">
                  <c:v>2015-10-28</c:v>
                </c:pt>
                <c:pt idx="752">
                  <c:v>2015-10-29</c:v>
                </c:pt>
                <c:pt idx="753">
                  <c:v>2015-10-30</c:v>
                </c:pt>
                <c:pt idx="754">
                  <c:v>2015-11-02</c:v>
                </c:pt>
                <c:pt idx="755">
                  <c:v>2015-11-03</c:v>
                </c:pt>
                <c:pt idx="756">
                  <c:v>2015-11-04</c:v>
                </c:pt>
                <c:pt idx="757">
                  <c:v>2015-11-05</c:v>
                </c:pt>
                <c:pt idx="758">
                  <c:v>2015-11-06</c:v>
                </c:pt>
                <c:pt idx="759">
                  <c:v>2015-11-09</c:v>
                </c:pt>
                <c:pt idx="760">
                  <c:v>2015-11-10</c:v>
                </c:pt>
                <c:pt idx="761">
                  <c:v>2015-11-11</c:v>
                </c:pt>
                <c:pt idx="762">
                  <c:v>2015-11-12</c:v>
                </c:pt>
                <c:pt idx="763">
                  <c:v>2015-11-13</c:v>
                </c:pt>
                <c:pt idx="764">
                  <c:v>2015-11-16</c:v>
                </c:pt>
                <c:pt idx="765">
                  <c:v>2015-11-17</c:v>
                </c:pt>
                <c:pt idx="766">
                  <c:v>2015-11-18</c:v>
                </c:pt>
                <c:pt idx="767">
                  <c:v>2015-11-19</c:v>
                </c:pt>
                <c:pt idx="768">
                  <c:v>2015-11-20</c:v>
                </c:pt>
                <c:pt idx="769">
                  <c:v>2015-11-23</c:v>
                </c:pt>
                <c:pt idx="770">
                  <c:v>2015-11-24</c:v>
                </c:pt>
                <c:pt idx="771">
                  <c:v>2015-11-25</c:v>
                </c:pt>
                <c:pt idx="772">
                  <c:v>2015-11-27</c:v>
                </c:pt>
                <c:pt idx="773">
                  <c:v>2015-11-30</c:v>
                </c:pt>
                <c:pt idx="774">
                  <c:v>2015-12-01</c:v>
                </c:pt>
                <c:pt idx="775">
                  <c:v>2015-12-02</c:v>
                </c:pt>
                <c:pt idx="776">
                  <c:v>2015-12-03</c:v>
                </c:pt>
                <c:pt idx="777">
                  <c:v>2015-12-04</c:v>
                </c:pt>
                <c:pt idx="778">
                  <c:v>2015-12-07</c:v>
                </c:pt>
                <c:pt idx="779">
                  <c:v>2015-12-08</c:v>
                </c:pt>
                <c:pt idx="780">
                  <c:v>2015-12-09</c:v>
                </c:pt>
                <c:pt idx="781">
                  <c:v>2015-12-10</c:v>
                </c:pt>
                <c:pt idx="782">
                  <c:v>2015-12-11</c:v>
                </c:pt>
                <c:pt idx="783">
                  <c:v>2015-12-14</c:v>
                </c:pt>
                <c:pt idx="784">
                  <c:v>2015-12-15</c:v>
                </c:pt>
                <c:pt idx="785">
                  <c:v>2015-12-16</c:v>
                </c:pt>
                <c:pt idx="786">
                  <c:v>2015-12-17</c:v>
                </c:pt>
                <c:pt idx="787">
                  <c:v>2015-12-18</c:v>
                </c:pt>
                <c:pt idx="788">
                  <c:v>2015-12-21</c:v>
                </c:pt>
                <c:pt idx="789">
                  <c:v>2015-12-22</c:v>
                </c:pt>
                <c:pt idx="790">
                  <c:v>2015-12-23</c:v>
                </c:pt>
                <c:pt idx="791">
                  <c:v>2015-12-24</c:v>
                </c:pt>
                <c:pt idx="792">
                  <c:v>2015-12-28</c:v>
                </c:pt>
                <c:pt idx="793">
                  <c:v>2015-12-29</c:v>
                </c:pt>
                <c:pt idx="794">
                  <c:v>2015-12-30</c:v>
                </c:pt>
                <c:pt idx="795">
                  <c:v>2015-12-31</c:v>
                </c:pt>
                <c:pt idx="796">
                  <c:v>2016-01-04</c:v>
                </c:pt>
                <c:pt idx="797">
                  <c:v>2016-01-05</c:v>
                </c:pt>
                <c:pt idx="798">
                  <c:v>2016-01-06</c:v>
                </c:pt>
                <c:pt idx="799">
                  <c:v>2016-01-07</c:v>
                </c:pt>
                <c:pt idx="800">
                  <c:v>2016-01-08</c:v>
                </c:pt>
                <c:pt idx="801">
                  <c:v>2016-01-11</c:v>
                </c:pt>
                <c:pt idx="802">
                  <c:v>2016-01-12</c:v>
                </c:pt>
                <c:pt idx="803">
                  <c:v>2016-01-13</c:v>
                </c:pt>
                <c:pt idx="804">
                  <c:v>2016-01-14</c:v>
                </c:pt>
                <c:pt idx="805">
                  <c:v>2016-01-15</c:v>
                </c:pt>
                <c:pt idx="806">
                  <c:v>2016-01-19</c:v>
                </c:pt>
                <c:pt idx="807">
                  <c:v>2016-01-20</c:v>
                </c:pt>
                <c:pt idx="808">
                  <c:v>2016-01-21</c:v>
                </c:pt>
                <c:pt idx="809">
                  <c:v>2016-01-22</c:v>
                </c:pt>
                <c:pt idx="810">
                  <c:v>2016-01-25</c:v>
                </c:pt>
                <c:pt idx="811">
                  <c:v>2016-01-26</c:v>
                </c:pt>
                <c:pt idx="812">
                  <c:v>2016-01-27</c:v>
                </c:pt>
                <c:pt idx="813">
                  <c:v>2016-01-28</c:v>
                </c:pt>
                <c:pt idx="814">
                  <c:v>2016-01-29</c:v>
                </c:pt>
                <c:pt idx="815">
                  <c:v>2016-02-01</c:v>
                </c:pt>
                <c:pt idx="816">
                  <c:v>2016-02-02</c:v>
                </c:pt>
                <c:pt idx="817">
                  <c:v>2016-02-03</c:v>
                </c:pt>
                <c:pt idx="818">
                  <c:v>2016-02-04</c:v>
                </c:pt>
                <c:pt idx="819">
                  <c:v>2016-02-05</c:v>
                </c:pt>
                <c:pt idx="820">
                  <c:v>2016-02-12</c:v>
                </c:pt>
                <c:pt idx="821">
                  <c:v>2016-02-16</c:v>
                </c:pt>
                <c:pt idx="822">
                  <c:v>2016-02-17</c:v>
                </c:pt>
                <c:pt idx="823">
                  <c:v>2016-02-18</c:v>
                </c:pt>
                <c:pt idx="824">
                  <c:v>2016-02-19</c:v>
                </c:pt>
                <c:pt idx="825">
                  <c:v>2016-02-22</c:v>
                </c:pt>
                <c:pt idx="826">
                  <c:v>2016-02-23</c:v>
                </c:pt>
                <c:pt idx="827">
                  <c:v>2016-02-24</c:v>
                </c:pt>
                <c:pt idx="828">
                  <c:v>2016-02-25</c:v>
                </c:pt>
                <c:pt idx="829">
                  <c:v>2016-02-26</c:v>
                </c:pt>
                <c:pt idx="830">
                  <c:v>2016-02-29</c:v>
                </c:pt>
                <c:pt idx="831">
                  <c:v>2016-03-01</c:v>
                </c:pt>
                <c:pt idx="832">
                  <c:v>2016-03-02</c:v>
                </c:pt>
                <c:pt idx="833">
                  <c:v>2016-03-03</c:v>
                </c:pt>
                <c:pt idx="834">
                  <c:v>2016-03-04</c:v>
                </c:pt>
                <c:pt idx="835">
                  <c:v>2016-03-07</c:v>
                </c:pt>
                <c:pt idx="836">
                  <c:v>2016-03-08</c:v>
                </c:pt>
                <c:pt idx="837">
                  <c:v>2016-03-09</c:v>
                </c:pt>
                <c:pt idx="838">
                  <c:v>2016-03-10</c:v>
                </c:pt>
                <c:pt idx="839">
                  <c:v>2016-03-11</c:v>
                </c:pt>
                <c:pt idx="840">
                  <c:v>2016-03-14</c:v>
                </c:pt>
                <c:pt idx="841">
                  <c:v>2016-03-15</c:v>
                </c:pt>
                <c:pt idx="842">
                  <c:v>2016-03-16</c:v>
                </c:pt>
                <c:pt idx="843">
                  <c:v>2016-03-17</c:v>
                </c:pt>
                <c:pt idx="844">
                  <c:v>2016-03-18</c:v>
                </c:pt>
                <c:pt idx="845">
                  <c:v>2016-03-21</c:v>
                </c:pt>
                <c:pt idx="846">
                  <c:v>2016-03-22</c:v>
                </c:pt>
                <c:pt idx="847">
                  <c:v>2016-03-23</c:v>
                </c:pt>
                <c:pt idx="848">
                  <c:v>2016-03-24</c:v>
                </c:pt>
                <c:pt idx="849">
                  <c:v>2016-03-28</c:v>
                </c:pt>
                <c:pt idx="850">
                  <c:v>2016-03-29</c:v>
                </c:pt>
                <c:pt idx="851">
                  <c:v>2016-03-30</c:v>
                </c:pt>
                <c:pt idx="852">
                  <c:v>2016-03-31</c:v>
                </c:pt>
                <c:pt idx="853">
                  <c:v>2016-04-01</c:v>
                </c:pt>
                <c:pt idx="854">
                  <c:v>2016-04-05</c:v>
                </c:pt>
                <c:pt idx="855">
                  <c:v>2016-04-06</c:v>
                </c:pt>
                <c:pt idx="856">
                  <c:v>2016-04-07</c:v>
                </c:pt>
                <c:pt idx="857">
                  <c:v>2016-04-08</c:v>
                </c:pt>
                <c:pt idx="858">
                  <c:v>2016-04-11</c:v>
                </c:pt>
                <c:pt idx="859">
                  <c:v>2016-04-12</c:v>
                </c:pt>
                <c:pt idx="860">
                  <c:v>2016-04-13</c:v>
                </c:pt>
                <c:pt idx="861">
                  <c:v>2016-04-14</c:v>
                </c:pt>
                <c:pt idx="862">
                  <c:v>2016-04-15</c:v>
                </c:pt>
                <c:pt idx="863">
                  <c:v>2016-04-18</c:v>
                </c:pt>
                <c:pt idx="864">
                  <c:v>2016-04-19</c:v>
                </c:pt>
                <c:pt idx="865">
                  <c:v>2016-04-20</c:v>
                </c:pt>
                <c:pt idx="866">
                  <c:v>2016-04-21</c:v>
                </c:pt>
                <c:pt idx="867">
                  <c:v>2016-04-22</c:v>
                </c:pt>
                <c:pt idx="868">
                  <c:v>2016-04-25</c:v>
                </c:pt>
                <c:pt idx="869">
                  <c:v>2016-04-26</c:v>
                </c:pt>
                <c:pt idx="870">
                  <c:v>2016-04-27</c:v>
                </c:pt>
                <c:pt idx="871">
                  <c:v>2016-04-28</c:v>
                </c:pt>
                <c:pt idx="872">
                  <c:v>2016-04-29</c:v>
                </c:pt>
                <c:pt idx="873">
                  <c:v>2016-05-03</c:v>
                </c:pt>
                <c:pt idx="874">
                  <c:v>2016-05-04</c:v>
                </c:pt>
                <c:pt idx="875">
                  <c:v>2016-05-05</c:v>
                </c:pt>
                <c:pt idx="876">
                  <c:v>2016-05-06</c:v>
                </c:pt>
                <c:pt idx="877">
                  <c:v>2016-05-09</c:v>
                </c:pt>
                <c:pt idx="878">
                  <c:v>2016-05-10</c:v>
                </c:pt>
                <c:pt idx="879">
                  <c:v>2016-05-11</c:v>
                </c:pt>
                <c:pt idx="880">
                  <c:v>2016-05-12</c:v>
                </c:pt>
                <c:pt idx="881">
                  <c:v>2016-05-13</c:v>
                </c:pt>
                <c:pt idx="882">
                  <c:v>2016-05-16</c:v>
                </c:pt>
                <c:pt idx="883">
                  <c:v>2016-05-17</c:v>
                </c:pt>
                <c:pt idx="884">
                  <c:v>2016-05-18</c:v>
                </c:pt>
                <c:pt idx="885">
                  <c:v>2016-05-19</c:v>
                </c:pt>
                <c:pt idx="886">
                  <c:v>2016-05-20</c:v>
                </c:pt>
                <c:pt idx="887">
                  <c:v>2016-05-23</c:v>
                </c:pt>
                <c:pt idx="888">
                  <c:v>2016-05-24</c:v>
                </c:pt>
                <c:pt idx="889">
                  <c:v>2016-05-25</c:v>
                </c:pt>
                <c:pt idx="890">
                  <c:v>2016-05-26</c:v>
                </c:pt>
                <c:pt idx="891">
                  <c:v>2016-05-27</c:v>
                </c:pt>
                <c:pt idx="892">
                  <c:v>2016-05-31</c:v>
                </c:pt>
                <c:pt idx="893">
                  <c:v>2016-06-01</c:v>
                </c:pt>
                <c:pt idx="894">
                  <c:v>2016-06-02</c:v>
                </c:pt>
                <c:pt idx="895">
                  <c:v>2016-06-03</c:v>
                </c:pt>
                <c:pt idx="896">
                  <c:v>2016-06-06</c:v>
                </c:pt>
                <c:pt idx="897">
                  <c:v>2016-06-07</c:v>
                </c:pt>
                <c:pt idx="898">
                  <c:v>2016-06-08</c:v>
                </c:pt>
                <c:pt idx="899">
                  <c:v>2016-06-13</c:v>
                </c:pt>
                <c:pt idx="900">
                  <c:v>2016-06-14</c:v>
                </c:pt>
                <c:pt idx="901">
                  <c:v>2016-06-15</c:v>
                </c:pt>
                <c:pt idx="902">
                  <c:v>2016-06-16</c:v>
                </c:pt>
                <c:pt idx="903">
                  <c:v>2016-06-17</c:v>
                </c:pt>
                <c:pt idx="904">
                  <c:v>2016-06-20</c:v>
                </c:pt>
                <c:pt idx="905">
                  <c:v>2016-06-21</c:v>
                </c:pt>
                <c:pt idx="906">
                  <c:v>2016-06-22</c:v>
                </c:pt>
                <c:pt idx="907">
                  <c:v>2016-06-23</c:v>
                </c:pt>
                <c:pt idx="908">
                  <c:v>2016-06-24</c:v>
                </c:pt>
                <c:pt idx="909">
                  <c:v>2016-06-27</c:v>
                </c:pt>
                <c:pt idx="910">
                  <c:v>2016-06-28</c:v>
                </c:pt>
                <c:pt idx="911">
                  <c:v>2016-06-29</c:v>
                </c:pt>
                <c:pt idx="912">
                  <c:v>2016-06-30</c:v>
                </c:pt>
                <c:pt idx="913">
                  <c:v>2016-07-01</c:v>
                </c:pt>
                <c:pt idx="914">
                  <c:v>2016-07-05</c:v>
                </c:pt>
                <c:pt idx="915">
                  <c:v>2016-07-06</c:v>
                </c:pt>
                <c:pt idx="916">
                  <c:v>2016-07-07</c:v>
                </c:pt>
                <c:pt idx="917">
                  <c:v>2016-07-08</c:v>
                </c:pt>
                <c:pt idx="918">
                  <c:v>2016-07-11</c:v>
                </c:pt>
                <c:pt idx="919">
                  <c:v>2016-07-12</c:v>
                </c:pt>
                <c:pt idx="920">
                  <c:v>2016-07-13</c:v>
                </c:pt>
                <c:pt idx="921">
                  <c:v>2016-07-14</c:v>
                </c:pt>
                <c:pt idx="922">
                  <c:v>2016-07-15</c:v>
                </c:pt>
                <c:pt idx="923">
                  <c:v>2016-07-18</c:v>
                </c:pt>
                <c:pt idx="924">
                  <c:v>2016-07-19</c:v>
                </c:pt>
                <c:pt idx="925">
                  <c:v>2016-07-20</c:v>
                </c:pt>
                <c:pt idx="926">
                  <c:v>2016-07-21</c:v>
                </c:pt>
                <c:pt idx="927">
                  <c:v>2016-07-22</c:v>
                </c:pt>
                <c:pt idx="928">
                  <c:v>2016-07-25</c:v>
                </c:pt>
                <c:pt idx="929">
                  <c:v>2016-07-26</c:v>
                </c:pt>
                <c:pt idx="930">
                  <c:v>2016-07-27</c:v>
                </c:pt>
                <c:pt idx="931">
                  <c:v>2016-07-28</c:v>
                </c:pt>
                <c:pt idx="932">
                  <c:v>2016-07-29</c:v>
                </c:pt>
                <c:pt idx="933">
                  <c:v>2016-08-01</c:v>
                </c:pt>
                <c:pt idx="934">
                  <c:v>2016-08-02</c:v>
                </c:pt>
                <c:pt idx="935">
                  <c:v>2016-08-03</c:v>
                </c:pt>
                <c:pt idx="936">
                  <c:v>2016-08-04</c:v>
                </c:pt>
                <c:pt idx="937">
                  <c:v>2016-08-05</c:v>
                </c:pt>
                <c:pt idx="938">
                  <c:v>2016-08-08</c:v>
                </c:pt>
                <c:pt idx="939">
                  <c:v>2016-08-09</c:v>
                </c:pt>
                <c:pt idx="940">
                  <c:v>2016-08-10</c:v>
                </c:pt>
                <c:pt idx="941">
                  <c:v>2016-08-11</c:v>
                </c:pt>
                <c:pt idx="942">
                  <c:v>2016-08-12</c:v>
                </c:pt>
                <c:pt idx="943">
                  <c:v>2016-08-15</c:v>
                </c:pt>
                <c:pt idx="944">
                  <c:v>2016-08-16</c:v>
                </c:pt>
                <c:pt idx="945">
                  <c:v>2016-08-17</c:v>
                </c:pt>
                <c:pt idx="946">
                  <c:v>2016-08-18</c:v>
                </c:pt>
                <c:pt idx="947">
                  <c:v>2016-08-19</c:v>
                </c:pt>
                <c:pt idx="948">
                  <c:v>2016-08-22</c:v>
                </c:pt>
                <c:pt idx="949">
                  <c:v>2016-08-23</c:v>
                </c:pt>
                <c:pt idx="950">
                  <c:v>2016-08-24</c:v>
                </c:pt>
                <c:pt idx="951">
                  <c:v>2016-08-25</c:v>
                </c:pt>
                <c:pt idx="952">
                  <c:v>2016-08-26</c:v>
                </c:pt>
                <c:pt idx="953">
                  <c:v>2016-08-29</c:v>
                </c:pt>
                <c:pt idx="954">
                  <c:v>2016-08-30</c:v>
                </c:pt>
                <c:pt idx="955">
                  <c:v>2016-08-31</c:v>
                </c:pt>
                <c:pt idx="956">
                  <c:v>2016-09-01</c:v>
                </c:pt>
                <c:pt idx="957">
                  <c:v>2016-09-02</c:v>
                </c:pt>
                <c:pt idx="958">
                  <c:v>2016-09-06</c:v>
                </c:pt>
                <c:pt idx="959">
                  <c:v>2016-09-07</c:v>
                </c:pt>
                <c:pt idx="960">
                  <c:v>2016-09-08</c:v>
                </c:pt>
                <c:pt idx="961">
                  <c:v>2016-09-09</c:v>
                </c:pt>
                <c:pt idx="962">
                  <c:v>2016-09-12</c:v>
                </c:pt>
                <c:pt idx="963">
                  <c:v>2016-09-13</c:v>
                </c:pt>
                <c:pt idx="964">
                  <c:v>2016-09-14</c:v>
                </c:pt>
                <c:pt idx="965">
                  <c:v>2016-09-19</c:v>
                </c:pt>
                <c:pt idx="966">
                  <c:v>2016-09-20</c:v>
                </c:pt>
                <c:pt idx="967">
                  <c:v>2016-09-21</c:v>
                </c:pt>
                <c:pt idx="968">
                  <c:v>2016-09-22</c:v>
                </c:pt>
                <c:pt idx="969">
                  <c:v>2016-09-23</c:v>
                </c:pt>
                <c:pt idx="970">
                  <c:v>2016-09-26</c:v>
                </c:pt>
                <c:pt idx="971">
                  <c:v>2016-09-27</c:v>
                </c:pt>
                <c:pt idx="972">
                  <c:v>2016-09-28</c:v>
                </c:pt>
                <c:pt idx="973">
                  <c:v>2016-09-29</c:v>
                </c:pt>
                <c:pt idx="974">
                  <c:v>2016-09-30</c:v>
                </c:pt>
                <c:pt idx="975">
                  <c:v>2016-10-10</c:v>
                </c:pt>
                <c:pt idx="976">
                  <c:v>2016-10-11</c:v>
                </c:pt>
                <c:pt idx="977">
                  <c:v>2016-10-12</c:v>
                </c:pt>
                <c:pt idx="978">
                  <c:v>2016-10-13</c:v>
                </c:pt>
                <c:pt idx="979">
                  <c:v>2016-10-14</c:v>
                </c:pt>
                <c:pt idx="980">
                  <c:v>2016-10-17</c:v>
                </c:pt>
                <c:pt idx="981">
                  <c:v>2016-10-18</c:v>
                </c:pt>
                <c:pt idx="982">
                  <c:v>2016-10-19</c:v>
                </c:pt>
                <c:pt idx="983">
                  <c:v>2016-10-20</c:v>
                </c:pt>
                <c:pt idx="984">
                  <c:v>2016-10-21</c:v>
                </c:pt>
                <c:pt idx="985">
                  <c:v>2016-10-24</c:v>
                </c:pt>
                <c:pt idx="986">
                  <c:v>2016-10-25</c:v>
                </c:pt>
                <c:pt idx="987">
                  <c:v>2016-10-26</c:v>
                </c:pt>
                <c:pt idx="988">
                  <c:v>2016-10-27</c:v>
                </c:pt>
                <c:pt idx="989">
                  <c:v>2016-10-28</c:v>
                </c:pt>
                <c:pt idx="990">
                  <c:v>2016-10-31</c:v>
                </c:pt>
                <c:pt idx="991">
                  <c:v>2016-11-01</c:v>
                </c:pt>
                <c:pt idx="992">
                  <c:v>2016-11-02</c:v>
                </c:pt>
                <c:pt idx="993">
                  <c:v>2016-11-03</c:v>
                </c:pt>
                <c:pt idx="994">
                  <c:v>2016-11-04</c:v>
                </c:pt>
                <c:pt idx="995">
                  <c:v>2016-11-07</c:v>
                </c:pt>
                <c:pt idx="996">
                  <c:v>2016-11-08</c:v>
                </c:pt>
                <c:pt idx="997">
                  <c:v>2016-11-09</c:v>
                </c:pt>
                <c:pt idx="998">
                  <c:v>2016-11-10</c:v>
                </c:pt>
                <c:pt idx="999">
                  <c:v>2016-11-11</c:v>
                </c:pt>
                <c:pt idx="1000">
                  <c:v>2016-11-14</c:v>
                </c:pt>
                <c:pt idx="1001">
                  <c:v>2016-11-15</c:v>
                </c:pt>
                <c:pt idx="1002">
                  <c:v>2016-11-16</c:v>
                </c:pt>
                <c:pt idx="1003">
                  <c:v>2016-11-17</c:v>
                </c:pt>
                <c:pt idx="1004">
                  <c:v>2016-11-18</c:v>
                </c:pt>
                <c:pt idx="1005">
                  <c:v>2016-11-21</c:v>
                </c:pt>
                <c:pt idx="1006">
                  <c:v>2016-11-22</c:v>
                </c:pt>
                <c:pt idx="1007">
                  <c:v>2016-11-23</c:v>
                </c:pt>
                <c:pt idx="1008">
                  <c:v>2016-11-25</c:v>
                </c:pt>
                <c:pt idx="1009">
                  <c:v>2016-11-28</c:v>
                </c:pt>
                <c:pt idx="1010">
                  <c:v>2016-11-29</c:v>
                </c:pt>
                <c:pt idx="1011">
                  <c:v>2016-11-30</c:v>
                </c:pt>
                <c:pt idx="1012">
                  <c:v>2016-12-01</c:v>
                </c:pt>
                <c:pt idx="1013">
                  <c:v>2016-12-02</c:v>
                </c:pt>
                <c:pt idx="1014">
                  <c:v>2016-12-05</c:v>
                </c:pt>
                <c:pt idx="1015">
                  <c:v>2016-12-06</c:v>
                </c:pt>
                <c:pt idx="1016">
                  <c:v>2016-12-07</c:v>
                </c:pt>
                <c:pt idx="1017">
                  <c:v>2016-12-08</c:v>
                </c:pt>
                <c:pt idx="1018">
                  <c:v>2016-12-09</c:v>
                </c:pt>
                <c:pt idx="1019">
                  <c:v>2016-12-12</c:v>
                </c:pt>
                <c:pt idx="1020">
                  <c:v>2016-12-13</c:v>
                </c:pt>
                <c:pt idx="1021">
                  <c:v>2016-12-14</c:v>
                </c:pt>
                <c:pt idx="1022">
                  <c:v>2016-12-15</c:v>
                </c:pt>
                <c:pt idx="1023">
                  <c:v>2016-12-16</c:v>
                </c:pt>
                <c:pt idx="1024">
                  <c:v>2016-12-19</c:v>
                </c:pt>
                <c:pt idx="1025">
                  <c:v>2016-12-20</c:v>
                </c:pt>
                <c:pt idx="1026">
                  <c:v>2016-12-21</c:v>
                </c:pt>
                <c:pt idx="1027">
                  <c:v>2016-12-22</c:v>
                </c:pt>
                <c:pt idx="1028">
                  <c:v>2016-12-23</c:v>
                </c:pt>
                <c:pt idx="1029">
                  <c:v>2016-12-27</c:v>
                </c:pt>
                <c:pt idx="1030">
                  <c:v>2016-12-28</c:v>
                </c:pt>
                <c:pt idx="1031">
                  <c:v>2016-12-29</c:v>
                </c:pt>
                <c:pt idx="1032">
                  <c:v>2016-12-30</c:v>
                </c:pt>
                <c:pt idx="1033">
                  <c:v>2017-01-03</c:v>
                </c:pt>
                <c:pt idx="1034">
                  <c:v>2017-01-04</c:v>
                </c:pt>
                <c:pt idx="1035">
                  <c:v>2017-01-05</c:v>
                </c:pt>
                <c:pt idx="1036">
                  <c:v>2017-01-06</c:v>
                </c:pt>
                <c:pt idx="1037">
                  <c:v>2017-01-09</c:v>
                </c:pt>
                <c:pt idx="1038">
                  <c:v>2017-01-10</c:v>
                </c:pt>
                <c:pt idx="1039">
                  <c:v>2017-01-11</c:v>
                </c:pt>
                <c:pt idx="1040">
                  <c:v>2017-01-12</c:v>
                </c:pt>
                <c:pt idx="1041">
                  <c:v>2017-01-13</c:v>
                </c:pt>
                <c:pt idx="1042">
                  <c:v>2017-01-17</c:v>
                </c:pt>
                <c:pt idx="1043">
                  <c:v>2017-01-18</c:v>
                </c:pt>
                <c:pt idx="1044">
                  <c:v>2017-01-19</c:v>
                </c:pt>
                <c:pt idx="1045">
                  <c:v>2017-01-20</c:v>
                </c:pt>
                <c:pt idx="1046">
                  <c:v>2017-01-23</c:v>
                </c:pt>
                <c:pt idx="1047">
                  <c:v>2017-01-24</c:v>
                </c:pt>
                <c:pt idx="1048">
                  <c:v>2017-01-25</c:v>
                </c:pt>
                <c:pt idx="1049">
                  <c:v>2017-01-26</c:v>
                </c:pt>
                <c:pt idx="1050">
                  <c:v>2017-02-03</c:v>
                </c:pt>
                <c:pt idx="1051">
                  <c:v>2017-02-06</c:v>
                </c:pt>
                <c:pt idx="1052">
                  <c:v>2017-02-07</c:v>
                </c:pt>
                <c:pt idx="1053">
                  <c:v>2017-02-08</c:v>
                </c:pt>
                <c:pt idx="1054">
                  <c:v>2017-02-09</c:v>
                </c:pt>
                <c:pt idx="1055">
                  <c:v>2017-02-10</c:v>
                </c:pt>
                <c:pt idx="1056">
                  <c:v>2017-02-13</c:v>
                </c:pt>
                <c:pt idx="1057">
                  <c:v>2017-02-14</c:v>
                </c:pt>
                <c:pt idx="1058">
                  <c:v>2017-02-15</c:v>
                </c:pt>
                <c:pt idx="1059">
                  <c:v>2017-02-16</c:v>
                </c:pt>
                <c:pt idx="1060">
                  <c:v>2017-02-17</c:v>
                </c:pt>
                <c:pt idx="1061">
                  <c:v>2017-02-21</c:v>
                </c:pt>
                <c:pt idx="1062">
                  <c:v>2017-02-22</c:v>
                </c:pt>
                <c:pt idx="1063">
                  <c:v>2017-02-23</c:v>
                </c:pt>
                <c:pt idx="1064">
                  <c:v>2017-02-24</c:v>
                </c:pt>
                <c:pt idx="1065">
                  <c:v>2017-02-27</c:v>
                </c:pt>
                <c:pt idx="1066">
                  <c:v>2017-02-28</c:v>
                </c:pt>
                <c:pt idx="1067">
                  <c:v>2017-03-01</c:v>
                </c:pt>
                <c:pt idx="1068">
                  <c:v>2017-03-02</c:v>
                </c:pt>
                <c:pt idx="1069">
                  <c:v>2017-03-03</c:v>
                </c:pt>
                <c:pt idx="1070">
                  <c:v>2017-03-06</c:v>
                </c:pt>
                <c:pt idx="1071">
                  <c:v>2017-03-07</c:v>
                </c:pt>
                <c:pt idx="1072">
                  <c:v>2017-03-08</c:v>
                </c:pt>
                <c:pt idx="1073">
                  <c:v>2017-03-09</c:v>
                </c:pt>
                <c:pt idx="1074">
                  <c:v>2017-03-10</c:v>
                </c:pt>
                <c:pt idx="1075">
                  <c:v>2017-03-13</c:v>
                </c:pt>
                <c:pt idx="1076">
                  <c:v>2017-03-14</c:v>
                </c:pt>
                <c:pt idx="1077">
                  <c:v>2017-03-15</c:v>
                </c:pt>
                <c:pt idx="1078">
                  <c:v>2017-03-16</c:v>
                </c:pt>
                <c:pt idx="1079">
                  <c:v>2017-03-17</c:v>
                </c:pt>
                <c:pt idx="1080">
                  <c:v>2017-03-20</c:v>
                </c:pt>
                <c:pt idx="1081">
                  <c:v>2017-03-21</c:v>
                </c:pt>
                <c:pt idx="1082">
                  <c:v>2017-03-22</c:v>
                </c:pt>
                <c:pt idx="1083">
                  <c:v>2017-03-23</c:v>
                </c:pt>
                <c:pt idx="1084">
                  <c:v>2017-03-24</c:v>
                </c:pt>
                <c:pt idx="1085">
                  <c:v>2017-03-27</c:v>
                </c:pt>
                <c:pt idx="1086">
                  <c:v>2017-03-28</c:v>
                </c:pt>
                <c:pt idx="1087">
                  <c:v>2017-03-29</c:v>
                </c:pt>
                <c:pt idx="1088">
                  <c:v>2017-03-30</c:v>
                </c:pt>
                <c:pt idx="1089">
                  <c:v>2017-03-31</c:v>
                </c:pt>
                <c:pt idx="1090">
                  <c:v>2017-04-05</c:v>
                </c:pt>
                <c:pt idx="1091">
                  <c:v>2017-04-06</c:v>
                </c:pt>
                <c:pt idx="1092">
                  <c:v>2017-04-07</c:v>
                </c:pt>
                <c:pt idx="1093">
                  <c:v>2017-04-10</c:v>
                </c:pt>
                <c:pt idx="1094">
                  <c:v>2017-04-11</c:v>
                </c:pt>
                <c:pt idx="1095">
                  <c:v>2017-04-12</c:v>
                </c:pt>
                <c:pt idx="1096">
                  <c:v>2017-04-13</c:v>
                </c:pt>
                <c:pt idx="1097">
                  <c:v>2017-04-17</c:v>
                </c:pt>
                <c:pt idx="1098">
                  <c:v>2017-04-18</c:v>
                </c:pt>
                <c:pt idx="1099">
                  <c:v>2017-04-19</c:v>
                </c:pt>
                <c:pt idx="1100">
                  <c:v>2017-04-20</c:v>
                </c:pt>
                <c:pt idx="1101">
                  <c:v>2017-04-21</c:v>
                </c:pt>
                <c:pt idx="1102">
                  <c:v>2017-04-24</c:v>
                </c:pt>
                <c:pt idx="1103">
                  <c:v>2017-04-25</c:v>
                </c:pt>
                <c:pt idx="1104">
                  <c:v>2017-04-26</c:v>
                </c:pt>
                <c:pt idx="1105">
                  <c:v>2017-04-27</c:v>
                </c:pt>
                <c:pt idx="1106">
                  <c:v>2017-04-28</c:v>
                </c:pt>
                <c:pt idx="1107">
                  <c:v>2017-05-02</c:v>
                </c:pt>
                <c:pt idx="1108">
                  <c:v>2017-05-03</c:v>
                </c:pt>
                <c:pt idx="1109">
                  <c:v>2017-05-04</c:v>
                </c:pt>
                <c:pt idx="1110">
                  <c:v>2017-05-05</c:v>
                </c:pt>
                <c:pt idx="1111">
                  <c:v>2017-05-08</c:v>
                </c:pt>
                <c:pt idx="1112">
                  <c:v>2017-05-09</c:v>
                </c:pt>
                <c:pt idx="1113">
                  <c:v>2017-05-10</c:v>
                </c:pt>
                <c:pt idx="1114">
                  <c:v>2017-05-11</c:v>
                </c:pt>
                <c:pt idx="1115">
                  <c:v>2017-05-12</c:v>
                </c:pt>
                <c:pt idx="1116">
                  <c:v>2017-05-15</c:v>
                </c:pt>
                <c:pt idx="1117">
                  <c:v>2017-05-16</c:v>
                </c:pt>
                <c:pt idx="1118">
                  <c:v>2017-05-17</c:v>
                </c:pt>
                <c:pt idx="1119">
                  <c:v>2017-05-18</c:v>
                </c:pt>
                <c:pt idx="1120">
                  <c:v>2017-05-19</c:v>
                </c:pt>
                <c:pt idx="1121">
                  <c:v>2017-05-22</c:v>
                </c:pt>
                <c:pt idx="1122">
                  <c:v>2017-05-23</c:v>
                </c:pt>
                <c:pt idx="1123">
                  <c:v>2017-05-24</c:v>
                </c:pt>
                <c:pt idx="1124">
                  <c:v>2017-05-25</c:v>
                </c:pt>
                <c:pt idx="1125">
                  <c:v>2017-05-26</c:v>
                </c:pt>
                <c:pt idx="1126">
                  <c:v>2017-05-31</c:v>
                </c:pt>
                <c:pt idx="1127">
                  <c:v>2017-06-01</c:v>
                </c:pt>
                <c:pt idx="1128">
                  <c:v>2017-06-02</c:v>
                </c:pt>
                <c:pt idx="1129">
                  <c:v>2017-06-05</c:v>
                </c:pt>
                <c:pt idx="1130">
                  <c:v>2017-06-06</c:v>
                </c:pt>
                <c:pt idx="1131">
                  <c:v>2017-06-07</c:v>
                </c:pt>
                <c:pt idx="1132">
                  <c:v>2017-06-08</c:v>
                </c:pt>
                <c:pt idx="1133">
                  <c:v>2017-06-09</c:v>
                </c:pt>
                <c:pt idx="1134">
                  <c:v>2017-06-12</c:v>
                </c:pt>
                <c:pt idx="1135">
                  <c:v>2017-06-13</c:v>
                </c:pt>
                <c:pt idx="1136">
                  <c:v>2017-06-14</c:v>
                </c:pt>
                <c:pt idx="1137">
                  <c:v>2017-06-15</c:v>
                </c:pt>
                <c:pt idx="1138">
                  <c:v>2017-06-16</c:v>
                </c:pt>
                <c:pt idx="1139">
                  <c:v>2017-06-19</c:v>
                </c:pt>
                <c:pt idx="1140">
                  <c:v>2017-06-20</c:v>
                </c:pt>
                <c:pt idx="1141">
                  <c:v>2017-06-21</c:v>
                </c:pt>
                <c:pt idx="1142">
                  <c:v>2017-06-22</c:v>
                </c:pt>
                <c:pt idx="1143">
                  <c:v>2017-06-23</c:v>
                </c:pt>
                <c:pt idx="1144">
                  <c:v>2017-06-26</c:v>
                </c:pt>
                <c:pt idx="1145">
                  <c:v>2017-06-27</c:v>
                </c:pt>
                <c:pt idx="1146">
                  <c:v>2017-06-28</c:v>
                </c:pt>
                <c:pt idx="1147">
                  <c:v>2017-06-29</c:v>
                </c:pt>
                <c:pt idx="1148">
                  <c:v>2017-06-30</c:v>
                </c:pt>
                <c:pt idx="1149">
                  <c:v>2017-07-03</c:v>
                </c:pt>
                <c:pt idx="1150">
                  <c:v>2017-07-05</c:v>
                </c:pt>
                <c:pt idx="1151">
                  <c:v>2017-07-06</c:v>
                </c:pt>
                <c:pt idx="1152">
                  <c:v>2017-07-07</c:v>
                </c:pt>
                <c:pt idx="1153">
                  <c:v>2017-07-10</c:v>
                </c:pt>
                <c:pt idx="1154">
                  <c:v>2017-07-11</c:v>
                </c:pt>
                <c:pt idx="1155">
                  <c:v>2017-07-12</c:v>
                </c:pt>
                <c:pt idx="1156">
                  <c:v>2017-07-13</c:v>
                </c:pt>
                <c:pt idx="1157">
                  <c:v>2017-07-14</c:v>
                </c:pt>
                <c:pt idx="1158">
                  <c:v>2017-07-17</c:v>
                </c:pt>
                <c:pt idx="1159">
                  <c:v>2017-07-18</c:v>
                </c:pt>
                <c:pt idx="1160">
                  <c:v>2017-07-19</c:v>
                </c:pt>
                <c:pt idx="1161">
                  <c:v>2017-07-20</c:v>
                </c:pt>
                <c:pt idx="1162">
                  <c:v>2017-07-21</c:v>
                </c:pt>
                <c:pt idx="1163">
                  <c:v>2017-07-24</c:v>
                </c:pt>
                <c:pt idx="1164">
                  <c:v>2017-07-25</c:v>
                </c:pt>
                <c:pt idx="1165">
                  <c:v>2017-07-26</c:v>
                </c:pt>
                <c:pt idx="1166">
                  <c:v>2017-07-27</c:v>
                </c:pt>
                <c:pt idx="1167">
                  <c:v>2017-07-28</c:v>
                </c:pt>
                <c:pt idx="1168">
                  <c:v>2017-07-31</c:v>
                </c:pt>
                <c:pt idx="1169">
                  <c:v>2017-08-01</c:v>
                </c:pt>
                <c:pt idx="1170">
                  <c:v>2017-08-02</c:v>
                </c:pt>
                <c:pt idx="1171">
                  <c:v>2017-08-03</c:v>
                </c:pt>
                <c:pt idx="1172">
                  <c:v>2017-08-04</c:v>
                </c:pt>
                <c:pt idx="1173">
                  <c:v>2017-08-07</c:v>
                </c:pt>
                <c:pt idx="1174">
                  <c:v>2017-08-08</c:v>
                </c:pt>
                <c:pt idx="1175">
                  <c:v>2017-08-09</c:v>
                </c:pt>
                <c:pt idx="1176">
                  <c:v>2017-08-10</c:v>
                </c:pt>
                <c:pt idx="1177">
                  <c:v>2017-08-11</c:v>
                </c:pt>
                <c:pt idx="1178">
                  <c:v>2017-08-14</c:v>
                </c:pt>
                <c:pt idx="1179">
                  <c:v>2017-08-15</c:v>
                </c:pt>
                <c:pt idx="1180">
                  <c:v>2017-08-16</c:v>
                </c:pt>
                <c:pt idx="1181">
                  <c:v>2017-08-17</c:v>
                </c:pt>
                <c:pt idx="1182">
                  <c:v>2017-08-18</c:v>
                </c:pt>
                <c:pt idx="1183">
                  <c:v>2017-08-21</c:v>
                </c:pt>
                <c:pt idx="1184">
                  <c:v>2017-08-22</c:v>
                </c:pt>
                <c:pt idx="1185">
                  <c:v>2017-08-23</c:v>
                </c:pt>
                <c:pt idx="1186">
                  <c:v>2017-08-24</c:v>
                </c:pt>
                <c:pt idx="1187">
                  <c:v>2017-08-25</c:v>
                </c:pt>
                <c:pt idx="1188">
                  <c:v>2017-08-28</c:v>
                </c:pt>
                <c:pt idx="1189">
                  <c:v>2017-08-29</c:v>
                </c:pt>
                <c:pt idx="1190">
                  <c:v>2017-08-30</c:v>
                </c:pt>
                <c:pt idx="1191">
                  <c:v>2017-08-31</c:v>
                </c:pt>
                <c:pt idx="1192">
                  <c:v>2017-09-01</c:v>
                </c:pt>
                <c:pt idx="1193">
                  <c:v>2017-09-05</c:v>
                </c:pt>
                <c:pt idx="1194">
                  <c:v>2017-09-06</c:v>
                </c:pt>
                <c:pt idx="1195">
                  <c:v>2017-09-07</c:v>
                </c:pt>
                <c:pt idx="1196">
                  <c:v>2017-09-08</c:v>
                </c:pt>
                <c:pt idx="1197">
                  <c:v>2017-09-11</c:v>
                </c:pt>
                <c:pt idx="1198">
                  <c:v>2017-09-12</c:v>
                </c:pt>
                <c:pt idx="1199">
                  <c:v>2017-09-13</c:v>
                </c:pt>
                <c:pt idx="1200">
                  <c:v>2017-09-14</c:v>
                </c:pt>
                <c:pt idx="1201">
                  <c:v>2017-09-15</c:v>
                </c:pt>
                <c:pt idx="1202">
                  <c:v>2017-09-18</c:v>
                </c:pt>
                <c:pt idx="1203">
                  <c:v>2017-09-19</c:v>
                </c:pt>
                <c:pt idx="1204">
                  <c:v>2017-09-20</c:v>
                </c:pt>
                <c:pt idx="1205">
                  <c:v>2017-09-21</c:v>
                </c:pt>
                <c:pt idx="1206">
                  <c:v>2017-09-22</c:v>
                </c:pt>
                <c:pt idx="1207">
                  <c:v>2017-09-25</c:v>
                </c:pt>
                <c:pt idx="1208">
                  <c:v>2017-09-26</c:v>
                </c:pt>
                <c:pt idx="1209">
                  <c:v>2017-09-27</c:v>
                </c:pt>
                <c:pt idx="1210">
                  <c:v>2017-09-28</c:v>
                </c:pt>
                <c:pt idx="1211">
                  <c:v>2017-09-29</c:v>
                </c:pt>
                <c:pt idx="1212">
                  <c:v>2017-10-09</c:v>
                </c:pt>
                <c:pt idx="1213">
                  <c:v>2017-10-10</c:v>
                </c:pt>
                <c:pt idx="1214">
                  <c:v>2017-10-11</c:v>
                </c:pt>
                <c:pt idx="1215">
                  <c:v>2017-10-12</c:v>
                </c:pt>
                <c:pt idx="1216">
                  <c:v>2017-10-13</c:v>
                </c:pt>
                <c:pt idx="1217">
                  <c:v>2017-10-16</c:v>
                </c:pt>
                <c:pt idx="1218">
                  <c:v>2017-10-17</c:v>
                </c:pt>
                <c:pt idx="1219">
                  <c:v>2017-10-18</c:v>
                </c:pt>
                <c:pt idx="1220">
                  <c:v>2017-10-19</c:v>
                </c:pt>
                <c:pt idx="1221">
                  <c:v>2017-10-20</c:v>
                </c:pt>
                <c:pt idx="1222">
                  <c:v>2017-10-23</c:v>
                </c:pt>
                <c:pt idx="1223">
                  <c:v>2017-10-24</c:v>
                </c:pt>
                <c:pt idx="1224">
                  <c:v>2017-10-25</c:v>
                </c:pt>
                <c:pt idx="1225">
                  <c:v>2017-10-26</c:v>
                </c:pt>
                <c:pt idx="1226">
                  <c:v>2017-10-27</c:v>
                </c:pt>
                <c:pt idx="1227">
                  <c:v>2017-10-30</c:v>
                </c:pt>
                <c:pt idx="1228">
                  <c:v>2017-10-31</c:v>
                </c:pt>
                <c:pt idx="1229">
                  <c:v>2017-11-01</c:v>
                </c:pt>
                <c:pt idx="1230">
                  <c:v>2017-11-02</c:v>
                </c:pt>
                <c:pt idx="1231">
                  <c:v>2017-11-03</c:v>
                </c:pt>
                <c:pt idx="1232">
                  <c:v>2017-11-06</c:v>
                </c:pt>
                <c:pt idx="1233">
                  <c:v>2017-11-07</c:v>
                </c:pt>
                <c:pt idx="1234">
                  <c:v>2017-11-08</c:v>
                </c:pt>
                <c:pt idx="1235">
                  <c:v>2017-11-09</c:v>
                </c:pt>
                <c:pt idx="1236">
                  <c:v>2017-11-10</c:v>
                </c:pt>
                <c:pt idx="1237">
                  <c:v>2017-11-13</c:v>
                </c:pt>
                <c:pt idx="1238">
                  <c:v>2017-11-14</c:v>
                </c:pt>
                <c:pt idx="1239">
                  <c:v>2017-11-15</c:v>
                </c:pt>
                <c:pt idx="1240">
                  <c:v>2017-11-16</c:v>
                </c:pt>
                <c:pt idx="1241">
                  <c:v>2017-11-17</c:v>
                </c:pt>
                <c:pt idx="1242">
                  <c:v>2017-11-20</c:v>
                </c:pt>
                <c:pt idx="1243">
                  <c:v>2017-11-21</c:v>
                </c:pt>
                <c:pt idx="1244">
                  <c:v>2017-11-22</c:v>
                </c:pt>
                <c:pt idx="1245">
                  <c:v>2017-11-24</c:v>
                </c:pt>
                <c:pt idx="1246">
                  <c:v>2017-11-27</c:v>
                </c:pt>
                <c:pt idx="1247">
                  <c:v>2017-11-28</c:v>
                </c:pt>
                <c:pt idx="1248">
                  <c:v>2017-11-29</c:v>
                </c:pt>
                <c:pt idx="1249">
                  <c:v>2017-11-30</c:v>
                </c:pt>
                <c:pt idx="1250">
                  <c:v>2017-12-01</c:v>
                </c:pt>
                <c:pt idx="1251">
                  <c:v>2017-12-04</c:v>
                </c:pt>
                <c:pt idx="1252">
                  <c:v>2017-12-05</c:v>
                </c:pt>
                <c:pt idx="1253">
                  <c:v>2017-12-06</c:v>
                </c:pt>
                <c:pt idx="1254">
                  <c:v>2017-12-07</c:v>
                </c:pt>
                <c:pt idx="1255">
                  <c:v>2017-12-08</c:v>
                </c:pt>
                <c:pt idx="1256">
                  <c:v>2017-12-11</c:v>
                </c:pt>
                <c:pt idx="1257">
                  <c:v>2017-12-12</c:v>
                </c:pt>
                <c:pt idx="1258">
                  <c:v>2017-12-13</c:v>
                </c:pt>
                <c:pt idx="1259">
                  <c:v>2017-12-14</c:v>
                </c:pt>
                <c:pt idx="1260">
                  <c:v>2017-12-15</c:v>
                </c:pt>
                <c:pt idx="1261">
                  <c:v>2017-12-18</c:v>
                </c:pt>
                <c:pt idx="1262">
                  <c:v>2017-12-19</c:v>
                </c:pt>
                <c:pt idx="1263">
                  <c:v>2017-12-20</c:v>
                </c:pt>
                <c:pt idx="1264">
                  <c:v>2017-12-21</c:v>
                </c:pt>
                <c:pt idx="1265">
                  <c:v>2017-12-22</c:v>
                </c:pt>
                <c:pt idx="1266">
                  <c:v>2017-12-26</c:v>
                </c:pt>
                <c:pt idx="1267">
                  <c:v>2017-12-27</c:v>
                </c:pt>
                <c:pt idx="1268">
                  <c:v>2017-12-28</c:v>
                </c:pt>
                <c:pt idx="1269">
                  <c:v>2017-12-29</c:v>
                </c:pt>
                <c:pt idx="1270">
                  <c:v>2018-01-02</c:v>
                </c:pt>
                <c:pt idx="1271">
                  <c:v>2018-01-03</c:v>
                </c:pt>
                <c:pt idx="1272">
                  <c:v>2018-01-04</c:v>
                </c:pt>
                <c:pt idx="1273">
                  <c:v>2018-01-05</c:v>
                </c:pt>
                <c:pt idx="1274">
                  <c:v>2018-01-08</c:v>
                </c:pt>
                <c:pt idx="1275">
                  <c:v>2018-01-09</c:v>
                </c:pt>
                <c:pt idx="1276">
                  <c:v>2018-01-10</c:v>
                </c:pt>
                <c:pt idx="1277">
                  <c:v>2018-01-11</c:v>
                </c:pt>
                <c:pt idx="1278">
                  <c:v>2018-01-12</c:v>
                </c:pt>
                <c:pt idx="1279">
                  <c:v>2018-01-16</c:v>
                </c:pt>
                <c:pt idx="1280">
                  <c:v>2018-01-17</c:v>
                </c:pt>
                <c:pt idx="1281">
                  <c:v>2018-01-18</c:v>
                </c:pt>
                <c:pt idx="1282">
                  <c:v>2018-01-19</c:v>
                </c:pt>
                <c:pt idx="1283">
                  <c:v>2018-01-22</c:v>
                </c:pt>
                <c:pt idx="1284">
                  <c:v>2018-01-23</c:v>
                </c:pt>
                <c:pt idx="1285">
                  <c:v>2018-01-24</c:v>
                </c:pt>
                <c:pt idx="1286">
                  <c:v>2018-01-25</c:v>
                </c:pt>
                <c:pt idx="1287">
                  <c:v>2018-01-26</c:v>
                </c:pt>
                <c:pt idx="1288">
                  <c:v>2018-01-29</c:v>
                </c:pt>
                <c:pt idx="1289">
                  <c:v>2018-01-30</c:v>
                </c:pt>
                <c:pt idx="1290">
                  <c:v>2018-01-31</c:v>
                </c:pt>
                <c:pt idx="1291">
                  <c:v>2018-02-01</c:v>
                </c:pt>
                <c:pt idx="1292">
                  <c:v>2018-02-02</c:v>
                </c:pt>
                <c:pt idx="1293">
                  <c:v>2018-02-05</c:v>
                </c:pt>
                <c:pt idx="1294">
                  <c:v>2018-02-06</c:v>
                </c:pt>
                <c:pt idx="1295">
                  <c:v>2018-02-07</c:v>
                </c:pt>
                <c:pt idx="1296">
                  <c:v>2018-02-08</c:v>
                </c:pt>
                <c:pt idx="1297">
                  <c:v>2018-02-09</c:v>
                </c:pt>
                <c:pt idx="1298">
                  <c:v>2018-02-12</c:v>
                </c:pt>
                <c:pt idx="1299">
                  <c:v>2018-02-13</c:v>
                </c:pt>
                <c:pt idx="1300">
                  <c:v>2018-02-14</c:v>
                </c:pt>
                <c:pt idx="1301">
                  <c:v>2018-02-22</c:v>
                </c:pt>
                <c:pt idx="1302">
                  <c:v>2018-02-23</c:v>
                </c:pt>
                <c:pt idx="1303">
                  <c:v>2018-02-26</c:v>
                </c:pt>
                <c:pt idx="1304">
                  <c:v>2018-02-27</c:v>
                </c:pt>
                <c:pt idx="1305">
                  <c:v>2018-02-28</c:v>
                </c:pt>
                <c:pt idx="1306">
                  <c:v>2018-03-01</c:v>
                </c:pt>
                <c:pt idx="1307">
                  <c:v>2018-03-02</c:v>
                </c:pt>
                <c:pt idx="1308">
                  <c:v>2018-03-05</c:v>
                </c:pt>
                <c:pt idx="1309">
                  <c:v>2018-03-06</c:v>
                </c:pt>
                <c:pt idx="1310">
                  <c:v>2018-03-07</c:v>
                </c:pt>
                <c:pt idx="1311">
                  <c:v>2018-03-08</c:v>
                </c:pt>
                <c:pt idx="1312">
                  <c:v>2018-03-09</c:v>
                </c:pt>
                <c:pt idx="1313">
                  <c:v>2018-03-12</c:v>
                </c:pt>
                <c:pt idx="1314">
                  <c:v>2018-03-13</c:v>
                </c:pt>
                <c:pt idx="1315">
                  <c:v>2018-03-14</c:v>
                </c:pt>
                <c:pt idx="1316">
                  <c:v>2018-03-15</c:v>
                </c:pt>
                <c:pt idx="1317">
                  <c:v>2018-03-16</c:v>
                </c:pt>
                <c:pt idx="1318">
                  <c:v>2018-03-19</c:v>
                </c:pt>
                <c:pt idx="1319">
                  <c:v>2018-03-20</c:v>
                </c:pt>
                <c:pt idx="1320">
                  <c:v>2018-03-21</c:v>
                </c:pt>
                <c:pt idx="1321">
                  <c:v>2018-03-22</c:v>
                </c:pt>
                <c:pt idx="1322">
                  <c:v>2018-03-23</c:v>
                </c:pt>
                <c:pt idx="1323">
                  <c:v>2018-03-26</c:v>
                </c:pt>
                <c:pt idx="1324">
                  <c:v>2018-03-27</c:v>
                </c:pt>
                <c:pt idx="1325">
                  <c:v>2018-03-28</c:v>
                </c:pt>
                <c:pt idx="1326">
                  <c:v>2018-03-29</c:v>
                </c:pt>
                <c:pt idx="1327">
                  <c:v>2018-04-02</c:v>
                </c:pt>
                <c:pt idx="1328">
                  <c:v>2018-04-03</c:v>
                </c:pt>
                <c:pt idx="1329">
                  <c:v>2018-04-04</c:v>
                </c:pt>
                <c:pt idx="1330">
                  <c:v>2018-04-09</c:v>
                </c:pt>
                <c:pt idx="1331">
                  <c:v>2018-04-10</c:v>
                </c:pt>
                <c:pt idx="1332">
                  <c:v>2018-04-11</c:v>
                </c:pt>
                <c:pt idx="1333">
                  <c:v>2018-04-12</c:v>
                </c:pt>
                <c:pt idx="1334">
                  <c:v>2018-04-13</c:v>
                </c:pt>
                <c:pt idx="1335">
                  <c:v>2018-04-16</c:v>
                </c:pt>
                <c:pt idx="1336">
                  <c:v>2018-04-17</c:v>
                </c:pt>
                <c:pt idx="1337">
                  <c:v>2018-04-18</c:v>
                </c:pt>
                <c:pt idx="1338">
                  <c:v>2018-04-19</c:v>
                </c:pt>
                <c:pt idx="1339">
                  <c:v>2018-04-20</c:v>
                </c:pt>
                <c:pt idx="1340">
                  <c:v>2018-04-23</c:v>
                </c:pt>
                <c:pt idx="1341">
                  <c:v>2018-04-24</c:v>
                </c:pt>
                <c:pt idx="1342">
                  <c:v>2018-04-25</c:v>
                </c:pt>
                <c:pt idx="1343">
                  <c:v>2018-04-26</c:v>
                </c:pt>
                <c:pt idx="1344">
                  <c:v>2018-04-27</c:v>
                </c:pt>
                <c:pt idx="1345">
                  <c:v>2018-05-02</c:v>
                </c:pt>
                <c:pt idx="1346">
                  <c:v>2018-05-03</c:v>
                </c:pt>
                <c:pt idx="1347">
                  <c:v>2018-05-04</c:v>
                </c:pt>
                <c:pt idx="1348">
                  <c:v>2018-05-07</c:v>
                </c:pt>
                <c:pt idx="1349">
                  <c:v>2018-05-08</c:v>
                </c:pt>
                <c:pt idx="1350">
                  <c:v>2018-05-09</c:v>
                </c:pt>
                <c:pt idx="1351">
                  <c:v>2018-05-10</c:v>
                </c:pt>
                <c:pt idx="1352">
                  <c:v>2018-05-11</c:v>
                </c:pt>
                <c:pt idx="1353">
                  <c:v>2018-05-14</c:v>
                </c:pt>
                <c:pt idx="1354">
                  <c:v>2018-05-15</c:v>
                </c:pt>
                <c:pt idx="1355">
                  <c:v>2018-05-16</c:v>
                </c:pt>
                <c:pt idx="1356">
                  <c:v>2018-05-17</c:v>
                </c:pt>
                <c:pt idx="1357">
                  <c:v>2018-05-18</c:v>
                </c:pt>
                <c:pt idx="1358">
                  <c:v>2018-05-21</c:v>
                </c:pt>
                <c:pt idx="1359">
                  <c:v>2018-05-22</c:v>
                </c:pt>
                <c:pt idx="1360">
                  <c:v>2018-05-23</c:v>
                </c:pt>
                <c:pt idx="1361">
                  <c:v>2018-05-24</c:v>
                </c:pt>
                <c:pt idx="1362">
                  <c:v>2018-05-25</c:v>
                </c:pt>
                <c:pt idx="1363">
                  <c:v>2018-05-29</c:v>
                </c:pt>
                <c:pt idx="1364">
                  <c:v>2018-05-30</c:v>
                </c:pt>
                <c:pt idx="1365">
                  <c:v>2018-05-31</c:v>
                </c:pt>
                <c:pt idx="1366">
                  <c:v>2018-06-01</c:v>
                </c:pt>
                <c:pt idx="1367">
                  <c:v>2018-06-04</c:v>
                </c:pt>
                <c:pt idx="1368">
                  <c:v>2018-06-05</c:v>
                </c:pt>
                <c:pt idx="1369">
                  <c:v>2018-06-06</c:v>
                </c:pt>
                <c:pt idx="1370">
                  <c:v>2018-06-07</c:v>
                </c:pt>
                <c:pt idx="1371">
                  <c:v>2018-06-08</c:v>
                </c:pt>
                <c:pt idx="1372">
                  <c:v>2018-06-11</c:v>
                </c:pt>
                <c:pt idx="1373">
                  <c:v>2018-06-12</c:v>
                </c:pt>
                <c:pt idx="1374">
                  <c:v>2018-06-13</c:v>
                </c:pt>
                <c:pt idx="1375">
                  <c:v>2018-06-14</c:v>
                </c:pt>
                <c:pt idx="1376">
                  <c:v>2018-06-15</c:v>
                </c:pt>
                <c:pt idx="1377">
                  <c:v>2018-06-19</c:v>
                </c:pt>
                <c:pt idx="1378">
                  <c:v>2018-06-20</c:v>
                </c:pt>
                <c:pt idx="1379">
                  <c:v>2018-06-21</c:v>
                </c:pt>
                <c:pt idx="1380">
                  <c:v>2018-06-22</c:v>
                </c:pt>
                <c:pt idx="1381">
                  <c:v>2018-06-25</c:v>
                </c:pt>
                <c:pt idx="1382">
                  <c:v>2018-06-26</c:v>
                </c:pt>
                <c:pt idx="1383">
                  <c:v>2018-06-27</c:v>
                </c:pt>
                <c:pt idx="1384">
                  <c:v>2018-06-28</c:v>
                </c:pt>
                <c:pt idx="1385">
                  <c:v>2018-06-29</c:v>
                </c:pt>
                <c:pt idx="1386">
                  <c:v>2018-07-02</c:v>
                </c:pt>
                <c:pt idx="1387">
                  <c:v>2018-07-03</c:v>
                </c:pt>
                <c:pt idx="1388">
                  <c:v>2018-07-05</c:v>
                </c:pt>
                <c:pt idx="1389">
                  <c:v>2018-07-06</c:v>
                </c:pt>
                <c:pt idx="1390">
                  <c:v>2018-07-09</c:v>
                </c:pt>
                <c:pt idx="1391">
                  <c:v>2018-07-10</c:v>
                </c:pt>
                <c:pt idx="1392">
                  <c:v>2018-07-11</c:v>
                </c:pt>
                <c:pt idx="1393">
                  <c:v>2018-07-12</c:v>
                </c:pt>
                <c:pt idx="1394">
                  <c:v>2018-07-13</c:v>
                </c:pt>
                <c:pt idx="1395">
                  <c:v>2018-07-16</c:v>
                </c:pt>
                <c:pt idx="1396">
                  <c:v>2018-07-17</c:v>
                </c:pt>
                <c:pt idx="1397">
                  <c:v>2018-07-18</c:v>
                </c:pt>
                <c:pt idx="1398">
                  <c:v>2018-07-19</c:v>
                </c:pt>
                <c:pt idx="1399">
                  <c:v>2018-07-20</c:v>
                </c:pt>
                <c:pt idx="1400">
                  <c:v>2018-07-23</c:v>
                </c:pt>
                <c:pt idx="1401">
                  <c:v>2018-07-24</c:v>
                </c:pt>
                <c:pt idx="1402">
                  <c:v>2018-07-25</c:v>
                </c:pt>
                <c:pt idx="1403">
                  <c:v>2018-07-26</c:v>
                </c:pt>
                <c:pt idx="1404">
                  <c:v>2018-07-27</c:v>
                </c:pt>
                <c:pt idx="1405">
                  <c:v>2018-07-30</c:v>
                </c:pt>
                <c:pt idx="1406">
                  <c:v>2018-07-31</c:v>
                </c:pt>
                <c:pt idx="1407">
                  <c:v>2018-08-01</c:v>
                </c:pt>
                <c:pt idx="1408">
                  <c:v>2018-08-02</c:v>
                </c:pt>
                <c:pt idx="1409">
                  <c:v>2018-08-03</c:v>
                </c:pt>
                <c:pt idx="1410">
                  <c:v>2018-08-06</c:v>
                </c:pt>
                <c:pt idx="1411">
                  <c:v>2018-08-07</c:v>
                </c:pt>
                <c:pt idx="1412">
                  <c:v>2018-08-08</c:v>
                </c:pt>
                <c:pt idx="1413">
                  <c:v>2018-08-09</c:v>
                </c:pt>
                <c:pt idx="1414">
                  <c:v>2018-08-10</c:v>
                </c:pt>
                <c:pt idx="1415">
                  <c:v>2018-08-13</c:v>
                </c:pt>
                <c:pt idx="1416">
                  <c:v>2018-08-14</c:v>
                </c:pt>
                <c:pt idx="1417">
                  <c:v>2018-08-15</c:v>
                </c:pt>
                <c:pt idx="1418">
                  <c:v>2018-08-16</c:v>
                </c:pt>
                <c:pt idx="1419">
                  <c:v>2018-08-17</c:v>
                </c:pt>
                <c:pt idx="1420">
                  <c:v>2018-08-20</c:v>
                </c:pt>
                <c:pt idx="1421">
                  <c:v>2018-08-21</c:v>
                </c:pt>
                <c:pt idx="1422">
                  <c:v>2018-08-22</c:v>
                </c:pt>
                <c:pt idx="1423">
                  <c:v>2018-08-23</c:v>
                </c:pt>
                <c:pt idx="1424">
                  <c:v>2018-08-24</c:v>
                </c:pt>
                <c:pt idx="1425">
                  <c:v>2018-08-27</c:v>
                </c:pt>
                <c:pt idx="1426">
                  <c:v>2018-08-28</c:v>
                </c:pt>
                <c:pt idx="1427">
                  <c:v>2018-08-29</c:v>
                </c:pt>
                <c:pt idx="1428">
                  <c:v>2018-08-30</c:v>
                </c:pt>
                <c:pt idx="1429">
                  <c:v>2018-08-31</c:v>
                </c:pt>
                <c:pt idx="1430">
                  <c:v>2018-09-04</c:v>
                </c:pt>
                <c:pt idx="1431">
                  <c:v>2018-09-05</c:v>
                </c:pt>
                <c:pt idx="1432">
                  <c:v>2018-09-06</c:v>
                </c:pt>
                <c:pt idx="1433">
                  <c:v>2018-09-07</c:v>
                </c:pt>
                <c:pt idx="1434">
                  <c:v>2018-09-10</c:v>
                </c:pt>
                <c:pt idx="1435">
                  <c:v>2018-09-11</c:v>
                </c:pt>
                <c:pt idx="1436">
                  <c:v>2018-09-12</c:v>
                </c:pt>
                <c:pt idx="1437">
                  <c:v>2018-09-13</c:v>
                </c:pt>
                <c:pt idx="1438">
                  <c:v>2018-09-14</c:v>
                </c:pt>
                <c:pt idx="1439">
                  <c:v>2018-09-17</c:v>
                </c:pt>
                <c:pt idx="1440">
                  <c:v>2018-09-18</c:v>
                </c:pt>
                <c:pt idx="1441">
                  <c:v>2018-09-19</c:v>
                </c:pt>
                <c:pt idx="1442">
                  <c:v>2018-09-20</c:v>
                </c:pt>
                <c:pt idx="1443">
                  <c:v>2018-09-21</c:v>
                </c:pt>
                <c:pt idx="1444">
                  <c:v>2018-09-25</c:v>
                </c:pt>
                <c:pt idx="1445">
                  <c:v>2018-09-26</c:v>
                </c:pt>
                <c:pt idx="1446">
                  <c:v>2018-09-27</c:v>
                </c:pt>
                <c:pt idx="1447">
                  <c:v>2018-09-28</c:v>
                </c:pt>
                <c:pt idx="1448">
                  <c:v>2018-10-08</c:v>
                </c:pt>
                <c:pt idx="1449">
                  <c:v>2018-10-09</c:v>
                </c:pt>
                <c:pt idx="1450">
                  <c:v>2018-10-10</c:v>
                </c:pt>
                <c:pt idx="1451">
                  <c:v>2018-10-11</c:v>
                </c:pt>
                <c:pt idx="1452">
                  <c:v>2018-10-12</c:v>
                </c:pt>
                <c:pt idx="1453">
                  <c:v>2018-10-15</c:v>
                </c:pt>
                <c:pt idx="1454">
                  <c:v>2018-10-16</c:v>
                </c:pt>
                <c:pt idx="1455">
                  <c:v>2018-10-17</c:v>
                </c:pt>
                <c:pt idx="1456">
                  <c:v>2018-10-18</c:v>
                </c:pt>
                <c:pt idx="1457">
                  <c:v>2018-10-19</c:v>
                </c:pt>
                <c:pt idx="1458">
                  <c:v>2018-10-22</c:v>
                </c:pt>
                <c:pt idx="1459">
                  <c:v>2018-10-23</c:v>
                </c:pt>
                <c:pt idx="1460">
                  <c:v>2018-10-24</c:v>
                </c:pt>
                <c:pt idx="1461">
                  <c:v>2018-10-25</c:v>
                </c:pt>
                <c:pt idx="1462">
                  <c:v>2018-10-26</c:v>
                </c:pt>
                <c:pt idx="1463">
                  <c:v>2018-10-29</c:v>
                </c:pt>
                <c:pt idx="1464">
                  <c:v>2018-10-30</c:v>
                </c:pt>
                <c:pt idx="1465">
                  <c:v>2018-10-31</c:v>
                </c:pt>
                <c:pt idx="1466">
                  <c:v>2018-11-01</c:v>
                </c:pt>
                <c:pt idx="1467">
                  <c:v>2018-11-02</c:v>
                </c:pt>
                <c:pt idx="1468">
                  <c:v>2018-11-05</c:v>
                </c:pt>
                <c:pt idx="1469">
                  <c:v>2018-11-06</c:v>
                </c:pt>
                <c:pt idx="1470">
                  <c:v>2018-11-07</c:v>
                </c:pt>
                <c:pt idx="1471">
                  <c:v>2018-11-08</c:v>
                </c:pt>
                <c:pt idx="1472">
                  <c:v>2018-11-09</c:v>
                </c:pt>
                <c:pt idx="1473">
                  <c:v>2018-11-12</c:v>
                </c:pt>
                <c:pt idx="1474">
                  <c:v>2018-11-13</c:v>
                </c:pt>
                <c:pt idx="1475">
                  <c:v>2018-11-14</c:v>
                </c:pt>
                <c:pt idx="1476">
                  <c:v>2018-11-15</c:v>
                </c:pt>
                <c:pt idx="1477">
                  <c:v>2018-11-16</c:v>
                </c:pt>
                <c:pt idx="1478">
                  <c:v>2018-11-19</c:v>
                </c:pt>
                <c:pt idx="1479">
                  <c:v>2018-11-20</c:v>
                </c:pt>
                <c:pt idx="1480">
                  <c:v>2018-11-21</c:v>
                </c:pt>
                <c:pt idx="1481">
                  <c:v>2018-11-23</c:v>
                </c:pt>
                <c:pt idx="1482">
                  <c:v>2018-11-26</c:v>
                </c:pt>
                <c:pt idx="1483">
                  <c:v>2018-11-27</c:v>
                </c:pt>
                <c:pt idx="1484">
                  <c:v>2018-11-28</c:v>
                </c:pt>
                <c:pt idx="1485">
                  <c:v>2018-11-29</c:v>
                </c:pt>
                <c:pt idx="1486">
                  <c:v>2018-11-30</c:v>
                </c:pt>
                <c:pt idx="1487">
                  <c:v>2018-12-03</c:v>
                </c:pt>
                <c:pt idx="1488">
                  <c:v>2018-12-04</c:v>
                </c:pt>
                <c:pt idx="1489">
                  <c:v>2018-12-06</c:v>
                </c:pt>
                <c:pt idx="1490">
                  <c:v>2018-12-07</c:v>
                </c:pt>
                <c:pt idx="1491">
                  <c:v>2018-12-10</c:v>
                </c:pt>
                <c:pt idx="1492">
                  <c:v>2018-12-11</c:v>
                </c:pt>
                <c:pt idx="1493">
                  <c:v>2018-12-12</c:v>
                </c:pt>
                <c:pt idx="1494">
                  <c:v>2018-12-13</c:v>
                </c:pt>
                <c:pt idx="1495">
                  <c:v>2018-12-14</c:v>
                </c:pt>
                <c:pt idx="1496">
                  <c:v>2018-12-17</c:v>
                </c:pt>
                <c:pt idx="1497">
                  <c:v>2018-12-18</c:v>
                </c:pt>
                <c:pt idx="1498">
                  <c:v>2018-12-19</c:v>
                </c:pt>
                <c:pt idx="1499">
                  <c:v>2018-12-20</c:v>
                </c:pt>
                <c:pt idx="1500">
                  <c:v>2018-12-21</c:v>
                </c:pt>
                <c:pt idx="1501">
                  <c:v>2018-12-24</c:v>
                </c:pt>
                <c:pt idx="1502">
                  <c:v>2018-12-26</c:v>
                </c:pt>
                <c:pt idx="1503">
                  <c:v>2018-12-27</c:v>
                </c:pt>
                <c:pt idx="1504">
                  <c:v>2018-12-28</c:v>
                </c:pt>
                <c:pt idx="1505">
                  <c:v>2019-01-02</c:v>
                </c:pt>
                <c:pt idx="1506">
                  <c:v>2019-01-03</c:v>
                </c:pt>
                <c:pt idx="1507">
                  <c:v>2019-01-04</c:v>
                </c:pt>
                <c:pt idx="1508">
                  <c:v>2019-01-07</c:v>
                </c:pt>
                <c:pt idx="1509">
                  <c:v>2019-01-08</c:v>
                </c:pt>
                <c:pt idx="1510">
                  <c:v>2019-01-09</c:v>
                </c:pt>
                <c:pt idx="1511">
                  <c:v>2019-01-10</c:v>
                </c:pt>
                <c:pt idx="1512">
                  <c:v>2019-01-11</c:v>
                </c:pt>
                <c:pt idx="1513">
                  <c:v>2019-01-14</c:v>
                </c:pt>
                <c:pt idx="1514">
                  <c:v>2019-01-15</c:v>
                </c:pt>
                <c:pt idx="1515">
                  <c:v>2019-01-16</c:v>
                </c:pt>
                <c:pt idx="1516">
                  <c:v>2019-01-17</c:v>
                </c:pt>
                <c:pt idx="1517">
                  <c:v>2019-01-18</c:v>
                </c:pt>
                <c:pt idx="1518">
                  <c:v>2019-01-22</c:v>
                </c:pt>
                <c:pt idx="1519">
                  <c:v>2019-01-23</c:v>
                </c:pt>
                <c:pt idx="1520">
                  <c:v>2019-01-24</c:v>
                </c:pt>
                <c:pt idx="1521">
                  <c:v>2019-01-25</c:v>
                </c:pt>
                <c:pt idx="1522">
                  <c:v>2019-01-28</c:v>
                </c:pt>
                <c:pt idx="1523">
                  <c:v>2019-01-29</c:v>
                </c:pt>
                <c:pt idx="1524">
                  <c:v>2019-01-30</c:v>
                </c:pt>
                <c:pt idx="1525">
                  <c:v>2019-01-31</c:v>
                </c:pt>
                <c:pt idx="1526">
                  <c:v>2019-02-01</c:v>
                </c:pt>
                <c:pt idx="1527">
                  <c:v>2019-02-11</c:v>
                </c:pt>
                <c:pt idx="1528">
                  <c:v>2019-02-12</c:v>
                </c:pt>
                <c:pt idx="1529">
                  <c:v>2019-02-13</c:v>
                </c:pt>
                <c:pt idx="1530">
                  <c:v>2019-02-14</c:v>
                </c:pt>
                <c:pt idx="1531">
                  <c:v>2019-02-15</c:v>
                </c:pt>
                <c:pt idx="1532">
                  <c:v>2019-02-19</c:v>
                </c:pt>
                <c:pt idx="1533">
                  <c:v>2019-02-20</c:v>
                </c:pt>
                <c:pt idx="1534">
                  <c:v>2019-02-21</c:v>
                </c:pt>
                <c:pt idx="1535">
                  <c:v>2019-02-22</c:v>
                </c:pt>
                <c:pt idx="1536">
                  <c:v>2019-02-25</c:v>
                </c:pt>
                <c:pt idx="1537">
                  <c:v>2019-02-26</c:v>
                </c:pt>
                <c:pt idx="1538">
                  <c:v>2019-02-27</c:v>
                </c:pt>
                <c:pt idx="1539">
                  <c:v>2019-02-28</c:v>
                </c:pt>
                <c:pt idx="1540">
                  <c:v>2019-03-01</c:v>
                </c:pt>
                <c:pt idx="1541">
                  <c:v>2019-03-04</c:v>
                </c:pt>
                <c:pt idx="1542">
                  <c:v>2019-03-05</c:v>
                </c:pt>
                <c:pt idx="1543">
                  <c:v>2019-03-06</c:v>
                </c:pt>
                <c:pt idx="1544">
                  <c:v>2019-03-07</c:v>
                </c:pt>
                <c:pt idx="1545">
                  <c:v>2019-03-08</c:v>
                </c:pt>
                <c:pt idx="1546">
                  <c:v>2019-03-11</c:v>
                </c:pt>
                <c:pt idx="1547">
                  <c:v>2019-03-12</c:v>
                </c:pt>
                <c:pt idx="1548">
                  <c:v>2019-03-13</c:v>
                </c:pt>
                <c:pt idx="1549">
                  <c:v>2019-03-14</c:v>
                </c:pt>
                <c:pt idx="1550">
                  <c:v>2019-03-15</c:v>
                </c:pt>
                <c:pt idx="1551">
                  <c:v>2019-03-18</c:v>
                </c:pt>
                <c:pt idx="1552">
                  <c:v>2019-03-19</c:v>
                </c:pt>
                <c:pt idx="1553">
                  <c:v>2019-03-20</c:v>
                </c:pt>
                <c:pt idx="1554">
                  <c:v>2019-03-21</c:v>
                </c:pt>
                <c:pt idx="1555">
                  <c:v>2019-03-22</c:v>
                </c:pt>
                <c:pt idx="1556">
                  <c:v>2019-03-25</c:v>
                </c:pt>
                <c:pt idx="1557">
                  <c:v>2019-03-26</c:v>
                </c:pt>
                <c:pt idx="1558">
                  <c:v>2019-03-27</c:v>
                </c:pt>
                <c:pt idx="1559">
                  <c:v>2019-03-28</c:v>
                </c:pt>
                <c:pt idx="1560">
                  <c:v>2019-03-29</c:v>
                </c:pt>
                <c:pt idx="1561">
                  <c:v>2019-04-01</c:v>
                </c:pt>
                <c:pt idx="1562">
                  <c:v>2019-04-02</c:v>
                </c:pt>
                <c:pt idx="1563">
                  <c:v>2019-04-03</c:v>
                </c:pt>
                <c:pt idx="1564">
                  <c:v>2019-04-04</c:v>
                </c:pt>
                <c:pt idx="1565">
                  <c:v>2019-04-08</c:v>
                </c:pt>
                <c:pt idx="1566">
                  <c:v>2019-04-09</c:v>
                </c:pt>
                <c:pt idx="1567">
                  <c:v>2019-04-10</c:v>
                </c:pt>
                <c:pt idx="1568">
                  <c:v>2019-04-11</c:v>
                </c:pt>
                <c:pt idx="1569">
                  <c:v>2019-04-12</c:v>
                </c:pt>
                <c:pt idx="1570">
                  <c:v>2019-04-15</c:v>
                </c:pt>
                <c:pt idx="1571">
                  <c:v>2019-04-16</c:v>
                </c:pt>
                <c:pt idx="1572">
                  <c:v>2019-04-17</c:v>
                </c:pt>
                <c:pt idx="1573">
                  <c:v>2019-04-18</c:v>
                </c:pt>
                <c:pt idx="1574">
                  <c:v>2019-04-22</c:v>
                </c:pt>
                <c:pt idx="1575">
                  <c:v>2019-04-23</c:v>
                </c:pt>
                <c:pt idx="1576">
                  <c:v>2019-04-24</c:v>
                </c:pt>
                <c:pt idx="1577">
                  <c:v>2019-04-25</c:v>
                </c:pt>
                <c:pt idx="1578">
                  <c:v>2019-04-26</c:v>
                </c:pt>
                <c:pt idx="1579">
                  <c:v>2019-04-29</c:v>
                </c:pt>
                <c:pt idx="1580">
                  <c:v>2019-04-30</c:v>
                </c:pt>
                <c:pt idx="1581">
                  <c:v>2019-05-06</c:v>
                </c:pt>
                <c:pt idx="1582">
                  <c:v>2019-05-07</c:v>
                </c:pt>
                <c:pt idx="1583">
                  <c:v>2019-05-08</c:v>
                </c:pt>
                <c:pt idx="1584">
                  <c:v>2019-05-09</c:v>
                </c:pt>
                <c:pt idx="1585">
                  <c:v>2019-05-10</c:v>
                </c:pt>
                <c:pt idx="1586">
                  <c:v>2019-05-13</c:v>
                </c:pt>
                <c:pt idx="1587">
                  <c:v>2019-05-14</c:v>
                </c:pt>
                <c:pt idx="1588">
                  <c:v>2019-05-15</c:v>
                </c:pt>
                <c:pt idx="1589">
                  <c:v>2019-05-16</c:v>
                </c:pt>
                <c:pt idx="1590">
                  <c:v>2019-05-17</c:v>
                </c:pt>
                <c:pt idx="1591">
                  <c:v>2019-05-20</c:v>
                </c:pt>
                <c:pt idx="1592">
                  <c:v>2019-05-21</c:v>
                </c:pt>
                <c:pt idx="1593">
                  <c:v>2019-05-22</c:v>
                </c:pt>
                <c:pt idx="1594">
                  <c:v>2019-05-23</c:v>
                </c:pt>
                <c:pt idx="1595">
                  <c:v>2019-05-24</c:v>
                </c:pt>
                <c:pt idx="1596">
                  <c:v>2019-05-28</c:v>
                </c:pt>
                <c:pt idx="1597">
                  <c:v>2019-05-29</c:v>
                </c:pt>
                <c:pt idx="1598">
                  <c:v>2019-05-30</c:v>
                </c:pt>
                <c:pt idx="1599">
                  <c:v>2019-05-31</c:v>
                </c:pt>
                <c:pt idx="1600">
                  <c:v>2019-06-03</c:v>
                </c:pt>
                <c:pt idx="1601">
                  <c:v>2019-06-04</c:v>
                </c:pt>
                <c:pt idx="1602">
                  <c:v>2019-06-05</c:v>
                </c:pt>
                <c:pt idx="1603">
                  <c:v>2019-06-06</c:v>
                </c:pt>
                <c:pt idx="1604">
                  <c:v>2019-06-10</c:v>
                </c:pt>
                <c:pt idx="1605">
                  <c:v>2019-06-11</c:v>
                </c:pt>
                <c:pt idx="1606">
                  <c:v>2019-06-12</c:v>
                </c:pt>
                <c:pt idx="1607">
                  <c:v>2019-06-13</c:v>
                </c:pt>
                <c:pt idx="1608">
                  <c:v>2019-06-14</c:v>
                </c:pt>
                <c:pt idx="1609">
                  <c:v>2019-06-17</c:v>
                </c:pt>
                <c:pt idx="1610">
                  <c:v>2019-06-18</c:v>
                </c:pt>
                <c:pt idx="1611">
                  <c:v>2019-06-19</c:v>
                </c:pt>
                <c:pt idx="1612">
                  <c:v>2019-06-20</c:v>
                </c:pt>
                <c:pt idx="1613">
                  <c:v>2019-06-21</c:v>
                </c:pt>
                <c:pt idx="1614">
                  <c:v>2019-06-24</c:v>
                </c:pt>
                <c:pt idx="1615">
                  <c:v>2019-06-25</c:v>
                </c:pt>
                <c:pt idx="1616">
                  <c:v>2019-06-26</c:v>
                </c:pt>
                <c:pt idx="1617">
                  <c:v>2019-06-27</c:v>
                </c:pt>
                <c:pt idx="1618">
                  <c:v>2019-06-28</c:v>
                </c:pt>
                <c:pt idx="1619">
                  <c:v>2019-07-01</c:v>
                </c:pt>
                <c:pt idx="1620">
                  <c:v>2019-07-02</c:v>
                </c:pt>
                <c:pt idx="1621">
                  <c:v>2019-07-03</c:v>
                </c:pt>
                <c:pt idx="1622">
                  <c:v>2019-07-05</c:v>
                </c:pt>
                <c:pt idx="1623">
                  <c:v>2019-07-08</c:v>
                </c:pt>
                <c:pt idx="1624">
                  <c:v>2019-07-09</c:v>
                </c:pt>
                <c:pt idx="1625">
                  <c:v>2019-07-10</c:v>
                </c:pt>
                <c:pt idx="1626">
                  <c:v>2019-07-11</c:v>
                </c:pt>
                <c:pt idx="1627">
                  <c:v>2019-07-12</c:v>
                </c:pt>
                <c:pt idx="1628">
                  <c:v>2019-07-15</c:v>
                </c:pt>
                <c:pt idx="1629">
                  <c:v>2019-07-16</c:v>
                </c:pt>
                <c:pt idx="1630">
                  <c:v>2019-07-17</c:v>
                </c:pt>
                <c:pt idx="1631">
                  <c:v>2019-07-18</c:v>
                </c:pt>
                <c:pt idx="1632">
                  <c:v>2019-07-19</c:v>
                </c:pt>
                <c:pt idx="1633">
                  <c:v>2019-07-22</c:v>
                </c:pt>
                <c:pt idx="1634">
                  <c:v>2019-07-23</c:v>
                </c:pt>
                <c:pt idx="1635">
                  <c:v>2019-07-24</c:v>
                </c:pt>
                <c:pt idx="1636">
                  <c:v>2019-07-25</c:v>
                </c:pt>
                <c:pt idx="1637">
                  <c:v>2019-07-26</c:v>
                </c:pt>
                <c:pt idx="1638">
                  <c:v>2019-07-29</c:v>
                </c:pt>
                <c:pt idx="1639">
                  <c:v>2019-07-30</c:v>
                </c:pt>
                <c:pt idx="1640">
                  <c:v>2019-07-31</c:v>
                </c:pt>
                <c:pt idx="1641">
                  <c:v>2019-08-01</c:v>
                </c:pt>
                <c:pt idx="1642">
                  <c:v>2019-08-02</c:v>
                </c:pt>
                <c:pt idx="1643">
                  <c:v>2019-08-05</c:v>
                </c:pt>
                <c:pt idx="1644">
                  <c:v>2019-08-06</c:v>
                </c:pt>
                <c:pt idx="1645">
                  <c:v>2019-08-07</c:v>
                </c:pt>
                <c:pt idx="1646">
                  <c:v>2019-08-08</c:v>
                </c:pt>
                <c:pt idx="1647">
                  <c:v>2019-08-09</c:v>
                </c:pt>
                <c:pt idx="1648">
                  <c:v>2019-08-12</c:v>
                </c:pt>
                <c:pt idx="1649">
                  <c:v>2019-08-13</c:v>
                </c:pt>
                <c:pt idx="1650">
                  <c:v>2019-08-14</c:v>
                </c:pt>
                <c:pt idx="1651">
                  <c:v>2019-08-15</c:v>
                </c:pt>
                <c:pt idx="1652">
                  <c:v>2019-08-16</c:v>
                </c:pt>
                <c:pt idx="1653">
                  <c:v>2019-08-19</c:v>
                </c:pt>
                <c:pt idx="1654">
                  <c:v>2019-08-20</c:v>
                </c:pt>
                <c:pt idx="1655">
                  <c:v>2019-08-21</c:v>
                </c:pt>
                <c:pt idx="1656">
                  <c:v>2019-08-22</c:v>
                </c:pt>
                <c:pt idx="1657">
                  <c:v>2019-08-23</c:v>
                </c:pt>
                <c:pt idx="1658">
                  <c:v>2019-08-26</c:v>
                </c:pt>
                <c:pt idx="1659">
                  <c:v>2019-08-27</c:v>
                </c:pt>
                <c:pt idx="1660">
                  <c:v>2019-08-28</c:v>
                </c:pt>
                <c:pt idx="1661">
                  <c:v>2019-08-29</c:v>
                </c:pt>
                <c:pt idx="1662">
                  <c:v>2019-08-30</c:v>
                </c:pt>
                <c:pt idx="1663">
                  <c:v>2019-09-03</c:v>
                </c:pt>
                <c:pt idx="1664">
                  <c:v>2019-09-04</c:v>
                </c:pt>
                <c:pt idx="1665">
                  <c:v>2019-09-05</c:v>
                </c:pt>
                <c:pt idx="1666">
                  <c:v>2019-09-06</c:v>
                </c:pt>
                <c:pt idx="1667">
                  <c:v>2019-09-09</c:v>
                </c:pt>
                <c:pt idx="1668">
                  <c:v>2019-09-10</c:v>
                </c:pt>
                <c:pt idx="1669">
                  <c:v>2019-09-11</c:v>
                </c:pt>
                <c:pt idx="1670">
                  <c:v>2019-09-12</c:v>
                </c:pt>
                <c:pt idx="1671">
                  <c:v>2019-09-16</c:v>
                </c:pt>
                <c:pt idx="1672">
                  <c:v>2019-09-17</c:v>
                </c:pt>
                <c:pt idx="1673">
                  <c:v>2019-09-18</c:v>
                </c:pt>
                <c:pt idx="1674">
                  <c:v>2019-09-19</c:v>
                </c:pt>
                <c:pt idx="1675">
                  <c:v>2019-09-20</c:v>
                </c:pt>
                <c:pt idx="1676">
                  <c:v>2019-09-23</c:v>
                </c:pt>
                <c:pt idx="1677">
                  <c:v>2019-09-24</c:v>
                </c:pt>
                <c:pt idx="1678">
                  <c:v>2019-09-25</c:v>
                </c:pt>
                <c:pt idx="1679">
                  <c:v>2019-09-26</c:v>
                </c:pt>
                <c:pt idx="1680">
                  <c:v>2019-09-27</c:v>
                </c:pt>
                <c:pt idx="1681">
                  <c:v>2019-09-30</c:v>
                </c:pt>
                <c:pt idx="1682">
                  <c:v>2019-10-08</c:v>
                </c:pt>
                <c:pt idx="1683">
                  <c:v>2019-10-09</c:v>
                </c:pt>
                <c:pt idx="1684">
                  <c:v>2019-10-10</c:v>
                </c:pt>
                <c:pt idx="1685">
                  <c:v>2019-10-11</c:v>
                </c:pt>
                <c:pt idx="1686">
                  <c:v>2019-10-14</c:v>
                </c:pt>
                <c:pt idx="1687">
                  <c:v>2019-10-15</c:v>
                </c:pt>
                <c:pt idx="1688">
                  <c:v>2019-10-16</c:v>
                </c:pt>
                <c:pt idx="1689">
                  <c:v>2019-10-17</c:v>
                </c:pt>
                <c:pt idx="1690">
                  <c:v>2019-10-18</c:v>
                </c:pt>
                <c:pt idx="1691">
                  <c:v>2019-10-21</c:v>
                </c:pt>
                <c:pt idx="1692">
                  <c:v>2019-10-22</c:v>
                </c:pt>
                <c:pt idx="1693">
                  <c:v>2019-10-23</c:v>
                </c:pt>
                <c:pt idx="1694">
                  <c:v>2019-10-24</c:v>
                </c:pt>
                <c:pt idx="1695">
                  <c:v>2019-10-25</c:v>
                </c:pt>
                <c:pt idx="1696">
                  <c:v>2019-10-28</c:v>
                </c:pt>
                <c:pt idx="1697">
                  <c:v>2019-10-29</c:v>
                </c:pt>
                <c:pt idx="1698">
                  <c:v>2019-10-30</c:v>
                </c:pt>
                <c:pt idx="1699">
                  <c:v>2019-10-31</c:v>
                </c:pt>
                <c:pt idx="1700">
                  <c:v>2019-11-01</c:v>
                </c:pt>
                <c:pt idx="1701">
                  <c:v>2019-11-04</c:v>
                </c:pt>
                <c:pt idx="1702">
                  <c:v>2019-11-05</c:v>
                </c:pt>
                <c:pt idx="1703">
                  <c:v>2019-11-06</c:v>
                </c:pt>
                <c:pt idx="1704">
                  <c:v>2019-11-07</c:v>
                </c:pt>
                <c:pt idx="1705">
                  <c:v>2019-11-08</c:v>
                </c:pt>
                <c:pt idx="1706">
                  <c:v>2019-11-11</c:v>
                </c:pt>
                <c:pt idx="1707">
                  <c:v>2019-11-12</c:v>
                </c:pt>
                <c:pt idx="1708">
                  <c:v>2019-11-13</c:v>
                </c:pt>
                <c:pt idx="1709">
                  <c:v>2019-11-14</c:v>
                </c:pt>
                <c:pt idx="1710">
                  <c:v>2019-11-15</c:v>
                </c:pt>
                <c:pt idx="1711">
                  <c:v>2019-11-18</c:v>
                </c:pt>
                <c:pt idx="1712">
                  <c:v>2019-11-19</c:v>
                </c:pt>
                <c:pt idx="1713">
                  <c:v>2019-11-20</c:v>
                </c:pt>
                <c:pt idx="1714">
                  <c:v>2019-11-21</c:v>
                </c:pt>
                <c:pt idx="1715">
                  <c:v>2019-11-22</c:v>
                </c:pt>
                <c:pt idx="1716">
                  <c:v>2019-11-25</c:v>
                </c:pt>
                <c:pt idx="1717">
                  <c:v>2019-11-26</c:v>
                </c:pt>
                <c:pt idx="1718">
                  <c:v>2019-11-27</c:v>
                </c:pt>
                <c:pt idx="1719">
                  <c:v>2019-11-29</c:v>
                </c:pt>
                <c:pt idx="1720">
                  <c:v>2019-12-02</c:v>
                </c:pt>
                <c:pt idx="1721">
                  <c:v>2019-12-03</c:v>
                </c:pt>
                <c:pt idx="1722">
                  <c:v>2019-12-04</c:v>
                </c:pt>
                <c:pt idx="1723">
                  <c:v>2019-12-05</c:v>
                </c:pt>
                <c:pt idx="1724">
                  <c:v>2019-12-06</c:v>
                </c:pt>
                <c:pt idx="1725">
                  <c:v>2019-12-09</c:v>
                </c:pt>
                <c:pt idx="1726">
                  <c:v>2019-12-10</c:v>
                </c:pt>
                <c:pt idx="1727">
                  <c:v>2019-12-11</c:v>
                </c:pt>
                <c:pt idx="1728">
                  <c:v>2019-12-12</c:v>
                </c:pt>
                <c:pt idx="1729">
                  <c:v>2019-12-13</c:v>
                </c:pt>
                <c:pt idx="1730">
                  <c:v>2019-12-16</c:v>
                </c:pt>
                <c:pt idx="1731">
                  <c:v>2019-12-17</c:v>
                </c:pt>
                <c:pt idx="1732">
                  <c:v>2019-12-18</c:v>
                </c:pt>
                <c:pt idx="1733">
                  <c:v>2019-12-19</c:v>
                </c:pt>
                <c:pt idx="1734">
                  <c:v>2019-12-20</c:v>
                </c:pt>
                <c:pt idx="1735">
                  <c:v>2019-12-23</c:v>
                </c:pt>
                <c:pt idx="1736">
                  <c:v>2019-12-24</c:v>
                </c:pt>
                <c:pt idx="1737">
                  <c:v>2019-12-26</c:v>
                </c:pt>
                <c:pt idx="1738">
                  <c:v>2019-12-27</c:v>
                </c:pt>
                <c:pt idx="1739">
                  <c:v>2019-12-30</c:v>
                </c:pt>
                <c:pt idx="1740">
                  <c:v>2019-12-31</c:v>
                </c:pt>
                <c:pt idx="1741">
                  <c:v>2020-01-02</c:v>
                </c:pt>
                <c:pt idx="1742">
                  <c:v>2020-01-03</c:v>
                </c:pt>
                <c:pt idx="1743">
                  <c:v>2020-01-06</c:v>
                </c:pt>
                <c:pt idx="1744">
                  <c:v>2020-01-07</c:v>
                </c:pt>
                <c:pt idx="1745">
                  <c:v>2020-01-08</c:v>
                </c:pt>
                <c:pt idx="1746">
                  <c:v>2020-01-09</c:v>
                </c:pt>
                <c:pt idx="1747">
                  <c:v>2020-01-10</c:v>
                </c:pt>
                <c:pt idx="1748">
                  <c:v>2020-01-13</c:v>
                </c:pt>
                <c:pt idx="1749">
                  <c:v>2020-01-14</c:v>
                </c:pt>
                <c:pt idx="1750">
                  <c:v>2020-01-15</c:v>
                </c:pt>
                <c:pt idx="1751">
                  <c:v>2020-01-16</c:v>
                </c:pt>
                <c:pt idx="1752">
                  <c:v>2020-01-17</c:v>
                </c:pt>
                <c:pt idx="1753">
                  <c:v>2020-01-21</c:v>
                </c:pt>
                <c:pt idx="1754">
                  <c:v>2020-01-22</c:v>
                </c:pt>
                <c:pt idx="1755">
                  <c:v>2020-01-23</c:v>
                </c:pt>
                <c:pt idx="1756">
                  <c:v>2020-02-03</c:v>
                </c:pt>
                <c:pt idx="1757">
                  <c:v>2020-02-04</c:v>
                </c:pt>
                <c:pt idx="1758">
                  <c:v>2020-02-05</c:v>
                </c:pt>
                <c:pt idx="1759">
                  <c:v>2020-02-06</c:v>
                </c:pt>
                <c:pt idx="1760">
                  <c:v>2020-02-07</c:v>
                </c:pt>
                <c:pt idx="1761">
                  <c:v>2020-02-10</c:v>
                </c:pt>
                <c:pt idx="1762">
                  <c:v>2020-02-11</c:v>
                </c:pt>
                <c:pt idx="1763">
                  <c:v>2020-02-12</c:v>
                </c:pt>
                <c:pt idx="1764">
                  <c:v>2020-02-13</c:v>
                </c:pt>
                <c:pt idx="1765">
                  <c:v>2020-02-14</c:v>
                </c:pt>
                <c:pt idx="1766">
                  <c:v>2020-02-18</c:v>
                </c:pt>
                <c:pt idx="1767">
                  <c:v>2020-02-19</c:v>
                </c:pt>
                <c:pt idx="1768">
                  <c:v>2020-02-20</c:v>
                </c:pt>
                <c:pt idx="1769">
                  <c:v>2020-02-21</c:v>
                </c:pt>
                <c:pt idx="1770">
                  <c:v>2020-02-24</c:v>
                </c:pt>
                <c:pt idx="1771">
                  <c:v>2020-02-25</c:v>
                </c:pt>
                <c:pt idx="1772">
                  <c:v>2020-02-26</c:v>
                </c:pt>
                <c:pt idx="1773">
                  <c:v>2020-02-27</c:v>
                </c:pt>
                <c:pt idx="1774">
                  <c:v>2020-02-28</c:v>
                </c:pt>
                <c:pt idx="1775">
                  <c:v>2020-03-02</c:v>
                </c:pt>
                <c:pt idx="1776">
                  <c:v>2020-03-03</c:v>
                </c:pt>
                <c:pt idx="1777">
                  <c:v>2020-03-04</c:v>
                </c:pt>
                <c:pt idx="1778">
                  <c:v>2020-03-05</c:v>
                </c:pt>
                <c:pt idx="1779">
                  <c:v>2020-03-06</c:v>
                </c:pt>
                <c:pt idx="1780">
                  <c:v>2020-03-09</c:v>
                </c:pt>
                <c:pt idx="1781">
                  <c:v>2020-03-10</c:v>
                </c:pt>
                <c:pt idx="1782">
                  <c:v>2020-03-11</c:v>
                </c:pt>
                <c:pt idx="1783">
                  <c:v>2020-03-12</c:v>
                </c:pt>
                <c:pt idx="1784">
                  <c:v>2020-03-13</c:v>
                </c:pt>
                <c:pt idx="1785">
                  <c:v>2020-03-16</c:v>
                </c:pt>
                <c:pt idx="1786">
                  <c:v>2020-03-17</c:v>
                </c:pt>
                <c:pt idx="1787">
                  <c:v>2020-03-18</c:v>
                </c:pt>
                <c:pt idx="1788">
                  <c:v>2020-03-19</c:v>
                </c:pt>
                <c:pt idx="1789">
                  <c:v>2020-03-20</c:v>
                </c:pt>
                <c:pt idx="1790">
                  <c:v>2020-03-23</c:v>
                </c:pt>
                <c:pt idx="1791">
                  <c:v>2020-03-24</c:v>
                </c:pt>
                <c:pt idx="1792">
                  <c:v>2020-03-25</c:v>
                </c:pt>
                <c:pt idx="1793">
                  <c:v>2020-03-26</c:v>
                </c:pt>
                <c:pt idx="1794">
                  <c:v>2020-03-27</c:v>
                </c:pt>
                <c:pt idx="1795">
                  <c:v>2020-03-30</c:v>
                </c:pt>
                <c:pt idx="1796">
                  <c:v>2020-03-31</c:v>
                </c:pt>
                <c:pt idx="1797">
                  <c:v>2020-04-01</c:v>
                </c:pt>
                <c:pt idx="1798">
                  <c:v>2020-04-02</c:v>
                </c:pt>
                <c:pt idx="1799">
                  <c:v>2020-04-03</c:v>
                </c:pt>
                <c:pt idx="1800">
                  <c:v>2020-04-07</c:v>
                </c:pt>
                <c:pt idx="1801">
                  <c:v>2020-04-08</c:v>
                </c:pt>
                <c:pt idx="1802">
                  <c:v>2020-04-09</c:v>
                </c:pt>
                <c:pt idx="1803">
                  <c:v>2020-04-13</c:v>
                </c:pt>
                <c:pt idx="1804">
                  <c:v>2020-04-14</c:v>
                </c:pt>
                <c:pt idx="1805">
                  <c:v>2020-04-15</c:v>
                </c:pt>
                <c:pt idx="1806">
                  <c:v>2020-04-16</c:v>
                </c:pt>
                <c:pt idx="1807">
                  <c:v>2020-04-17</c:v>
                </c:pt>
                <c:pt idx="1808">
                  <c:v>2020-04-20</c:v>
                </c:pt>
                <c:pt idx="1809">
                  <c:v>2020-04-21</c:v>
                </c:pt>
                <c:pt idx="1810">
                  <c:v>2020-04-22</c:v>
                </c:pt>
                <c:pt idx="1811">
                  <c:v>2020-04-23</c:v>
                </c:pt>
                <c:pt idx="1812">
                  <c:v>2020-04-24</c:v>
                </c:pt>
                <c:pt idx="1813">
                  <c:v>2020-04-27</c:v>
                </c:pt>
                <c:pt idx="1814">
                  <c:v>2020-04-28</c:v>
                </c:pt>
                <c:pt idx="1815">
                  <c:v>2020-04-29</c:v>
                </c:pt>
                <c:pt idx="1816">
                  <c:v>2020-04-30</c:v>
                </c:pt>
                <c:pt idx="1817">
                  <c:v>2020-05-06</c:v>
                </c:pt>
                <c:pt idx="1818">
                  <c:v>2020-05-07</c:v>
                </c:pt>
                <c:pt idx="1819">
                  <c:v>2020-05-08</c:v>
                </c:pt>
                <c:pt idx="1820">
                  <c:v>2020-05-11</c:v>
                </c:pt>
                <c:pt idx="1821">
                  <c:v>2020-05-12</c:v>
                </c:pt>
                <c:pt idx="1822">
                  <c:v>2020-05-13</c:v>
                </c:pt>
                <c:pt idx="1823">
                  <c:v>2020-05-14</c:v>
                </c:pt>
                <c:pt idx="1824">
                  <c:v>2020-05-15</c:v>
                </c:pt>
                <c:pt idx="1825">
                  <c:v>2020-05-18</c:v>
                </c:pt>
                <c:pt idx="1826">
                  <c:v>2020-05-19</c:v>
                </c:pt>
                <c:pt idx="1827">
                  <c:v>2020-05-20</c:v>
                </c:pt>
                <c:pt idx="1828">
                  <c:v>2020-05-21</c:v>
                </c:pt>
                <c:pt idx="1829">
                  <c:v>2020-05-22</c:v>
                </c:pt>
                <c:pt idx="1830">
                  <c:v>2020-05-26</c:v>
                </c:pt>
                <c:pt idx="1831">
                  <c:v>2020-05-27</c:v>
                </c:pt>
                <c:pt idx="1832">
                  <c:v>2020-05-28</c:v>
                </c:pt>
                <c:pt idx="1833">
                  <c:v>2020-05-29</c:v>
                </c:pt>
                <c:pt idx="1834">
                  <c:v>2020-06-01</c:v>
                </c:pt>
                <c:pt idx="1835">
                  <c:v>2020-06-02</c:v>
                </c:pt>
                <c:pt idx="1836">
                  <c:v>2020-06-03</c:v>
                </c:pt>
                <c:pt idx="1837">
                  <c:v>2020-06-04</c:v>
                </c:pt>
                <c:pt idx="1838">
                  <c:v>2020-06-05</c:v>
                </c:pt>
                <c:pt idx="1839">
                  <c:v>2020-06-08</c:v>
                </c:pt>
                <c:pt idx="1840">
                  <c:v>2020-06-09</c:v>
                </c:pt>
                <c:pt idx="1841">
                  <c:v>2020-06-10</c:v>
                </c:pt>
                <c:pt idx="1842">
                  <c:v>2020-06-11</c:v>
                </c:pt>
                <c:pt idx="1843">
                  <c:v>2020-06-12</c:v>
                </c:pt>
                <c:pt idx="1844">
                  <c:v>2020-06-15</c:v>
                </c:pt>
                <c:pt idx="1845">
                  <c:v>2020-06-16</c:v>
                </c:pt>
                <c:pt idx="1846">
                  <c:v>2020-06-17</c:v>
                </c:pt>
                <c:pt idx="1847">
                  <c:v>2020-06-18</c:v>
                </c:pt>
                <c:pt idx="1848">
                  <c:v>2020-06-19</c:v>
                </c:pt>
                <c:pt idx="1849">
                  <c:v>2020-06-22</c:v>
                </c:pt>
                <c:pt idx="1850">
                  <c:v>2020-06-23</c:v>
                </c:pt>
                <c:pt idx="1851">
                  <c:v>2020-06-24</c:v>
                </c:pt>
                <c:pt idx="1852">
                  <c:v>2020-06-29</c:v>
                </c:pt>
                <c:pt idx="1853">
                  <c:v>2020-06-30</c:v>
                </c:pt>
                <c:pt idx="1854">
                  <c:v>2020-07-01</c:v>
                </c:pt>
                <c:pt idx="1855">
                  <c:v>2020-07-02</c:v>
                </c:pt>
                <c:pt idx="1856">
                  <c:v>2020-07-06</c:v>
                </c:pt>
                <c:pt idx="1857">
                  <c:v>2020-07-07</c:v>
                </c:pt>
                <c:pt idx="1858">
                  <c:v>2020-07-08</c:v>
                </c:pt>
                <c:pt idx="1859">
                  <c:v>2020-07-09</c:v>
                </c:pt>
                <c:pt idx="1860">
                  <c:v>2020-07-10</c:v>
                </c:pt>
                <c:pt idx="1861">
                  <c:v>2020-07-13</c:v>
                </c:pt>
                <c:pt idx="1862">
                  <c:v>2020-07-14</c:v>
                </c:pt>
                <c:pt idx="1863">
                  <c:v>2020-07-15</c:v>
                </c:pt>
                <c:pt idx="1864">
                  <c:v>2020-07-16</c:v>
                </c:pt>
                <c:pt idx="1865">
                  <c:v>2020-07-17</c:v>
                </c:pt>
                <c:pt idx="1866">
                  <c:v>2020-07-20</c:v>
                </c:pt>
                <c:pt idx="1867">
                  <c:v>2020-07-21</c:v>
                </c:pt>
                <c:pt idx="1868">
                  <c:v>2020-07-22</c:v>
                </c:pt>
                <c:pt idx="1869">
                  <c:v>2020-07-23</c:v>
                </c:pt>
                <c:pt idx="1870">
                  <c:v>2020-07-24</c:v>
                </c:pt>
                <c:pt idx="1871">
                  <c:v>2020-07-27</c:v>
                </c:pt>
                <c:pt idx="1872">
                  <c:v>2020-07-28</c:v>
                </c:pt>
                <c:pt idx="1873">
                  <c:v>2020-07-29</c:v>
                </c:pt>
                <c:pt idx="1874">
                  <c:v>2020-07-30</c:v>
                </c:pt>
                <c:pt idx="1875">
                  <c:v>2020-07-31</c:v>
                </c:pt>
                <c:pt idx="1876">
                  <c:v>2020-08-03</c:v>
                </c:pt>
                <c:pt idx="1877">
                  <c:v>2020-08-04</c:v>
                </c:pt>
                <c:pt idx="1878">
                  <c:v>2020-08-05</c:v>
                </c:pt>
                <c:pt idx="1879">
                  <c:v>2020-08-06</c:v>
                </c:pt>
                <c:pt idx="1880">
                  <c:v>2020-08-07</c:v>
                </c:pt>
                <c:pt idx="1881">
                  <c:v>2020-08-10</c:v>
                </c:pt>
                <c:pt idx="1882">
                  <c:v>2020-08-11</c:v>
                </c:pt>
                <c:pt idx="1883">
                  <c:v>2020-08-12</c:v>
                </c:pt>
                <c:pt idx="1884">
                  <c:v>2020-08-13</c:v>
                </c:pt>
                <c:pt idx="1885">
                  <c:v>2020-08-14</c:v>
                </c:pt>
                <c:pt idx="1886">
                  <c:v>2020-08-17</c:v>
                </c:pt>
                <c:pt idx="1887">
                  <c:v>2020-08-18</c:v>
                </c:pt>
                <c:pt idx="1888">
                  <c:v>2020-08-19</c:v>
                </c:pt>
                <c:pt idx="1889">
                  <c:v>2020-08-20</c:v>
                </c:pt>
                <c:pt idx="1890">
                  <c:v>2020-08-21</c:v>
                </c:pt>
                <c:pt idx="1891">
                  <c:v>2020-08-24</c:v>
                </c:pt>
                <c:pt idx="1892">
                  <c:v>2020-08-25</c:v>
                </c:pt>
                <c:pt idx="1893">
                  <c:v>2020-08-26</c:v>
                </c:pt>
                <c:pt idx="1894">
                  <c:v>2020-08-27</c:v>
                </c:pt>
                <c:pt idx="1895">
                  <c:v>2020-08-28</c:v>
                </c:pt>
                <c:pt idx="1896">
                  <c:v>2020-08-31</c:v>
                </c:pt>
                <c:pt idx="1897">
                  <c:v>2020-09-01</c:v>
                </c:pt>
                <c:pt idx="1898">
                  <c:v>2020-09-02</c:v>
                </c:pt>
                <c:pt idx="1899">
                  <c:v>2020-09-03</c:v>
                </c:pt>
                <c:pt idx="1900">
                  <c:v>2020-09-04</c:v>
                </c:pt>
                <c:pt idx="1901">
                  <c:v>2020-09-08</c:v>
                </c:pt>
                <c:pt idx="1902">
                  <c:v>2020-09-09</c:v>
                </c:pt>
                <c:pt idx="1903">
                  <c:v>2020-09-10</c:v>
                </c:pt>
                <c:pt idx="1904">
                  <c:v>2020-09-11</c:v>
                </c:pt>
                <c:pt idx="1905">
                  <c:v>2020-09-14</c:v>
                </c:pt>
                <c:pt idx="1906">
                  <c:v>2020-09-15</c:v>
                </c:pt>
                <c:pt idx="1907">
                  <c:v>2020-09-16</c:v>
                </c:pt>
                <c:pt idx="1908">
                  <c:v>2020-09-17</c:v>
                </c:pt>
                <c:pt idx="1909">
                  <c:v>2020-09-18</c:v>
                </c:pt>
                <c:pt idx="1910">
                  <c:v>2020-09-21</c:v>
                </c:pt>
                <c:pt idx="1911">
                  <c:v>2020-09-22</c:v>
                </c:pt>
                <c:pt idx="1912">
                  <c:v>2020-09-23</c:v>
                </c:pt>
                <c:pt idx="1913">
                  <c:v>2020-09-24</c:v>
                </c:pt>
                <c:pt idx="1914">
                  <c:v>2020-09-25</c:v>
                </c:pt>
                <c:pt idx="1915">
                  <c:v>2020-09-28</c:v>
                </c:pt>
                <c:pt idx="1916">
                  <c:v>2020-09-29</c:v>
                </c:pt>
                <c:pt idx="1917">
                  <c:v>2020-09-30</c:v>
                </c:pt>
                <c:pt idx="1918">
                  <c:v>2020-10-09</c:v>
                </c:pt>
                <c:pt idx="1919">
                  <c:v>2020-10-12</c:v>
                </c:pt>
                <c:pt idx="1920">
                  <c:v>2020-10-13</c:v>
                </c:pt>
                <c:pt idx="1921">
                  <c:v>2020-10-14</c:v>
                </c:pt>
                <c:pt idx="1922">
                  <c:v>2020-10-15</c:v>
                </c:pt>
                <c:pt idx="1923">
                  <c:v>2020-10-16</c:v>
                </c:pt>
                <c:pt idx="1924">
                  <c:v>2020-10-19</c:v>
                </c:pt>
                <c:pt idx="1925">
                  <c:v>2020-10-20</c:v>
                </c:pt>
                <c:pt idx="1926">
                  <c:v>2020-10-21</c:v>
                </c:pt>
                <c:pt idx="1927">
                  <c:v>2020-10-22</c:v>
                </c:pt>
                <c:pt idx="1928">
                  <c:v>2020-10-23</c:v>
                </c:pt>
                <c:pt idx="1929">
                  <c:v>2020-10-26</c:v>
                </c:pt>
                <c:pt idx="1930">
                  <c:v>2020-10-27</c:v>
                </c:pt>
                <c:pt idx="1931">
                  <c:v>2020-10-28</c:v>
                </c:pt>
                <c:pt idx="1932">
                  <c:v>2020-10-29</c:v>
                </c:pt>
                <c:pt idx="1933">
                  <c:v>2020-10-30</c:v>
                </c:pt>
                <c:pt idx="1934">
                  <c:v>2020-11-02</c:v>
                </c:pt>
                <c:pt idx="1935">
                  <c:v>2020-11-03</c:v>
                </c:pt>
                <c:pt idx="1936">
                  <c:v>2020-11-04</c:v>
                </c:pt>
                <c:pt idx="1937">
                  <c:v>2020-11-05</c:v>
                </c:pt>
                <c:pt idx="1938">
                  <c:v>2020-11-06</c:v>
                </c:pt>
                <c:pt idx="1939">
                  <c:v>2020-11-09</c:v>
                </c:pt>
                <c:pt idx="1940">
                  <c:v>2020-11-10</c:v>
                </c:pt>
                <c:pt idx="1941">
                  <c:v>2020-11-11</c:v>
                </c:pt>
                <c:pt idx="1942">
                  <c:v>2020-11-12</c:v>
                </c:pt>
                <c:pt idx="1943">
                  <c:v>2020-11-13</c:v>
                </c:pt>
                <c:pt idx="1944">
                  <c:v>2020-11-16</c:v>
                </c:pt>
                <c:pt idx="1945">
                  <c:v>2020-11-17</c:v>
                </c:pt>
                <c:pt idx="1946">
                  <c:v>2020-11-18</c:v>
                </c:pt>
                <c:pt idx="1947">
                  <c:v>2020-11-19</c:v>
                </c:pt>
                <c:pt idx="1948">
                  <c:v>2020-11-20</c:v>
                </c:pt>
                <c:pt idx="1949">
                  <c:v>2020-11-23</c:v>
                </c:pt>
                <c:pt idx="1950">
                  <c:v>2020-11-24</c:v>
                </c:pt>
                <c:pt idx="1951">
                  <c:v>2020-11-25</c:v>
                </c:pt>
                <c:pt idx="1952">
                  <c:v>2020-11-27</c:v>
                </c:pt>
                <c:pt idx="1953">
                  <c:v>2020-11-30</c:v>
                </c:pt>
                <c:pt idx="1954">
                  <c:v>2020-12-01</c:v>
                </c:pt>
                <c:pt idx="1955">
                  <c:v>2020-12-02</c:v>
                </c:pt>
                <c:pt idx="1956">
                  <c:v>2020-12-03</c:v>
                </c:pt>
                <c:pt idx="1957">
                  <c:v>2020-12-04</c:v>
                </c:pt>
                <c:pt idx="1958">
                  <c:v>2020-12-07</c:v>
                </c:pt>
                <c:pt idx="1959">
                  <c:v>2020-12-08</c:v>
                </c:pt>
                <c:pt idx="1960">
                  <c:v>2020-12-09</c:v>
                </c:pt>
                <c:pt idx="1961">
                  <c:v>2020-12-10</c:v>
                </c:pt>
                <c:pt idx="1962">
                  <c:v>2020-12-11</c:v>
                </c:pt>
                <c:pt idx="1963">
                  <c:v>2020-12-14</c:v>
                </c:pt>
                <c:pt idx="1964">
                  <c:v>2020-12-15</c:v>
                </c:pt>
                <c:pt idx="1965">
                  <c:v>2020-12-16</c:v>
                </c:pt>
                <c:pt idx="1966">
                  <c:v>2020-12-17</c:v>
                </c:pt>
                <c:pt idx="1967">
                  <c:v>2020-12-18</c:v>
                </c:pt>
                <c:pt idx="1968">
                  <c:v>2020-12-21</c:v>
                </c:pt>
                <c:pt idx="1969">
                  <c:v>2020-12-22</c:v>
                </c:pt>
                <c:pt idx="1970">
                  <c:v>2020-12-23</c:v>
                </c:pt>
                <c:pt idx="1971">
                  <c:v>2020-12-24</c:v>
                </c:pt>
                <c:pt idx="1972">
                  <c:v>2020-12-28</c:v>
                </c:pt>
                <c:pt idx="1973">
                  <c:v>2020-12-29</c:v>
                </c:pt>
                <c:pt idx="1974">
                  <c:v>2020-12-30</c:v>
                </c:pt>
                <c:pt idx="1975">
                  <c:v>2020-12-31</c:v>
                </c:pt>
                <c:pt idx="1976">
                  <c:v>2021-01-04</c:v>
                </c:pt>
                <c:pt idx="1977">
                  <c:v>2021-01-05</c:v>
                </c:pt>
                <c:pt idx="1978">
                  <c:v>2021-01-06</c:v>
                </c:pt>
                <c:pt idx="1979">
                  <c:v>2021-01-07</c:v>
                </c:pt>
                <c:pt idx="1980">
                  <c:v>2021-01-08</c:v>
                </c:pt>
                <c:pt idx="1981">
                  <c:v>2021-01-11</c:v>
                </c:pt>
                <c:pt idx="1982">
                  <c:v>2021-01-12</c:v>
                </c:pt>
                <c:pt idx="1983">
                  <c:v>2021-01-13</c:v>
                </c:pt>
                <c:pt idx="1984">
                  <c:v>2021-01-14</c:v>
                </c:pt>
                <c:pt idx="1985">
                  <c:v>2021-01-15</c:v>
                </c:pt>
                <c:pt idx="1986">
                  <c:v>2021-01-19</c:v>
                </c:pt>
                <c:pt idx="1987">
                  <c:v>2021-01-20</c:v>
                </c:pt>
                <c:pt idx="1988">
                  <c:v>2021-01-21</c:v>
                </c:pt>
                <c:pt idx="1989">
                  <c:v>2021-01-22</c:v>
                </c:pt>
                <c:pt idx="1990">
                  <c:v>2021-01-25</c:v>
                </c:pt>
                <c:pt idx="1991">
                  <c:v>2021-01-26</c:v>
                </c:pt>
                <c:pt idx="1992">
                  <c:v>2021-01-27</c:v>
                </c:pt>
                <c:pt idx="1993">
                  <c:v>2021-01-28</c:v>
                </c:pt>
                <c:pt idx="1994">
                  <c:v>2021-01-29</c:v>
                </c:pt>
                <c:pt idx="1995">
                  <c:v>2021-02-01</c:v>
                </c:pt>
                <c:pt idx="1996">
                  <c:v>2021-02-02</c:v>
                </c:pt>
                <c:pt idx="1997">
                  <c:v>2021-02-03</c:v>
                </c:pt>
                <c:pt idx="1998">
                  <c:v>2021-02-04</c:v>
                </c:pt>
                <c:pt idx="1999">
                  <c:v>2021-02-05</c:v>
                </c:pt>
                <c:pt idx="2000">
                  <c:v>2021-02-08</c:v>
                </c:pt>
                <c:pt idx="2001">
                  <c:v>2021-02-09</c:v>
                </c:pt>
                <c:pt idx="2002">
                  <c:v>2021-02-10</c:v>
                </c:pt>
                <c:pt idx="2003">
                  <c:v>2021-02-18</c:v>
                </c:pt>
                <c:pt idx="2004">
                  <c:v>2021-02-19</c:v>
                </c:pt>
                <c:pt idx="2005">
                  <c:v>2021-02-22</c:v>
                </c:pt>
                <c:pt idx="2006">
                  <c:v>2021-02-23</c:v>
                </c:pt>
                <c:pt idx="2007">
                  <c:v>2021-02-24</c:v>
                </c:pt>
                <c:pt idx="2008">
                  <c:v>2021-02-25</c:v>
                </c:pt>
                <c:pt idx="2009">
                  <c:v>2021-02-26</c:v>
                </c:pt>
                <c:pt idx="2010">
                  <c:v>2021-03-01</c:v>
                </c:pt>
                <c:pt idx="2011">
                  <c:v>2021-03-02</c:v>
                </c:pt>
                <c:pt idx="2012">
                  <c:v>2021-03-03</c:v>
                </c:pt>
                <c:pt idx="2013">
                  <c:v>2021-03-04</c:v>
                </c:pt>
                <c:pt idx="2014">
                  <c:v>2021-03-05</c:v>
                </c:pt>
                <c:pt idx="2015">
                  <c:v>2021-03-08</c:v>
                </c:pt>
                <c:pt idx="2016">
                  <c:v>2021-03-09</c:v>
                </c:pt>
                <c:pt idx="2017">
                  <c:v>2021-03-10</c:v>
                </c:pt>
                <c:pt idx="2018">
                  <c:v>2021-03-11</c:v>
                </c:pt>
                <c:pt idx="2019">
                  <c:v>2021-03-12</c:v>
                </c:pt>
                <c:pt idx="2020">
                  <c:v>2021-03-15</c:v>
                </c:pt>
                <c:pt idx="2021">
                  <c:v>2021-03-16</c:v>
                </c:pt>
                <c:pt idx="2022">
                  <c:v>2021-03-17</c:v>
                </c:pt>
                <c:pt idx="2023">
                  <c:v>2021-03-18</c:v>
                </c:pt>
                <c:pt idx="2024">
                  <c:v>2021-03-19</c:v>
                </c:pt>
                <c:pt idx="2025">
                  <c:v>2021-03-22</c:v>
                </c:pt>
                <c:pt idx="2026">
                  <c:v>2021-03-23</c:v>
                </c:pt>
                <c:pt idx="2027">
                  <c:v>2021-03-24</c:v>
                </c:pt>
                <c:pt idx="2028">
                  <c:v>2021-03-25</c:v>
                </c:pt>
                <c:pt idx="2029">
                  <c:v>2021-03-26</c:v>
                </c:pt>
                <c:pt idx="2030">
                  <c:v>2021-03-29</c:v>
                </c:pt>
                <c:pt idx="2031">
                  <c:v>2021-03-30</c:v>
                </c:pt>
                <c:pt idx="2032">
                  <c:v>2021-03-31</c:v>
                </c:pt>
                <c:pt idx="2033">
                  <c:v>2021-04-01</c:v>
                </c:pt>
                <c:pt idx="2034">
                  <c:v>2021-04-06</c:v>
                </c:pt>
                <c:pt idx="2035">
                  <c:v>2021-04-07</c:v>
                </c:pt>
                <c:pt idx="2036">
                  <c:v>2021-04-08</c:v>
                </c:pt>
                <c:pt idx="2037">
                  <c:v>2021-04-09</c:v>
                </c:pt>
                <c:pt idx="2038">
                  <c:v>2021-04-12</c:v>
                </c:pt>
                <c:pt idx="2039">
                  <c:v>2021-04-13</c:v>
                </c:pt>
                <c:pt idx="2040">
                  <c:v>2021-04-14</c:v>
                </c:pt>
                <c:pt idx="2041">
                  <c:v>2021-04-15</c:v>
                </c:pt>
                <c:pt idx="2042">
                  <c:v>2021-04-16</c:v>
                </c:pt>
                <c:pt idx="2043">
                  <c:v>2021-04-19</c:v>
                </c:pt>
                <c:pt idx="2044">
                  <c:v>2021-04-20</c:v>
                </c:pt>
                <c:pt idx="2045">
                  <c:v>2021-04-21</c:v>
                </c:pt>
                <c:pt idx="2046">
                  <c:v>2021-04-22</c:v>
                </c:pt>
                <c:pt idx="2047">
                  <c:v>2021-04-23</c:v>
                </c:pt>
                <c:pt idx="2048">
                  <c:v>2021-04-26</c:v>
                </c:pt>
                <c:pt idx="2049">
                  <c:v>2021-04-27</c:v>
                </c:pt>
                <c:pt idx="2050">
                  <c:v>2021-04-28</c:v>
                </c:pt>
                <c:pt idx="2051">
                  <c:v>2021-04-29</c:v>
                </c:pt>
                <c:pt idx="2052">
                  <c:v>2021-04-30</c:v>
                </c:pt>
                <c:pt idx="2053">
                  <c:v>2021-05-06</c:v>
                </c:pt>
                <c:pt idx="2054">
                  <c:v>2021-05-07</c:v>
                </c:pt>
                <c:pt idx="2055">
                  <c:v>2021-05-10</c:v>
                </c:pt>
                <c:pt idx="2056">
                  <c:v>2021-05-11</c:v>
                </c:pt>
                <c:pt idx="2057">
                  <c:v>2021-05-12</c:v>
                </c:pt>
                <c:pt idx="2058">
                  <c:v>2021-05-13</c:v>
                </c:pt>
                <c:pt idx="2059">
                  <c:v>2021-05-14</c:v>
                </c:pt>
                <c:pt idx="2060">
                  <c:v>2021-05-17</c:v>
                </c:pt>
                <c:pt idx="2061">
                  <c:v>2021-05-18</c:v>
                </c:pt>
                <c:pt idx="2062">
                  <c:v>2021-05-19</c:v>
                </c:pt>
                <c:pt idx="2063">
                  <c:v>2021-05-20</c:v>
                </c:pt>
                <c:pt idx="2064">
                  <c:v>2021-05-21</c:v>
                </c:pt>
                <c:pt idx="2065">
                  <c:v>2021-05-24</c:v>
                </c:pt>
                <c:pt idx="2066">
                  <c:v>2021-05-25</c:v>
                </c:pt>
                <c:pt idx="2067">
                  <c:v>2021-05-26</c:v>
                </c:pt>
                <c:pt idx="2068">
                  <c:v>2021-05-27</c:v>
                </c:pt>
                <c:pt idx="2069">
                  <c:v>2021-05-28</c:v>
                </c:pt>
                <c:pt idx="2070">
                  <c:v>2021-06-01</c:v>
                </c:pt>
                <c:pt idx="2071">
                  <c:v>2021-06-02</c:v>
                </c:pt>
                <c:pt idx="2072">
                  <c:v>2021-06-03</c:v>
                </c:pt>
                <c:pt idx="2073">
                  <c:v>2021-06-04</c:v>
                </c:pt>
                <c:pt idx="2074">
                  <c:v>2021-06-07</c:v>
                </c:pt>
                <c:pt idx="2075">
                  <c:v>2021-06-08</c:v>
                </c:pt>
                <c:pt idx="2076">
                  <c:v>2021-06-09</c:v>
                </c:pt>
                <c:pt idx="2077">
                  <c:v>2021-06-10</c:v>
                </c:pt>
                <c:pt idx="2078">
                  <c:v>2021-06-11</c:v>
                </c:pt>
                <c:pt idx="2079">
                  <c:v>2021-06-15</c:v>
                </c:pt>
                <c:pt idx="2080">
                  <c:v>2021-06-16</c:v>
                </c:pt>
                <c:pt idx="2081">
                  <c:v>2021-06-17</c:v>
                </c:pt>
                <c:pt idx="2082">
                  <c:v>2021-06-18</c:v>
                </c:pt>
                <c:pt idx="2083">
                  <c:v>2021-06-21</c:v>
                </c:pt>
                <c:pt idx="2084">
                  <c:v>2021-06-22</c:v>
                </c:pt>
                <c:pt idx="2085">
                  <c:v>2021-06-23</c:v>
                </c:pt>
                <c:pt idx="2086">
                  <c:v>2021-06-24</c:v>
                </c:pt>
                <c:pt idx="2087">
                  <c:v>2021-06-25</c:v>
                </c:pt>
                <c:pt idx="2088">
                  <c:v>2021-06-28</c:v>
                </c:pt>
                <c:pt idx="2089">
                  <c:v>2021-06-29</c:v>
                </c:pt>
                <c:pt idx="2090">
                  <c:v>2021-06-30</c:v>
                </c:pt>
                <c:pt idx="2091">
                  <c:v>2021-07-01</c:v>
                </c:pt>
                <c:pt idx="2092">
                  <c:v>2021-07-02</c:v>
                </c:pt>
                <c:pt idx="2093">
                  <c:v>2021-07-06</c:v>
                </c:pt>
                <c:pt idx="2094">
                  <c:v>2021-07-07</c:v>
                </c:pt>
                <c:pt idx="2095">
                  <c:v>2021-07-08</c:v>
                </c:pt>
                <c:pt idx="2096">
                  <c:v>2021-07-09</c:v>
                </c:pt>
                <c:pt idx="2097">
                  <c:v>2021-07-12</c:v>
                </c:pt>
                <c:pt idx="2098">
                  <c:v>2021-07-13</c:v>
                </c:pt>
                <c:pt idx="2099">
                  <c:v>2021-07-14</c:v>
                </c:pt>
                <c:pt idx="2100">
                  <c:v>2021-07-15</c:v>
                </c:pt>
                <c:pt idx="2101">
                  <c:v>2021-07-16</c:v>
                </c:pt>
                <c:pt idx="2102">
                  <c:v>2021-07-19</c:v>
                </c:pt>
                <c:pt idx="2103">
                  <c:v>2021-07-20</c:v>
                </c:pt>
                <c:pt idx="2104">
                  <c:v>2021-07-21</c:v>
                </c:pt>
                <c:pt idx="2105">
                  <c:v>2021-07-22</c:v>
                </c:pt>
                <c:pt idx="2106">
                  <c:v>2021-07-23</c:v>
                </c:pt>
                <c:pt idx="2107">
                  <c:v>2021-07-26</c:v>
                </c:pt>
                <c:pt idx="2108">
                  <c:v>2021-07-27</c:v>
                </c:pt>
                <c:pt idx="2109">
                  <c:v>2021-07-28</c:v>
                </c:pt>
                <c:pt idx="2110">
                  <c:v>2021-07-29</c:v>
                </c:pt>
                <c:pt idx="2111">
                  <c:v>2021-07-30</c:v>
                </c:pt>
                <c:pt idx="2112">
                  <c:v>2021-08-02</c:v>
                </c:pt>
                <c:pt idx="2113">
                  <c:v>2021-08-03</c:v>
                </c:pt>
                <c:pt idx="2114">
                  <c:v>2021-08-04</c:v>
                </c:pt>
                <c:pt idx="2115">
                  <c:v>2021-08-05</c:v>
                </c:pt>
                <c:pt idx="2116">
                  <c:v>2021-08-06</c:v>
                </c:pt>
                <c:pt idx="2117">
                  <c:v>2021-08-09</c:v>
                </c:pt>
                <c:pt idx="2118">
                  <c:v>2021-08-10</c:v>
                </c:pt>
                <c:pt idx="2119">
                  <c:v>2021-08-11</c:v>
                </c:pt>
                <c:pt idx="2120">
                  <c:v>2021-08-12</c:v>
                </c:pt>
                <c:pt idx="2121">
                  <c:v>2021-08-13</c:v>
                </c:pt>
                <c:pt idx="2122">
                  <c:v>2021-08-16</c:v>
                </c:pt>
                <c:pt idx="2123">
                  <c:v>2021-08-17</c:v>
                </c:pt>
                <c:pt idx="2124">
                  <c:v>2021-08-18</c:v>
                </c:pt>
                <c:pt idx="2125">
                  <c:v>2021-08-19</c:v>
                </c:pt>
                <c:pt idx="2126">
                  <c:v>2021-08-20</c:v>
                </c:pt>
                <c:pt idx="2127">
                  <c:v>2021-08-23</c:v>
                </c:pt>
                <c:pt idx="2128">
                  <c:v>2021-08-24</c:v>
                </c:pt>
                <c:pt idx="2129">
                  <c:v>2021-08-25</c:v>
                </c:pt>
                <c:pt idx="2130">
                  <c:v>2021-08-26</c:v>
                </c:pt>
                <c:pt idx="2131">
                  <c:v>2021-08-27</c:v>
                </c:pt>
                <c:pt idx="2132">
                  <c:v>2021-08-30</c:v>
                </c:pt>
                <c:pt idx="2133">
                  <c:v>2021-08-31</c:v>
                </c:pt>
                <c:pt idx="2134">
                  <c:v>2021-09-01</c:v>
                </c:pt>
                <c:pt idx="2135">
                  <c:v>2021-09-02</c:v>
                </c:pt>
                <c:pt idx="2136">
                  <c:v>2021-09-03</c:v>
                </c:pt>
                <c:pt idx="2137">
                  <c:v>2021-09-07</c:v>
                </c:pt>
                <c:pt idx="2138">
                  <c:v>2021-09-08</c:v>
                </c:pt>
                <c:pt idx="2139">
                  <c:v>2021-09-09</c:v>
                </c:pt>
                <c:pt idx="2140">
                  <c:v>2021-09-10</c:v>
                </c:pt>
                <c:pt idx="2141">
                  <c:v>2021-09-13</c:v>
                </c:pt>
                <c:pt idx="2142">
                  <c:v>2021-09-14</c:v>
                </c:pt>
                <c:pt idx="2143">
                  <c:v>2021-09-15</c:v>
                </c:pt>
                <c:pt idx="2144">
                  <c:v>2021-09-16</c:v>
                </c:pt>
                <c:pt idx="2145">
                  <c:v>2021-09-17</c:v>
                </c:pt>
                <c:pt idx="2146">
                  <c:v>2021-09-22</c:v>
                </c:pt>
                <c:pt idx="2147">
                  <c:v>2021-09-23</c:v>
                </c:pt>
                <c:pt idx="2148">
                  <c:v>2021-09-24</c:v>
                </c:pt>
                <c:pt idx="2149">
                  <c:v>2021-09-27</c:v>
                </c:pt>
                <c:pt idx="2150">
                  <c:v>2021-09-28</c:v>
                </c:pt>
                <c:pt idx="2151">
                  <c:v>2021-09-29</c:v>
                </c:pt>
                <c:pt idx="2152">
                  <c:v>2021-09-30</c:v>
                </c:pt>
                <c:pt idx="2153">
                  <c:v>2021-10-08</c:v>
                </c:pt>
                <c:pt idx="2154">
                  <c:v>2021-10-11</c:v>
                </c:pt>
                <c:pt idx="2155">
                  <c:v>2021-10-12</c:v>
                </c:pt>
                <c:pt idx="2156">
                  <c:v>2021-10-13</c:v>
                </c:pt>
                <c:pt idx="2157">
                  <c:v>2021-10-14</c:v>
                </c:pt>
                <c:pt idx="2158">
                  <c:v>2021-10-15</c:v>
                </c:pt>
                <c:pt idx="2159">
                  <c:v>2021-10-18</c:v>
                </c:pt>
                <c:pt idx="2160">
                  <c:v>2021-10-19</c:v>
                </c:pt>
                <c:pt idx="2161">
                  <c:v>2021-10-20</c:v>
                </c:pt>
                <c:pt idx="2162">
                  <c:v>2021-10-21</c:v>
                </c:pt>
                <c:pt idx="2163">
                  <c:v>2021-10-22</c:v>
                </c:pt>
                <c:pt idx="2164">
                  <c:v>2021-10-25</c:v>
                </c:pt>
                <c:pt idx="2165">
                  <c:v>2021-10-26</c:v>
                </c:pt>
                <c:pt idx="2166">
                  <c:v>2021-10-27</c:v>
                </c:pt>
                <c:pt idx="2167">
                  <c:v>2021-10-28</c:v>
                </c:pt>
                <c:pt idx="2168">
                  <c:v>2021-10-29</c:v>
                </c:pt>
                <c:pt idx="2169">
                  <c:v>2021-11-01</c:v>
                </c:pt>
                <c:pt idx="2170">
                  <c:v>2021-11-02</c:v>
                </c:pt>
                <c:pt idx="2171">
                  <c:v>2021-11-03</c:v>
                </c:pt>
                <c:pt idx="2172">
                  <c:v>2021-11-04</c:v>
                </c:pt>
                <c:pt idx="2173">
                  <c:v>2021-11-05</c:v>
                </c:pt>
                <c:pt idx="2174">
                  <c:v>2021-11-08</c:v>
                </c:pt>
                <c:pt idx="2175">
                  <c:v>2021-11-09</c:v>
                </c:pt>
                <c:pt idx="2176">
                  <c:v>2021-11-10</c:v>
                </c:pt>
                <c:pt idx="2177">
                  <c:v>2021-11-11</c:v>
                </c:pt>
                <c:pt idx="2178">
                  <c:v>2021-11-12</c:v>
                </c:pt>
                <c:pt idx="2179">
                  <c:v>2021-11-15</c:v>
                </c:pt>
                <c:pt idx="2180">
                  <c:v>2021-11-16</c:v>
                </c:pt>
                <c:pt idx="2181">
                  <c:v>2021-11-17</c:v>
                </c:pt>
                <c:pt idx="2182">
                  <c:v>2021-11-18</c:v>
                </c:pt>
                <c:pt idx="2183">
                  <c:v>2021-11-19</c:v>
                </c:pt>
                <c:pt idx="2184">
                  <c:v>2021-11-22</c:v>
                </c:pt>
                <c:pt idx="2185">
                  <c:v>2021-11-23</c:v>
                </c:pt>
                <c:pt idx="2186">
                  <c:v>2021-11-24</c:v>
                </c:pt>
                <c:pt idx="2187">
                  <c:v>2021-11-26</c:v>
                </c:pt>
                <c:pt idx="2188">
                  <c:v>2021-11-29</c:v>
                </c:pt>
                <c:pt idx="2189">
                  <c:v>2021-11-30</c:v>
                </c:pt>
                <c:pt idx="2190">
                  <c:v>2021-12-01</c:v>
                </c:pt>
                <c:pt idx="2191">
                  <c:v>2021-12-02</c:v>
                </c:pt>
                <c:pt idx="2192">
                  <c:v>2021-12-03</c:v>
                </c:pt>
                <c:pt idx="2193">
                  <c:v>2021-12-06</c:v>
                </c:pt>
                <c:pt idx="2194">
                  <c:v>2021-12-07</c:v>
                </c:pt>
                <c:pt idx="2195">
                  <c:v>2021-12-08</c:v>
                </c:pt>
                <c:pt idx="2196">
                  <c:v>2021-12-09</c:v>
                </c:pt>
                <c:pt idx="2197">
                  <c:v>2021-12-10</c:v>
                </c:pt>
                <c:pt idx="2198">
                  <c:v>2021-12-13</c:v>
                </c:pt>
                <c:pt idx="2199">
                  <c:v>2021-12-14</c:v>
                </c:pt>
                <c:pt idx="2200">
                  <c:v>2021-12-15</c:v>
                </c:pt>
                <c:pt idx="2201">
                  <c:v>2021-12-16</c:v>
                </c:pt>
                <c:pt idx="2202">
                  <c:v>2021-12-17</c:v>
                </c:pt>
                <c:pt idx="2203">
                  <c:v>2021-12-20</c:v>
                </c:pt>
                <c:pt idx="2204">
                  <c:v>2021-12-21</c:v>
                </c:pt>
                <c:pt idx="2205">
                  <c:v>2021-12-22</c:v>
                </c:pt>
                <c:pt idx="2206">
                  <c:v>2021-12-23</c:v>
                </c:pt>
                <c:pt idx="2207">
                  <c:v>2021-12-27</c:v>
                </c:pt>
                <c:pt idx="2208">
                  <c:v>2021-12-28</c:v>
                </c:pt>
                <c:pt idx="2209">
                  <c:v>2021-12-29</c:v>
                </c:pt>
                <c:pt idx="2210">
                  <c:v>2021-12-30</c:v>
                </c:pt>
                <c:pt idx="2211">
                  <c:v>2021-12-31</c:v>
                </c:pt>
                <c:pt idx="2212">
                  <c:v>2022-01-04</c:v>
                </c:pt>
                <c:pt idx="2213">
                  <c:v>2022-01-05</c:v>
                </c:pt>
                <c:pt idx="2214">
                  <c:v>2022-01-06</c:v>
                </c:pt>
                <c:pt idx="2215">
                  <c:v>2022-01-07</c:v>
                </c:pt>
                <c:pt idx="2216">
                  <c:v>2022-01-10</c:v>
                </c:pt>
                <c:pt idx="2217">
                  <c:v>2022-01-11</c:v>
                </c:pt>
                <c:pt idx="2218">
                  <c:v>2022-01-12</c:v>
                </c:pt>
                <c:pt idx="2219">
                  <c:v>2022-01-13</c:v>
                </c:pt>
                <c:pt idx="2220">
                  <c:v>2022-01-14</c:v>
                </c:pt>
                <c:pt idx="2221">
                  <c:v>2022-01-18</c:v>
                </c:pt>
                <c:pt idx="2222">
                  <c:v>2022-01-19</c:v>
                </c:pt>
                <c:pt idx="2223">
                  <c:v>2022-01-20</c:v>
                </c:pt>
                <c:pt idx="2224">
                  <c:v>2022-01-21</c:v>
                </c:pt>
                <c:pt idx="2225">
                  <c:v>2022-01-24</c:v>
                </c:pt>
                <c:pt idx="2226">
                  <c:v>2022-01-25</c:v>
                </c:pt>
                <c:pt idx="2227">
                  <c:v>2022-01-26</c:v>
                </c:pt>
                <c:pt idx="2228">
                  <c:v>2022-01-27</c:v>
                </c:pt>
                <c:pt idx="2229">
                  <c:v>2022-01-28</c:v>
                </c:pt>
                <c:pt idx="2230">
                  <c:v>2022-02-07</c:v>
                </c:pt>
                <c:pt idx="2231">
                  <c:v>2022-02-08</c:v>
                </c:pt>
                <c:pt idx="2232">
                  <c:v>2022-02-09</c:v>
                </c:pt>
                <c:pt idx="2233">
                  <c:v>2022-02-10</c:v>
                </c:pt>
                <c:pt idx="2234">
                  <c:v>2022-02-11</c:v>
                </c:pt>
                <c:pt idx="2235">
                  <c:v>2022-02-14</c:v>
                </c:pt>
                <c:pt idx="2236">
                  <c:v>2022-02-15</c:v>
                </c:pt>
                <c:pt idx="2237">
                  <c:v>2022-02-16</c:v>
                </c:pt>
                <c:pt idx="2238">
                  <c:v>2022-02-17</c:v>
                </c:pt>
                <c:pt idx="2239">
                  <c:v>2022-02-18</c:v>
                </c:pt>
                <c:pt idx="2240">
                  <c:v>2022-02-22</c:v>
                </c:pt>
                <c:pt idx="2241">
                  <c:v>2022-02-23</c:v>
                </c:pt>
                <c:pt idx="2242">
                  <c:v>2022-02-24</c:v>
                </c:pt>
                <c:pt idx="2243">
                  <c:v>2022-02-25</c:v>
                </c:pt>
                <c:pt idx="2244">
                  <c:v>2022-02-28</c:v>
                </c:pt>
                <c:pt idx="2245">
                  <c:v>2022-03-01</c:v>
                </c:pt>
                <c:pt idx="2246">
                  <c:v>2022-03-02</c:v>
                </c:pt>
                <c:pt idx="2247">
                  <c:v>2022-03-03</c:v>
                </c:pt>
                <c:pt idx="2248">
                  <c:v>2022-03-04</c:v>
                </c:pt>
                <c:pt idx="2249">
                  <c:v>2022-03-07</c:v>
                </c:pt>
                <c:pt idx="2250">
                  <c:v>2022-03-08</c:v>
                </c:pt>
                <c:pt idx="2251">
                  <c:v>2022-03-09</c:v>
                </c:pt>
                <c:pt idx="2252">
                  <c:v>2022-03-10</c:v>
                </c:pt>
                <c:pt idx="2253">
                  <c:v>2022-03-11</c:v>
                </c:pt>
                <c:pt idx="2254">
                  <c:v>2022-03-14</c:v>
                </c:pt>
                <c:pt idx="2255">
                  <c:v>2022-03-15</c:v>
                </c:pt>
                <c:pt idx="2256">
                  <c:v>2022-03-16</c:v>
                </c:pt>
                <c:pt idx="2257">
                  <c:v>2022-03-17</c:v>
                </c:pt>
                <c:pt idx="2258">
                  <c:v>2022-03-18</c:v>
                </c:pt>
                <c:pt idx="2259">
                  <c:v>2022-03-21</c:v>
                </c:pt>
                <c:pt idx="2260">
                  <c:v>2022-03-22</c:v>
                </c:pt>
                <c:pt idx="2261">
                  <c:v>2022-03-23</c:v>
                </c:pt>
                <c:pt idx="2262">
                  <c:v>2022-03-24</c:v>
                </c:pt>
                <c:pt idx="2263">
                  <c:v>2022-03-25</c:v>
                </c:pt>
                <c:pt idx="2264">
                  <c:v>2022-03-28</c:v>
                </c:pt>
                <c:pt idx="2265">
                  <c:v>2022-03-29</c:v>
                </c:pt>
                <c:pt idx="2266">
                  <c:v>2022-03-30</c:v>
                </c:pt>
                <c:pt idx="2267">
                  <c:v>2022-03-31</c:v>
                </c:pt>
                <c:pt idx="2268">
                  <c:v>2022-04-01</c:v>
                </c:pt>
                <c:pt idx="2269">
                  <c:v>2022-04-06</c:v>
                </c:pt>
                <c:pt idx="2270">
                  <c:v>2022-04-07</c:v>
                </c:pt>
                <c:pt idx="2271">
                  <c:v>2022-04-08</c:v>
                </c:pt>
                <c:pt idx="2272">
                  <c:v>2022-04-11</c:v>
                </c:pt>
                <c:pt idx="2273">
                  <c:v>2022-04-12</c:v>
                </c:pt>
                <c:pt idx="2274">
                  <c:v>2022-04-13</c:v>
                </c:pt>
                <c:pt idx="2275">
                  <c:v>2022-04-14</c:v>
                </c:pt>
                <c:pt idx="2276">
                  <c:v>2022-04-18</c:v>
                </c:pt>
                <c:pt idx="2277">
                  <c:v>2022-04-19</c:v>
                </c:pt>
                <c:pt idx="2278">
                  <c:v>2022-04-20</c:v>
                </c:pt>
                <c:pt idx="2279">
                  <c:v>2022-04-21</c:v>
                </c:pt>
                <c:pt idx="2280">
                  <c:v>2022-04-22</c:v>
                </c:pt>
                <c:pt idx="2281">
                  <c:v>2022-04-25</c:v>
                </c:pt>
                <c:pt idx="2282">
                  <c:v>2022-04-26</c:v>
                </c:pt>
                <c:pt idx="2283">
                  <c:v>2022-04-27</c:v>
                </c:pt>
                <c:pt idx="2284">
                  <c:v>2022-04-28</c:v>
                </c:pt>
                <c:pt idx="2285">
                  <c:v>2022-04-29</c:v>
                </c:pt>
                <c:pt idx="2286">
                  <c:v>2022-05-05</c:v>
                </c:pt>
                <c:pt idx="2287">
                  <c:v>2022-05-06</c:v>
                </c:pt>
                <c:pt idx="2288">
                  <c:v>2022-05-09</c:v>
                </c:pt>
                <c:pt idx="2289">
                  <c:v>2022-05-10</c:v>
                </c:pt>
                <c:pt idx="2290">
                  <c:v>2022-05-11</c:v>
                </c:pt>
                <c:pt idx="2291">
                  <c:v>2022-05-12</c:v>
                </c:pt>
                <c:pt idx="2292">
                  <c:v>2022-05-13</c:v>
                </c:pt>
                <c:pt idx="2293">
                  <c:v>2022-05-16</c:v>
                </c:pt>
                <c:pt idx="2294">
                  <c:v>2022-05-17</c:v>
                </c:pt>
                <c:pt idx="2295">
                  <c:v>2022-05-18</c:v>
                </c:pt>
                <c:pt idx="2296">
                  <c:v>2022-05-19</c:v>
                </c:pt>
                <c:pt idx="2297">
                  <c:v>2022-05-20</c:v>
                </c:pt>
                <c:pt idx="2298">
                  <c:v>2022-05-23</c:v>
                </c:pt>
                <c:pt idx="2299">
                  <c:v>2022-05-24</c:v>
                </c:pt>
                <c:pt idx="2300">
                  <c:v>2022-05-25</c:v>
                </c:pt>
                <c:pt idx="2301">
                  <c:v>2022-05-26</c:v>
                </c:pt>
                <c:pt idx="2302">
                  <c:v>2022-05-27</c:v>
                </c:pt>
                <c:pt idx="2303">
                  <c:v>2022-05-31</c:v>
                </c:pt>
                <c:pt idx="2304">
                  <c:v>2022-06-01</c:v>
                </c:pt>
                <c:pt idx="2305">
                  <c:v>2022-06-02</c:v>
                </c:pt>
                <c:pt idx="2306">
                  <c:v>2022-06-06</c:v>
                </c:pt>
                <c:pt idx="2307">
                  <c:v>2022-06-07</c:v>
                </c:pt>
                <c:pt idx="2308">
                  <c:v>2022-06-08</c:v>
                </c:pt>
                <c:pt idx="2309">
                  <c:v>2022-06-09</c:v>
                </c:pt>
                <c:pt idx="2310">
                  <c:v>2022-06-10</c:v>
                </c:pt>
                <c:pt idx="2311">
                  <c:v>2022-06-13</c:v>
                </c:pt>
                <c:pt idx="2312">
                  <c:v>2022-06-14</c:v>
                </c:pt>
                <c:pt idx="2313">
                  <c:v>2022-06-15</c:v>
                </c:pt>
                <c:pt idx="2314">
                  <c:v>2022-06-16</c:v>
                </c:pt>
                <c:pt idx="2315">
                  <c:v>2022-06-17</c:v>
                </c:pt>
                <c:pt idx="2316">
                  <c:v>2022-06-21</c:v>
                </c:pt>
                <c:pt idx="2317">
                  <c:v>2022-06-22</c:v>
                </c:pt>
                <c:pt idx="2318">
                  <c:v>2022-06-23</c:v>
                </c:pt>
                <c:pt idx="2319">
                  <c:v>2022-06-24</c:v>
                </c:pt>
                <c:pt idx="2320">
                  <c:v>2022-06-27</c:v>
                </c:pt>
                <c:pt idx="2321">
                  <c:v>2022-06-28</c:v>
                </c:pt>
                <c:pt idx="2322">
                  <c:v>2022-06-29</c:v>
                </c:pt>
                <c:pt idx="2323">
                  <c:v>2022-06-30</c:v>
                </c:pt>
                <c:pt idx="2324">
                  <c:v>2022-07-01</c:v>
                </c:pt>
                <c:pt idx="2325">
                  <c:v>2022-07-05</c:v>
                </c:pt>
                <c:pt idx="2326">
                  <c:v>2022-07-06</c:v>
                </c:pt>
                <c:pt idx="2327">
                  <c:v>2022-07-07</c:v>
                </c:pt>
                <c:pt idx="2328">
                  <c:v>2022-07-08</c:v>
                </c:pt>
                <c:pt idx="2329">
                  <c:v>2022-07-11</c:v>
                </c:pt>
                <c:pt idx="2330">
                  <c:v>2022-07-12</c:v>
                </c:pt>
                <c:pt idx="2331">
                  <c:v>2022-07-13</c:v>
                </c:pt>
                <c:pt idx="2332">
                  <c:v>2022-07-14</c:v>
                </c:pt>
                <c:pt idx="2333">
                  <c:v>2022-07-15</c:v>
                </c:pt>
                <c:pt idx="2334">
                  <c:v>2022-07-18</c:v>
                </c:pt>
                <c:pt idx="2335">
                  <c:v>2022-07-19</c:v>
                </c:pt>
                <c:pt idx="2336">
                  <c:v>2022-07-20</c:v>
                </c:pt>
                <c:pt idx="2337">
                  <c:v>2022-07-21</c:v>
                </c:pt>
                <c:pt idx="2338">
                  <c:v>2022-07-22</c:v>
                </c:pt>
                <c:pt idx="2339">
                  <c:v>2022-07-25</c:v>
                </c:pt>
                <c:pt idx="2340">
                  <c:v>2022-07-26</c:v>
                </c:pt>
                <c:pt idx="2341">
                  <c:v>2022-07-27</c:v>
                </c:pt>
                <c:pt idx="2342">
                  <c:v>2022-07-28</c:v>
                </c:pt>
                <c:pt idx="2343">
                  <c:v>2022-07-29</c:v>
                </c:pt>
                <c:pt idx="2344">
                  <c:v>2022-08-01</c:v>
                </c:pt>
                <c:pt idx="2345">
                  <c:v>2022-08-02</c:v>
                </c:pt>
                <c:pt idx="2346">
                  <c:v>2022-08-03</c:v>
                </c:pt>
                <c:pt idx="2347">
                  <c:v>2022-08-04</c:v>
                </c:pt>
                <c:pt idx="2348">
                  <c:v>2022-08-05</c:v>
                </c:pt>
                <c:pt idx="2349">
                  <c:v>2022-08-08</c:v>
                </c:pt>
                <c:pt idx="2350">
                  <c:v>2022-08-09</c:v>
                </c:pt>
                <c:pt idx="2351">
                  <c:v>2022-08-10</c:v>
                </c:pt>
                <c:pt idx="2352">
                  <c:v>2022-08-11</c:v>
                </c:pt>
              </c:strCache>
            </c:strRef>
          </c:cat>
          <c:val>
            <c:numRef>
              <c:f>'[project data-group0825.xlsx]S&amp;P 500'!$F$2:$F$2354</c:f>
              <c:numCache>
                <c:formatCode>0.000%</c:formatCode>
                <c:ptCount val="2353"/>
                <c:pt idx="1">
                  <c:v>-1.28203302122782E-4</c:v>
                </c:pt>
                <c:pt idx="2">
                  <c:v>1.1390090430037801E-3</c:v>
                </c:pt>
                <c:pt idx="3">
                  <c:v>7.0754343324954498E-3</c:v>
                </c:pt>
                <c:pt idx="4">
                  <c:v>1.8703665370596099E-3</c:v>
                </c:pt>
                <c:pt idx="5">
                  <c:v>-7.0514651184292797E-6</c:v>
                </c:pt>
                <c:pt idx="6">
                  <c:v>-3.5036944682847902E-3</c:v>
                </c:pt>
                <c:pt idx="7">
                  <c:v>2.264156293059E-4</c:v>
                </c:pt>
                <c:pt idx="8">
                  <c:v>-8.1049751636543699E-3</c:v>
                </c:pt>
                <c:pt idx="9">
                  <c:v>6.4339535401051204E-3</c:v>
                </c:pt>
                <c:pt idx="10">
                  <c:v>-1.6302980580658601E-4</c:v>
                </c:pt>
                <c:pt idx="11">
                  <c:v>-8.0858523276048798E-4</c:v>
                </c:pt>
                <c:pt idx="12">
                  <c:v>8.4403453494465304E-4</c:v>
                </c:pt>
                <c:pt idx="13">
                  <c:v>-7.8364226971658693E-3</c:v>
                </c:pt>
                <c:pt idx="14">
                  <c:v>5.0604870542372499E-3</c:v>
                </c:pt>
                <c:pt idx="15">
                  <c:v>-2.9165721495957799E-4</c:v>
                </c:pt>
                <c:pt idx="16">
                  <c:v>-1.06823160871383E-3</c:v>
                </c:pt>
                <c:pt idx="17">
                  <c:v>2.0229498271412901E-2</c:v>
                </c:pt>
                <c:pt idx="18">
                  <c:v>4.0417610177212399E-3</c:v>
                </c:pt>
                <c:pt idx="19">
                  <c:v>-2.05558144738622E-3</c:v>
                </c:pt>
                <c:pt idx="20">
                  <c:v>3.12998047778484E-3</c:v>
                </c:pt>
                <c:pt idx="21">
                  <c:v>2.0905056879527801E-3</c:v>
                </c:pt>
                <c:pt idx="22">
                  <c:v>1.6178219630214499E-2</c:v>
                </c:pt>
                <c:pt idx="23">
                  <c:v>3.9511152790705001E-3</c:v>
                </c:pt>
                <c:pt idx="24">
                  <c:v>-1.0431764784452899E-3</c:v>
                </c:pt>
                <c:pt idx="25">
                  <c:v>-1.2805984266831901E-3</c:v>
                </c:pt>
                <c:pt idx="26">
                  <c:v>1.18478151903211E-3</c:v>
                </c:pt>
                <c:pt idx="27">
                  <c:v>-5.4085326052881303E-4</c:v>
                </c:pt>
                <c:pt idx="28">
                  <c:v>-7.5331888366289196E-5</c:v>
                </c:pt>
                <c:pt idx="29">
                  <c:v>-7.4504780124375904E-4</c:v>
                </c:pt>
                <c:pt idx="30">
                  <c:v>-1.05573556542589E-2</c:v>
                </c:pt>
                <c:pt idx="31">
                  <c:v>-5.7532394483594696E-3</c:v>
                </c:pt>
                <c:pt idx="32">
                  <c:v>9.6026733646948203E-3</c:v>
                </c:pt>
                <c:pt idx="33">
                  <c:v>-4.4878218697084801E-3</c:v>
                </c:pt>
                <c:pt idx="34">
                  <c:v>1.05022456380161E-3</c:v>
                </c:pt>
                <c:pt idx="35">
                  <c:v>-9.9401652318431705E-3</c:v>
                </c:pt>
                <c:pt idx="36">
                  <c:v>-6.2073100173509303E-3</c:v>
                </c:pt>
                <c:pt idx="37">
                  <c:v>1.9543519291634399E-4</c:v>
                </c:pt>
                <c:pt idx="38">
                  <c:v>-2.9705448850503098E-3</c:v>
                </c:pt>
                <c:pt idx="39">
                  <c:v>2.6818144788868801E-3</c:v>
                </c:pt>
                <c:pt idx="40">
                  <c:v>1.0217529003082201E-2</c:v>
                </c:pt>
                <c:pt idx="41">
                  <c:v>4.1086129344168696E-3</c:v>
                </c:pt>
                <c:pt idx="42">
                  <c:v>-2.44667302725748E-3</c:v>
                </c:pt>
                <c:pt idx="43">
                  <c:v>-1.6710127170061699E-2</c:v>
                </c:pt>
                <c:pt idx="44">
                  <c:v>1.46494085043277E-4</c:v>
                </c:pt>
                <c:pt idx="45">
                  <c:v>-1.4549262064668301E-2</c:v>
                </c:pt>
                <c:pt idx="46">
                  <c:v>-3.0901628496863899E-3</c:v>
                </c:pt>
                <c:pt idx="47">
                  <c:v>2.9910856826463501E-3</c:v>
                </c:pt>
                <c:pt idx="48">
                  <c:v>-7.29226804141565E-4</c:v>
                </c:pt>
                <c:pt idx="49">
                  <c:v>3.1160369738312402E-5</c:v>
                </c:pt>
                <c:pt idx="50">
                  <c:v>1.08672607470503E-2</c:v>
                </c:pt>
                <c:pt idx="51">
                  <c:v>-9.4237076580922507E-3</c:v>
                </c:pt>
                <c:pt idx="52">
                  <c:v>7.2047664251035802E-4</c:v>
                </c:pt>
                <c:pt idx="53">
                  <c:v>7.8225057580149897E-3</c:v>
                </c:pt>
                <c:pt idx="54">
                  <c:v>-2.3990494932418199E-2</c:v>
                </c:pt>
                <c:pt idx="55">
                  <c:v>-1.22799193944186E-2</c:v>
                </c:pt>
                <c:pt idx="56">
                  <c:v>1.6972760624260001E-3</c:v>
                </c:pt>
                <c:pt idx="57">
                  <c:v>4.3480151372572399E-5</c:v>
                </c:pt>
                <c:pt idx="58">
                  <c:v>-3.9933835596909703E-3</c:v>
                </c:pt>
                <c:pt idx="59">
                  <c:v>-1.39488419257261E-2</c:v>
                </c:pt>
                <c:pt idx="60">
                  <c:v>-1.59479068952852E-3</c:v>
                </c:pt>
                <c:pt idx="61">
                  <c:v>4.8282386725694102E-3</c:v>
                </c:pt>
                <c:pt idx="62">
                  <c:v>6.5557899226972903E-3</c:v>
                </c:pt>
                <c:pt idx="63">
                  <c:v>6.63134777607576E-4</c:v>
                </c:pt>
                <c:pt idx="64">
                  <c:v>2.31751481998591E-3</c:v>
                </c:pt>
                <c:pt idx="65">
                  <c:v>6.4711029024339803E-3</c:v>
                </c:pt>
                <c:pt idx="66">
                  <c:v>-6.7721824031052001E-4</c:v>
                </c:pt>
                <c:pt idx="67">
                  <c:v>-5.2402240238485403E-3</c:v>
                </c:pt>
                <c:pt idx="68">
                  <c:v>7.8252507809793495E-3</c:v>
                </c:pt>
                <c:pt idx="69">
                  <c:v>4.2606261459933598E-3</c:v>
                </c:pt>
                <c:pt idx="70">
                  <c:v>1.62421923079478E-4</c:v>
                </c:pt>
                <c:pt idx="71">
                  <c:v>-1.58548450837129E-3</c:v>
                </c:pt>
                <c:pt idx="72">
                  <c:v>-1.7113382080492299E-3</c:v>
                </c:pt>
                <c:pt idx="73">
                  <c:v>1.58362156852601E-3</c:v>
                </c:pt>
                <c:pt idx="74">
                  <c:v>3.3011980873050698E-3</c:v>
                </c:pt>
                <c:pt idx="75">
                  <c:v>2.9166584353795401E-3</c:v>
                </c:pt>
                <c:pt idx="76">
                  <c:v>1.12810317580181E-4</c:v>
                </c:pt>
                <c:pt idx="77">
                  <c:v>6.52758967448202E-3</c:v>
                </c:pt>
                <c:pt idx="78">
                  <c:v>4.4812906866902301E-4</c:v>
                </c:pt>
                <c:pt idx="79">
                  <c:v>-6.3414692504306803E-3</c:v>
                </c:pt>
                <c:pt idx="80">
                  <c:v>-4.1439789908631801E-3</c:v>
                </c:pt>
                <c:pt idx="81">
                  <c:v>3.9335557303130696E-3</c:v>
                </c:pt>
                <c:pt idx="82">
                  <c:v>1.14211484262653E-2</c:v>
                </c:pt>
                <c:pt idx="83">
                  <c:v>-7.6181593722410004E-3</c:v>
                </c:pt>
                <c:pt idx="84">
                  <c:v>5.4731860885176902E-3</c:v>
                </c:pt>
                <c:pt idx="85">
                  <c:v>-9.4230021072279797E-3</c:v>
                </c:pt>
                <c:pt idx="86">
                  <c:v>-8.1442861937423405E-4</c:v>
                </c:pt>
                <c:pt idx="87">
                  <c:v>-2.3994509404900799E-3</c:v>
                </c:pt>
                <c:pt idx="88">
                  <c:v>-1.2191986513380201E-3</c:v>
                </c:pt>
                <c:pt idx="89">
                  <c:v>-1.11115011894783E-2</c:v>
                </c:pt>
                <c:pt idx="90">
                  <c:v>5.6000355508260902E-3</c:v>
                </c:pt>
                <c:pt idx="91">
                  <c:v>6.9628998519654598E-3</c:v>
                </c:pt>
                <c:pt idx="92">
                  <c:v>-1.04267775238289E-3</c:v>
                </c:pt>
                <c:pt idx="93">
                  <c:v>-3.24764591519466E-3</c:v>
                </c:pt>
                <c:pt idx="94">
                  <c:v>2.65234874511919E-3</c:v>
                </c:pt>
                <c:pt idx="95">
                  <c:v>7.5687167942973203E-3</c:v>
                </c:pt>
                <c:pt idx="96">
                  <c:v>-4.7551601988408997E-5</c:v>
                </c:pt>
                <c:pt idx="97">
                  <c:v>-3.1036941864144297E-4</c:v>
                </c:pt>
                <c:pt idx="98">
                  <c:v>1.12809303099667E-3</c:v>
                </c:pt>
                <c:pt idx="99">
                  <c:v>1.96945979712997E-4</c:v>
                </c:pt>
                <c:pt idx="100">
                  <c:v>5.6271034223067899E-3</c:v>
                </c:pt>
                <c:pt idx="101">
                  <c:v>3.3974659565910101E-3</c:v>
                </c:pt>
                <c:pt idx="102">
                  <c:v>1.1045698067033401E-3</c:v>
                </c:pt>
                <c:pt idx="103">
                  <c:v>1.50634198338337E-3</c:v>
                </c:pt>
                <c:pt idx="104">
                  <c:v>6.6897910442993804E-6</c:v>
                </c:pt>
                <c:pt idx="105">
                  <c:v>5.4306987208722502E-3</c:v>
                </c:pt>
                <c:pt idx="106">
                  <c:v>-6.1713202272204197E-4</c:v>
                </c:pt>
                <c:pt idx="107">
                  <c:v>5.0930622521802903E-3</c:v>
                </c:pt>
                <c:pt idx="108">
                  <c:v>-3.9072413320486504E-3</c:v>
                </c:pt>
                <c:pt idx="109">
                  <c:v>-2.5666081881304602E-3</c:v>
                </c:pt>
                <c:pt idx="110">
                  <c:v>1.00024744041776E-2</c:v>
                </c:pt>
                <c:pt idx="111">
                  <c:v>-3.8685925171349999E-3</c:v>
                </c:pt>
                <c:pt idx="112">
                  <c:v>1.0362580258576099E-2</c:v>
                </c:pt>
                <c:pt idx="113">
                  <c:v>5.4904893537455505E-4</c:v>
                </c:pt>
                <c:pt idx="114">
                  <c:v>-1.8070439898461999E-3</c:v>
                </c:pt>
                <c:pt idx="115">
                  <c:v>5.6419689055853296E-3</c:v>
                </c:pt>
                <c:pt idx="116">
                  <c:v>1.7494325936614599E-4</c:v>
                </c:pt>
                <c:pt idx="117">
                  <c:v>1.8274396042450799E-3</c:v>
                </c:pt>
                <c:pt idx="118">
                  <c:v>-1.2481717408259201E-2</c:v>
                </c:pt>
                <c:pt idx="119">
                  <c:v>-6.3230670101523398E-3</c:v>
                </c:pt>
                <c:pt idx="120">
                  <c:v>8.7342587449727293E-3</c:v>
                </c:pt>
                <c:pt idx="121">
                  <c:v>-6.1597584281110904E-3</c:v>
                </c:pt>
                <c:pt idx="122">
                  <c:v>6.0908995959643199E-3</c:v>
                </c:pt>
                <c:pt idx="123">
                  <c:v>1.2645666418416E-2</c:v>
                </c:pt>
                <c:pt idx="124">
                  <c:v>-8.6449536345818299E-4</c:v>
                </c:pt>
                <c:pt idx="125">
                  <c:v>2.3212270716333099E-3</c:v>
                </c:pt>
                <c:pt idx="126">
                  <c:v>1.53337546691361E-3</c:v>
                </c:pt>
                <c:pt idx="127">
                  <c:v>9.5204944895365094E-3</c:v>
                </c:pt>
                <c:pt idx="128">
                  <c:v>1.0839757653689399E-3</c:v>
                </c:pt>
                <c:pt idx="129">
                  <c:v>1.81481195214933E-3</c:v>
                </c:pt>
                <c:pt idx="130">
                  <c:v>4.4711004109199903E-3</c:v>
                </c:pt>
                <c:pt idx="131">
                  <c:v>1.08129077246495E-3</c:v>
                </c:pt>
                <c:pt idx="132">
                  <c:v>-2.40615164178882E-3</c:v>
                </c:pt>
                <c:pt idx="133">
                  <c:v>1.31316401232563E-3</c:v>
                </c:pt>
                <c:pt idx="134">
                  <c:v>5.5873772173025303E-3</c:v>
                </c:pt>
                <c:pt idx="135">
                  <c:v>-1.6197549581096001E-3</c:v>
                </c:pt>
                <c:pt idx="136">
                  <c:v>-1.8418619637897099E-3</c:v>
                </c:pt>
                <c:pt idx="137">
                  <c:v>-2.4254633815200002E-3</c:v>
                </c:pt>
                <c:pt idx="138">
                  <c:v>6.67516680155245E-3</c:v>
                </c:pt>
                <c:pt idx="139">
                  <c:v>-8.3169804044007697E-3</c:v>
                </c:pt>
                <c:pt idx="140">
                  <c:v>7.1486659821265496E-3</c:v>
                </c:pt>
                <c:pt idx="141">
                  <c:v>-1.11519404363929E-3</c:v>
                </c:pt>
                <c:pt idx="142">
                  <c:v>7.7549129435386102E-3</c:v>
                </c:pt>
                <c:pt idx="143">
                  <c:v>-5.8849494121564802E-4</c:v>
                </c:pt>
                <c:pt idx="144">
                  <c:v>4.0484851148155799E-3</c:v>
                </c:pt>
                <c:pt idx="145">
                  <c:v>-1.1209205841055201E-3</c:v>
                </c:pt>
                <c:pt idx="146">
                  <c:v>5.15896202979423E-3</c:v>
                </c:pt>
                <c:pt idx="147">
                  <c:v>-1.06020955062015E-2</c:v>
                </c:pt>
                <c:pt idx="148">
                  <c:v>1.2038178517851899E-3</c:v>
                </c:pt>
                <c:pt idx="149">
                  <c:v>3.5380407825949698E-3</c:v>
                </c:pt>
                <c:pt idx="150">
                  <c:v>1.21154462924336E-2</c:v>
                </c:pt>
                <c:pt idx="151">
                  <c:v>3.5459469426653602E-3</c:v>
                </c:pt>
                <c:pt idx="152">
                  <c:v>-2.8407860171352798E-3</c:v>
                </c:pt>
                <c:pt idx="153">
                  <c:v>-7.7447101599989803E-3</c:v>
                </c:pt>
                <c:pt idx="154">
                  <c:v>1.4205865503323201E-2</c:v>
                </c:pt>
                <c:pt idx="155">
                  <c:v>-1.4431354089724201E-2</c:v>
                </c:pt>
                <c:pt idx="156">
                  <c:v>-6.7235401752622301E-3</c:v>
                </c:pt>
                <c:pt idx="157">
                  <c:v>8.8089795490163304E-3</c:v>
                </c:pt>
                <c:pt idx="158">
                  <c:v>1.5502660718091301E-3</c:v>
                </c:pt>
                <c:pt idx="159">
                  <c:v>1.0365294248898401E-2</c:v>
                </c:pt>
                <c:pt idx="160">
                  <c:v>6.3339846780946699E-6</c:v>
                </c:pt>
                <c:pt idx="161">
                  <c:v>4.0266177447456702E-3</c:v>
                </c:pt>
                <c:pt idx="162">
                  <c:v>-1.84378406719791E-3</c:v>
                </c:pt>
                <c:pt idx="163">
                  <c:v>1.6091131952085101E-3</c:v>
                </c:pt>
                <c:pt idx="164">
                  <c:v>1.04795153331448E-2</c:v>
                </c:pt>
                <c:pt idx="165">
                  <c:v>6.3532944965973503E-4</c:v>
                </c:pt>
                <c:pt idx="166">
                  <c:v>5.2166631841068997E-3</c:v>
                </c:pt>
                <c:pt idx="167">
                  <c:v>4.1305507302880897E-3</c:v>
                </c:pt>
                <c:pt idx="168">
                  <c:v>-3.6939809321391301E-3</c:v>
                </c:pt>
                <c:pt idx="169">
                  <c:v>4.3124006751514296E-3</c:v>
                </c:pt>
                <c:pt idx="170">
                  <c:v>1.4282202032114399E-5</c:v>
                </c:pt>
                <c:pt idx="171">
                  <c:v>1.0091099634557101E-2</c:v>
                </c:pt>
                <c:pt idx="172">
                  <c:v>5.1010651178161797E-3</c:v>
                </c:pt>
                <c:pt idx="173">
                  <c:v>-5.0222965730849101E-3</c:v>
                </c:pt>
                <c:pt idx="174">
                  <c:v>1.02474118055935E-2</c:v>
                </c:pt>
                <c:pt idx="175">
                  <c:v>-2.35969805720549E-4</c:v>
                </c:pt>
                <c:pt idx="176">
                  <c:v>1.7209076486218401E-3</c:v>
                </c:pt>
                <c:pt idx="177">
                  <c:v>-8.3080390400197494E-3</c:v>
                </c:pt>
                <c:pt idx="178">
                  <c:v>-2.92813576991822E-3</c:v>
                </c:pt>
                <c:pt idx="179">
                  <c:v>-5.5149678226770499E-4</c:v>
                </c:pt>
                <c:pt idx="180">
                  <c:v>1.5802280032518E-3</c:v>
                </c:pt>
                <c:pt idx="181">
                  <c:v>-7.0728920603287298E-3</c:v>
                </c:pt>
                <c:pt idx="182">
                  <c:v>3.66359556789573E-3</c:v>
                </c:pt>
                <c:pt idx="183">
                  <c:v>-1.44105502736507E-2</c:v>
                </c:pt>
                <c:pt idx="184">
                  <c:v>1.9728023607393998E-3</c:v>
                </c:pt>
                <c:pt idx="185">
                  <c:v>-5.5260242096006598E-3</c:v>
                </c:pt>
                <c:pt idx="186">
                  <c:v>-1.3875566725247101E-2</c:v>
                </c:pt>
                <c:pt idx="187">
                  <c:v>8.4544332066969503E-3</c:v>
                </c:pt>
                <c:pt idx="188">
                  <c:v>1.2749947667659601E-2</c:v>
                </c:pt>
                <c:pt idx="189">
                  <c:v>-7.1347227935101296E-4</c:v>
                </c:pt>
                <c:pt idx="190">
                  <c:v>-5.9023980078521804E-3</c:v>
                </c:pt>
                <c:pt idx="191">
                  <c:v>2.51294657457272E-3</c:v>
                </c:pt>
                <c:pt idx="192">
                  <c:v>7.7609517888806E-3</c:v>
                </c:pt>
                <c:pt idx="193">
                  <c:v>-1.3948298829171001E-2</c:v>
                </c:pt>
                <c:pt idx="194">
                  <c:v>-2.5328354525744601E-2</c:v>
                </c:pt>
                <c:pt idx="195">
                  <c:v>2.6661484311963999E-3</c:v>
                </c:pt>
                <c:pt idx="196">
                  <c:v>-4.0731045009911203E-3</c:v>
                </c:pt>
                <c:pt idx="197">
                  <c:v>9.4524163829988895E-3</c:v>
                </c:pt>
                <c:pt idx="198">
                  <c:v>9.5448020236501598E-3</c:v>
                </c:pt>
                <c:pt idx="199">
                  <c:v>6.1807276592704E-3</c:v>
                </c:pt>
                <c:pt idx="200">
                  <c:v>-4.2988374872954703E-3</c:v>
                </c:pt>
                <c:pt idx="201">
                  <c:v>1.7964140120848601E-3</c:v>
                </c:pt>
                <c:pt idx="202">
                  <c:v>-5.4505365172693304E-4</c:v>
                </c:pt>
                <c:pt idx="203">
                  <c:v>8.2365950982417303E-4</c:v>
                </c:pt>
                <c:pt idx="204">
                  <c:v>5.0750289426921003E-3</c:v>
                </c:pt>
                <c:pt idx="205">
                  <c:v>1.7459460007060699E-3</c:v>
                </c:pt>
                <c:pt idx="206">
                  <c:v>7.20367062932199E-3</c:v>
                </c:pt>
                <c:pt idx="207">
                  <c:v>1.8154641283901299E-4</c:v>
                </c:pt>
                <c:pt idx="208">
                  <c:v>1.3463198150456801E-2</c:v>
                </c:pt>
                <c:pt idx="209">
                  <c:v>3.0817767542262102E-3</c:v>
                </c:pt>
                <c:pt idx="210">
                  <c:v>4.5796675942244E-4</c:v>
                </c:pt>
                <c:pt idx="211">
                  <c:v>-3.71566124354842E-3</c:v>
                </c:pt>
                <c:pt idx="212">
                  <c:v>2.77019214020201E-3</c:v>
                </c:pt>
                <c:pt idx="213">
                  <c:v>5.0203649363598198E-3</c:v>
                </c:pt>
                <c:pt idx="214">
                  <c:v>1.60877288901686E-3</c:v>
                </c:pt>
                <c:pt idx="215">
                  <c:v>6.7697502128369498E-4</c:v>
                </c:pt>
                <c:pt idx="216">
                  <c:v>-1.85364524492112E-3</c:v>
                </c:pt>
                <c:pt idx="217">
                  <c:v>-3.8184593198933802E-3</c:v>
                </c:pt>
                <c:pt idx="218">
                  <c:v>2.5531752308375301E-3</c:v>
                </c:pt>
                <c:pt idx="219">
                  <c:v>8.2793700580897304E-4</c:v>
                </c:pt>
                <c:pt idx="220">
                  <c:v>-1.24766455602328E-3</c:v>
                </c:pt>
                <c:pt idx="221">
                  <c:v>3.7374417942905301E-4</c:v>
                </c:pt>
                <c:pt idx="222">
                  <c:v>-1.3643009906418399E-4</c:v>
                </c:pt>
                <c:pt idx="223">
                  <c:v>1.24625795048718E-2</c:v>
                </c:pt>
                <c:pt idx="224">
                  <c:v>1.63908552329192E-3</c:v>
                </c:pt>
                <c:pt idx="225">
                  <c:v>-4.9363791809314296E-4</c:v>
                </c:pt>
                <c:pt idx="226">
                  <c:v>-5.7394613731720501E-3</c:v>
                </c:pt>
                <c:pt idx="227">
                  <c:v>-3.81314875241731E-3</c:v>
                </c:pt>
                <c:pt idx="228">
                  <c:v>3.8779527938558301E-3</c:v>
                </c:pt>
                <c:pt idx="229">
                  <c:v>-3.5763855287662899E-3</c:v>
                </c:pt>
                <c:pt idx="230">
                  <c:v>-3.8451417944829501E-4</c:v>
                </c:pt>
                <c:pt idx="231">
                  <c:v>2.7721724913956098E-3</c:v>
                </c:pt>
                <c:pt idx="232">
                  <c:v>-5.1900517442756396E-3</c:v>
                </c:pt>
                <c:pt idx="233">
                  <c:v>-1.43845239262604E-2</c:v>
                </c:pt>
                <c:pt idx="234">
                  <c:v>-3.3100734140073598E-3</c:v>
                </c:pt>
                <c:pt idx="235">
                  <c:v>-1.9726133644219698E-3</c:v>
                </c:pt>
                <c:pt idx="236">
                  <c:v>3.8139634700918501E-3</c:v>
                </c:pt>
                <c:pt idx="237">
                  <c:v>-5.79641396520548E-3</c:v>
                </c:pt>
                <c:pt idx="238">
                  <c:v>8.58249504071458E-3</c:v>
                </c:pt>
                <c:pt idx="239">
                  <c:v>3.9392183354132098E-3</c:v>
                </c:pt>
                <c:pt idx="240">
                  <c:v>-1.3492856376930099E-3</c:v>
                </c:pt>
                <c:pt idx="241">
                  <c:v>-1.6001509567328299E-2</c:v>
                </c:pt>
                <c:pt idx="242">
                  <c:v>2.7438892221566102E-3</c:v>
                </c:pt>
                <c:pt idx="243">
                  <c:v>1.9614259312179098E-3</c:v>
                </c:pt>
                <c:pt idx="244">
                  <c:v>-3.1793224259261598E-3</c:v>
                </c:pt>
                <c:pt idx="245">
                  <c:v>1.0388863437842399E-3</c:v>
                </c:pt>
                <c:pt idx="246">
                  <c:v>8.0842264234291892E-3</c:v>
                </c:pt>
                <c:pt idx="247">
                  <c:v>1.2091315073432701E-3</c:v>
                </c:pt>
                <c:pt idx="248">
                  <c:v>5.4376557675273801E-5</c:v>
                </c:pt>
                <c:pt idx="249">
                  <c:v>3.3144440186979201E-3</c:v>
                </c:pt>
                <c:pt idx="250">
                  <c:v>7.3189229171091996E-3</c:v>
                </c:pt>
                <c:pt idx="251">
                  <c:v>3.04762592399306E-3</c:v>
                </c:pt>
                <c:pt idx="252">
                  <c:v>-3.3861650418574199E-3</c:v>
                </c:pt>
                <c:pt idx="253">
                  <c:v>2.71103354324246E-3</c:v>
                </c:pt>
                <c:pt idx="254">
                  <c:v>1.8923389639934601E-3</c:v>
                </c:pt>
                <c:pt idx="255">
                  <c:v>4.2088494865901299E-3</c:v>
                </c:pt>
                <c:pt idx="256">
                  <c:v>1.21041159678099E-2</c:v>
                </c:pt>
                <c:pt idx="257">
                  <c:v>-2.7636871300535499E-3</c:v>
                </c:pt>
                <c:pt idx="258">
                  <c:v>-2.6005674711672001E-3</c:v>
                </c:pt>
                <c:pt idx="259">
                  <c:v>-2.7432108029442799E-3</c:v>
                </c:pt>
                <c:pt idx="260">
                  <c:v>3.4793515156158702E-3</c:v>
                </c:pt>
                <c:pt idx="261">
                  <c:v>-4.0820957930202397E-3</c:v>
                </c:pt>
                <c:pt idx="262">
                  <c:v>-2.0158363395866899E-3</c:v>
                </c:pt>
                <c:pt idx="263">
                  <c:v>-1.9553889897697399E-3</c:v>
                </c:pt>
                <c:pt idx="264">
                  <c:v>5.7369749599523096E-4</c:v>
                </c:pt>
                <c:pt idx="265">
                  <c:v>2.1595603003649901E-2</c:v>
                </c:pt>
                <c:pt idx="266">
                  <c:v>6.2666589042077404E-3</c:v>
                </c:pt>
                <c:pt idx="267">
                  <c:v>1.3554679703965101E-3</c:v>
                </c:pt>
                <c:pt idx="268">
                  <c:v>-7.0888155544114404E-3</c:v>
                </c:pt>
                <c:pt idx="269">
                  <c:v>1.3732816122981601E-2</c:v>
                </c:pt>
                <c:pt idx="270">
                  <c:v>6.7213230176509297E-3</c:v>
                </c:pt>
                <c:pt idx="271">
                  <c:v>6.5274195501484498E-3</c:v>
                </c:pt>
                <c:pt idx="272">
                  <c:v>3.0570872858104399E-5</c:v>
                </c:pt>
                <c:pt idx="273">
                  <c:v>5.7211107858846002E-3</c:v>
                </c:pt>
                <c:pt idx="274">
                  <c:v>-4.7357309912257799E-3</c:v>
                </c:pt>
                <c:pt idx="275">
                  <c:v>3.2528719960210101E-3</c:v>
                </c:pt>
                <c:pt idx="276">
                  <c:v>4.3851726383198801E-3</c:v>
                </c:pt>
                <c:pt idx="277">
                  <c:v>4.42945310332691E-4</c:v>
                </c:pt>
                <c:pt idx="278">
                  <c:v>5.5686804572376396E-3</c:v>
                </c:pt>
                <c:pt idx="279">
                  <c:v>-4.8879104801314603E-3</c:v>
                </c:pt>
                <c:pt idx="280">
                  <c:v>-3.8467595768499701E-3</c:v>
                </c:pt>
                <c:pt idx="281">
                  <c:v>2.89922833530281E-3</c:v>
                </c:pt>
                <c:pt idx="282">
                  <c:v>1.1880591042112501E-3</c:v>
                </c:pt>
                <c:pt idx="283">
                  <c:v>-2.8094838497392002E-3</c:v>
                </c:pt>
                <c:pt idx="284">
                  <c:v>4.2564576101536697E-3</c:v>
                </c:pt>
                <c:pt idx="285">
                  <c:v>-1.32704554890199E-2</c:v>
                </c:pt>
                <c:pt idx="286">
                  <c:v>1.3338231039016E-2</c:v>
                </c:pt>
                <c:pt idx="287">
                  <c:v>2.4088450824834699E-4</c:v>
                </c:pt>
                <c:pt idx="288">
                  <c:v>-2.3731640314203399E-3</c:v>
                </c:pt>
                <c:pt idx="289">
                  <c:v>8.0627195734255599E-3</c:v>
                </c:pt>
                <c:pt idx="290">
                  <c:v>4.8255995473341796E-3</c:v>
                </c:pt>
                <c:pt idx="291">
                  <c:v>4.2131136773868602E-3</c:v>
                </c:pt>
                <c:pt idx="292">
                  <c:v>-1.2350129689618001E-3</c:v>
                </c:pt>
                <c:pt idx="293">
                  <c:v>-2.0450361935312302E-3</c:v>
                </c:pt>
                <c:pt idx="294">
                  <c:v>-3.6422359861959098E-3</c:v>
                </c:pt>
                <c:pt idx="295">
                  <c:v>8.0957162744240505E-3</c:v>
                </c:pt>
                <c:pt idx="296">
                  <c:v>4.9491714942796698E-3</c:v>
                </c:pt>
                <c:pt idx="297">
                  <c:v>-4.21374846812172E-4</c:v>
                </c:pt>
                <c:pt idx="298">
                  <c:v>1.4978239973848E-4</c:v>
                </c:pt>
                <c:pt idx="299">
                  <c:v>2.4820094847459498E-3</c:v>
                </c:pt>
                <c:pt idx="300">
                  <c:v>-3.9302085587585001E-4</c:v>
                </c:pt>
                <c:pt idx="301">
                  <c:v>-9.0756821465199397E-4</c:v>
                </c:pt>
                <c:pt idx="302">
                  <c:v>-3.1979560353162999E-3</c:v>
                </c:pt>
                <c:pt idx="303">
                  <c:v>-1.3043625524062001E-3</c:v>
                </c:pt>
                <c:pt idx="304">
                  <c:v>-4.3489995429874502E-3</c:v>
                </c:pt>
                <c:pt idx="305">
                  <c:v>1.11752302245859E-2</c:v>
                </c:pt>
                <c:pt idx="306">
                  <c:v>6.05145004299288E-4</c:v>
                </c:pt>
                <c:pt idx="307">
                  <c:v>-3.1847248870443099E-3</c:v>
                </c:pt>
                <c:pt idx="308">
                  <c:v>-1.1381383944920999E-2</c:v>
                </c:pt>
                <c:pt idx="309">
                  <c:v>-3.7777048175731999E-3</c:v>
                </c:pt>
                <c:pt idx="310">
                  <c:v>-1.01385032276675E-4</c:v>
                </c:pt>
                <c:pt idx="311">
                  <c:v>2.1000333367591898E-3</c:v>
                </c:pt>
                <c:pt idx="312">
                  <c:v>-3.1057840714818698E-3</c:v>
                </c:pt>
                <c:pt idx="313">
                  <c:v>1.65108925255842E-2</c:v>
                </c:pt>
                <c:pt idx="314">
                  <c:v>-5.8007045338987005E-4</c:v>
                </c:pt>
                <c:pt idx="315">
                  <c:v>4.8071714880478702E-3</c:v>
                </c:pt>
                <c:pt idx="316">
                  <c:v>1.76800156323666E-3</c:v>
                </c:pt>
                <c:pt idx="317">
                  <c:v>2.9115282591196099E-3</c:v>
                </c:pt>
                <c:pt idx="318">
                  <c:v>2.3671323604371802E-3</c:v>
                </c:pt>
                <c:pt idx="319">
                  <c:v>-3.3664366586225598E-4</c:v>
                </c:pt>
                <c:pt idx="320">
                  <c:v>-5.97425099427913E-5</c:v>
                </c:pt>
                <c:pt idx="321">
                  <c:v>3.9518351004493701E-3</c:v>
                </c:pt>
                <c:pt idx="322">
                  <c:v>-4.4507051402249203E-3</c:v>
                </c:pt>
                <c:pt idx="323">
                  <c:v>-3.3302851523223299E-4</c:v>
                </c:pt>
                <c:pt idx="324">
                  <c:v>-8.3831353721739604E-4</c:v>
                </c:pt>
                <c:pt idx="325">
                  <c:v>6.0633534103130297E-3</c:v>
                </c:pt>
                <c:pt idx="326">
                  <c:v>-2.1222353203285201E-4</c:v>
                </c:pt>
                <c:pt idx="327">
                  <c:v>3.4824057245738698E-4</c:v>
                </c:pt>
                <c:pt idx="328">
                  <c:v>2.3040357971461502E-3</c:v>
                </c:pt>
                <c:pt idx="329">
                  <c:v>-4.2186474228814302E-3</c:v>
                </c:pt>
                <c:pt idx="330">
                  <c:v>1.0759846624177101E-2</c:v>
                </c:pt>
                <c:pt idx="331">
                  <c:v>5.1528891483296297E-3</c:v>
                </c:pt>
                <c:pt idx="332">
                  <c:v>-1.34803378045889E-3</c:v>
                </c:pt>
                <c:pt idx="333">
                  <c:v>-3.9027458285236199E-3</c:v>
                </c:pt>
                <c:pt idx="334">
                  <c:v>6.9246480117454701E-4</c:v>
                </c:pt>
                <c:pt idx="335">
                  <c:v>5.7473447223544902E-4</c:v>
                </c:pt>
                <c:pt idx="336">
                  <c:v>-8.9293113410991408E-3</c:v>
                </c:pt>
                <c:pt idx="337">
                  <c:v>-2.1096464610038199E-2</c:v>
                </c:pt>
                <c:pt idx="338">
                  <c:v>-1.6294109744204399E-3</c:v>
                </c:pt>
                <c:pt idx="339">
                  <c:v>6.1219085114445999E-3</c:v>
                </c:pt>
                <c:pt idx="340">
                  <c:v>-1.02616763872889E-2</c:v>
                </c:pt>
                <c:pt idx="341">
                  <c:v>1.12040495085063E-2</c:v>
                </c:pt>
                <c:pt idx="342">
                  <c:v>1.97008848397175E-4</c:v>
                </c:pt>
                <c:pt idx="343">
                  <c:v>5.2267822078186799E-4</c:v>
                </c:pt>
                <c:pt idx="344">
                  <c:v>1.10013569538516E-2</c:v>
                </c:pt>
                <c:pt idx="345">
                  <c:v>-2.6930401563143901E-4</c:v>
                </c:pt>
                <c:pt idx="346">
                  <c:v>5.7932413627504202E-3</c:v>
                </c:pt>
                <c:pt idx="347">
                  <c:v>4.79766271380526E-3</c:v>
                </c:pt>
                <c:pt idx="348">
                  <c:v>2.89450185756233E-4</c:v>
                </c:pt>
                <c:pt idx="349">
                  <c:v>-6.5458564679825E-3</c:v>
                </c:pt>
                <c:pt idx="350">
                  <c:v>6.0133259028154603E-3</c:v>
                </c:pt>
                <c:pt idx="351">
                  <c:v>-1.9205507490625199E-3</c:v>
                </c:pt>
                <c:pt idx="352">
                  <c:v>2.0558211602160698E-3</c:v>
                </c:pt>
                <c:pt idx="353">
                  <c:v>-1.3485959587527499E-3</c:v>
                </c:pt>
                <c:pt idx="354">
                  <c:v>2.16785718166613E-5</c:v>
                </c:pt>
                <c:pt idx="355">
                  <c:v>4.9358788663713899E-3</c:v>
                </c:pt>
                <c:pt idx="356">
                  <c:v>2.7788716067975901E-3</c:v>
                </c:pt>
                <c:pt idx="357">
                  <c:v>-2.4686272926812002E-3</c:v>
                </c:pt>
                <c:pt idx="358">
                  <c:v>1.51522938545154E-2</c:v>
                </c:pt>
                <c:pt idx="359">
                  <c:v>-5.3365779740162603E-5</c:v>
                </c:pt>
                <c:pt idx="360">
                  <c:v>1.7169491586011801E-3</c:v>
                </c:pt>
                <c:pt idx="361">
                  <c:v>5.3793938560731005E-4</c:v>
                </c:pt>
                <c:pt idx="362">
                  <c:v>-1.54452084005162E-4</c:v>
                </c:pt>
                <c:pt idx="363">
                  <c:v>-5.0950761792528101E-3</c:v>
                </c:pt>
                <c:pt idx="364">
                  <c:v>3.0515307410829899E-4</c:v>
                </c:pt>
                <c:pt idx="365">
                  <c:v>-1.1770099320208E-2</c:v>
                </c:pt>
                <c:pt idx="366">
                  <c:v>-2.82578758164967E-3</c:v>
                </c:pt>
                <c:pt idx="367">
                  <c:v>3.1892479961653799E-3</c:v>
                </c:pt>
                <c:pt idx="368">
                  <c:v>7.1936586040894802E-3</c:v>
                </c:pt>
                <c:pt idx="369">
                  <c:v>-6.1505355930613096E-3</c:v>
                </c:pt>
                <c:pt idx="370">
                  <c:v>6.0223393671963504E-3</c:v>
                </c:pt>
                <c:pt idx="371">
                  <c:v>-2.9369853639483602E-3</c:v>
                </c:pt>
                <c:pt idx="372">
                  <c:v>-1.6255129833124501E-3</c:v>
                </c:pt>
                <c:pt idx="373">
                  <c:v>4.3942419206480302E-3</c:v>
                </c:pt>
                <c:pt idx="374">
                  <c:v>-7.0249712006657397E-3</c:v>
                </c:pt>
                <c:pt idx="375">
                  <c:v>-1.90188084127442E-3</c:v>
                </c:pt>
                <c:pt idx="376">
                  <c:v>4.6295129977681898E-3</c:v>
                </c:pt>
                <c:pt idx="377">
                  <c:v>2.6309623371100002E-3</c:v>
                </c:pt>
                <c:pt idx="378">
                  <c:v>7.0146594306005399E-3</c:v>
                </c:pt>
                <c:pt idx="379">
                  <c:v>2.8492612790418301E-3</c:v>
                </c:pt>
                <c:pt idx="380">
                  <c:v>-1.12708264238995E-3</c:v>
                </c:pt>
                <c:pt idx="381">
                  <c:v>-1.2616514258563701E-2</c:v>
                </c:pt>
                <c:pt idx="382">
                  <c:v>-1.7661928963699999E-3</c:v>
                </c:pt>
                <c:pt idx="383">
                  <c:v>1.08589895604661E-2</c:v>
                </c:pt>
                <c:pt idx="384">
                  <c:v>-2.1105915074922699E-2</c:v>
                </c:pt>
                <c:pt idx="385">
                  <c:v>-9.5320514425906201E-3</c:v>
                </c:pt>
                <c:pt idx="386">
                  <c:v>2.7278946272979499E-3</c:v>
                </c:pt>
                <c:pt idx="387">
                  <c:v>6.7345821134064E-3</c:v>
                </c:pt>
                <c:pt idx="388">
                  <c:v>1.0433825888179199E-2</c:v>
                </c:pt>
                <c:pt idx="389">
                  <c:v>1.3629682617378801E-3</c:v>
                </c:pt>
                <c:pt idx="390">
                  <c:v>9.41998684597392E-4</c:v>
                </c:pt>
                <c:pt idx="391">
                  <c:v>4.0837708429826199E-3</c:v>
                </c:pt>
                <c:pt idx="392">
                  <c:v>-2.2157486947723798E-3</c:v>
                </c:pt>
                <c:pt idx="393">
                  <c:v>1.7155038836931999E-3</c:v>
                </c:pt>
                <c:pt idx="394">
                  <c:v>-8.1293656428790793E-3</c:v>
                </c:pt>
                <c:pt idx="395">
                  <c:v>1.07693184440296E-3</c:v>
                </c:pt>
                <c:pt idx="396">
                  <c:v>4.7495126317660804E-3</c:v>
                </c:pt>
                <c:pt idx="397">
                  <c:v>2.9875523247041799E-3</c:v>
                </c:pt>
                <c:pt idx="398">
                  <c:v>7.5359350890658294E-5</c:v>
                </c:pt>
                <c:pt idx="399">
                  <c:v>-9.0289976403566102E-3</c:v>
                </c:pt>
                <c:pt idx="400">
                  <c:v>5.6007599828579802E-3</c:v>
                </c:pt>
                <c:pt idx="401">
                  <c:v>-1.3745926338061801E-3</c:v>
                </c:pt>
                <c:pt idx="402">
                  <c:v>1.51833619553997E-3</c:v>
                </c:pt>
                <c:pt idx="403">
                  <c:v>3.2087443009147102E-3</c:v>
                </c:pt>
                <c:pt idx="404">
                  <c:v>4.21707394035806E-4</c:v>
                </c:pt>
                <c:pt idx="405">
                  <c:v>-4.7121308116253504E-3</c:v>
                </c:pt>
                <c:pt idx="406">
                  <c:v>-9.4058756211604193E-3</c:v>
                </c:pt>
                <c:pt idx="407">
                  <c:v>3.7399575698852101E-3</c:v>
                </c:pt>
                <c:pt idx="408">
                  <c:v>1.2791432337588701E-3</c:v>
                </c:pt>
                <c:pt idx="409">
                  <c:v>-6.5196044560605999E-3</c:v>
                </c:pt>
                <c:pt idx="410">
                  <c:v>8.0833015659244594E-3</c:v>
                </c:pt>
                <c:pt idx="411">
                  <c:v>2.3594648720788401E-3</c:v>
                </c:pt>
                <c:pt idx="412">
                  <c:v>4.2393723425778601E-3</c:v>
                </c:pt>
                <c:pt idx="413">
                  <c:v>1.4924869373474699E-3</c:v>
                </c:pt>
                <c:pt idx="414">
                  <c:v>-1.1146902132564401E-3</c:v>
                </c:pt>
                <c:pt idx="415">
                  <c:v>5.3527587392555101E-3</c:v>
                </c:pt>
                <c:pt idx="416">
                  <c:v>1.8420236241803499E-3</c:v>
                </c:pt>
                <c:pt idx="417">
                  <c:v>8.7062511762727696E-5</c:v>
                </c:pt>
                <c:pt idx="418">
                  <c:v>1.88986899857051E-3</c:v>
                </c:pt>
                <c:pt idx="419">
                  <c:v>6.5041047829359402E-3</c:v>
                </c:pt>
                <c:pt idx="420">
                  <c:v>4.6170934741916903E-3</c:v>
                </c:pt>
                <c:pt idx="421">
                  <c:v>3.1276359675707E-4</c:v>
                </c:pt>
                <c:pt idx="422">
                  <c:v>-2.4602389631178402E-4</c:v>
                </c:pt>
                <c:pt idx="423">
                  <c:v>-3.54329866335797E-3</c:v>
                </c:pt>
                <c:pt idx="424">
                  <c:v>-7.11412396384803E-3</c:v>
                </c:pt>
                <c:pt idx="425">
                  <c:v>3.12963395630132E-3</c:v>
                </c:pt>
                <c:pt idx="426">
                  <c:v>2.7878595511403602E-4</c:v>
                </c:pt>
                <c:pt idx="427">
                  <c:v>2.1702325923407999E-3</c:v>
                </c:pt>
                <c:pt idx="428">
                  <c:v>7.6892481123617502E-3</c:v>
                </c:pt>
                <c:pt idx="429">
                  <c:v>1.2766632824317201E-3</c:v>
                </c:pt>
                <c:pt idx="430">
                  <c:v>1.7285560156963301E-3</c:v>
                </c:pt>
                <c:pt idx="431">
                  <c:v>-4.4155958911219397E-5</c:v>
                </c:pt>
                <c:pt idx="432">
                  <c:v>-6.4561039462426003E-3</c:v>
                </c:pt>
                <c:pt idx="433">
                  <c:v>4.8855324556185001E-3</c:v>
                </c:pt>
                <c:pt idx="434">
                  <c:v>-1.1795495080524801E-3</c:v>
                </c:pt>
                <c:pt idx="435">
                  <c:v>1.9090501895577699E-3</c:v>
                </c:pt>
                <c:pt idx="436">
                  <c:v>-1.24111984445812E-4</c:v>
                </c:pt>
                <c:pt idx="437">
                  <c:v>6.6555901516330103E-3</c:v>
                </c:pt>
                <c:pt idx="438">
                  <c:v>6.5857132934445399E-4</c:v>
                </c:pt>
                <c:pt idx="439">
                  <c:v>5.4645772666072102E-3</c:v>
                </c:pt>
                <c:pt idx="440">
                  <c:v>-9.8282022775769695E-4</c:v>
                </c:pt>
                <c:pt idx="441">
                  <c:v>-7.0737299445003399E-3</c:v>
                </c:pt>
                <c:pt idx="442">
                  <c:v>4.6335189363311304E-3</c:v>
                </c:pt>
                <c:pt idx="443">
                  <c:v>-4.1396779380016803E-3</c:v>
                </c:pt>
                <c:pt idx="444">
                  <c:v>1.46989663441722E-3</c:v>
                </c:pt>
                <c:pt idx="445">
                  <c:v>1.6106152591032501E-3</c:v>
                </c:pt>
                <c:pt idx="446">
                  <c:v>-1.9339917631568599E-3</c:v>
                </c:pt>
                <c:pt idx="447">
                  <c:v>4.1923269614829199E-3</c:v>
                </c:pt>
                <c:pt idx="448">
                  <c:v>-1.1904630539099299E-2</c:v>
                </c:pt>
                <c:pt idx="449">
                  <c:v>1.0212621215764E-2</c:v>
                </c:pt>
                <c:pt idx="450">
                  <c:v>-7.7432123588212396E-4</c:v>
                </c:pt>
                <c:pt idx="451">
                  <c:v>5.0035988712575597E-3</c:v>
                </c:pt>
                <c:pt idx="452">
                  <c:v>1.75291063234809E-3</c:v>
                </c:pt>
                <c:pt idx="453">
                  <c:v>4.8805155195559601E-4</c:v>
                </c:pt>
                <c:pt idx="454">
                  <c:v>-4.8609385938271797E-3</c:v>
                </c:pt>
                <c:pt idx="455">
                  <c:v>9.6026281541011999E-5</c:v>
                </c:pt>
                <c:pt idx="456">
                  <c:v>-4.5380263552577804E-3</c:v>
                </c:pt>
                <c:pt idx="457">
                  <c:v>6.0913396397368398E-5</c:v>
                </c:pt>
                <c:pt idx="458">
                  <c:v>-2.02019821803869E-2</c:v>
                </c:pt>
                <c:pt idx="459">
                  <c:v>-2.8632061512498998E-3</c:v>
                </c:pt>
                <c:pt idx="460">
                  <c:v>2.3877773892458701E-3</c:v>
                </c:pt>
                <c:pt idx="461">
                  <c:v>-9.7326638909587693E-3</c:v>
                </c:pt>
                <c:pt idx="462">
                  <c:v>1.5623169160183802E-5</c:v>
                </c:pt>
                <c:pt idx="463">
                  <c:v>-5.5720924051179798E-3</c:v>
                </c:pt>
                <c:pt idx="464">
                  <c:v>1.14654121258347E-2</c:v>
                </c:pt>
                <c:pt idx="465">
                  <c:v>9.1852821416462901E-4</c:v>
                </c:pt>
                <c:pt idx="466">
                  <c:v>-1.6379596859127999E-3</c:v>
                </c:pt>
                <c:pt idx="467">
                  <c:v>6.6847821518630796E-3</c:v>
                </c:pt>
                <c:pt idx="468">
                  <c:v>4.3363557532498497E-3</c:v>
                </c:pt>
                <c:pt idx="469">
                  <c:v>-6.1377306783057798E-5</c:v>
                </c:pt>
                <c:pt idx="470">
                  <c:v>2.83183938092103E-3</c:v>
                </c:pt>
                <c:pt idx="471">
                  <c:v>4.98819754678101E-3</c:v>
                </c:pt>
                <c:pt idx="472">
                  <c:v>2.47473104619418E-3</c:v>
                </c:pt>
                <c:pt idx="473">
                  <c:v>2.9455546469971902E-3</c:v>
                </c:pt>
                <c:pt idx="474">
                  <c:v>-1.9945896478233702E-3</c:v>
                </c:pt>
                <c:pt idx="475">
                  <c:v>1.59211471543912E-3</c:v>
                </c:pt>
                <c:pt idx="476">
                  <c:v>1.05054112524773E-3</c:v>
                </c:pt>
                <c:pt idx="477">
                  <c:v>4.9998250071612599E-5</c:v>
                </c:pt>
                <c:pt idx="478">
                  <c:v>-1.69132809542137E-3</c:v>
                </c:pt>
                <c:pt idx="479">
                  <c:v>3.31491187553492E-3</c:v>
                </c:pt>
                <c:pt idx="480">
                  <c:v>-1.3605782168981201E-4</c:v>
                </c:pt>
                <c:pt idx="481">
                  <c:v>-7.7941547787828099E-4</c:v>
                </c:pt>
                <c:pt idx="482">
                  <c:v>-1.5356260692695101E-3</c:v>
                </c:pt>
                <c:pt idx="483">
                  <c:v>5.0232793825961599E-3</c:v>
                </c:pt>
                <c:pt idx="484">
                  <c:v>-2.41108934401294E-3</c:v>
                </c:pt>
                <c:pt idx="485">
                  <c:v>3.6394434933184998E-3</c:v>
                </c:pt>
                <c:pt idx="486">
                  <c:v>8.8151184980712199E-4</c:v>
                </c:pt>
                <c:pt idx="487">
                  <c:v>-5.9804496107261698E-3</c:v>
                </c:pt>
                <c:pt idx="488">
                  <c:v>-2.3679551185127999E-4</c:v>
                </c:pt>
                <c:pt idx="489">
                  <c:v>7.4565195560980999E-3</c:v>
                </c:pt>
                <c:pt idx="490">
                  <c:v>1.2948221428845999E-3</c:v>
                </c:pt>
                <c:pt idx="491">
                  <c:v>4.8792375757879102E-3</c:v>
                </c:pt>
                <c:pt idx="492">
                  <c:v>-4.7740293713845802E-4</c:v>
                </c:pt>
                <c:pt idx="493">
                  <c:v>-2.6818699911688999E-3</c:v>
                </c:pt>
                <c:pt idx="494">
                  <c:v>-5.7932403429418796E-3</c:v>
                </c:pt>
                <c:pt idx="495">
                  <c:v>7.8019621743095104E-3</c:v>
                </c:pt>
                <c:pt idx="496">
                  <c:v>-1.6300883863057499E-2</c:v>
                </c:pt>
                <c:pt idx="497">
                  <c:v>8.53926846933231E-3</c:v>
                </c:pt>
                <c:pt idx="498">
                  <c:v>-8.5002928587595895E-4</c:v>
                </c:pt>
                <c:pt idx="499">
                  <c:v>-2.78981166186912E-3</c:v>
                </c:pt>
                <c:pt idx="500">
                  <c:v>-2.15671502155274E-4</c:v>
                </c:pt>
                <c:pt idx="501">
                  <c:v>-2.0877820755941499E-2</c:v>
                </c:pt>
                <c:pt idx="502">
                  <c:v>-1.1517102846274E-2</c:v>
                </c:pt>
                <c:pt idx="503">
                  <c:v>-5.5350084772767304E-3</c:v>
                </c:pt>
                <c:pt idx="504">
                  <c:v>1.57764047603201E-3</c:v>
                </c:pt>
                <c:pt idx="505">
                  <c:v>-8.1333214869814992E-3</c:v>
                </c:pt>
                <c:pt idx="506">
                  <c:v>1.44956714568312E-4</c:v>
                </c:pt>
                <c:pt idx="507">
                  <c:v>1.28018134438327E-2</c:v>
                </c:pt>
                <c:pt idx="508">
                  <c:v>3.0337053893912799E-3</c:v>
                </c:pt>
                <c:pt idx="509">
                  <c:v>1.9385360865204301E-2</c:v>
                </c:pt>
                <c:pt idx="510">
                  <c:v>-7.32607796884147E-3</c:v>
                </c:pt>
                <c:pt idx="511">
                  <c:v>1.2228325652846501E-2</c:v>
                </c:pt>
                <c:pt idx="512">
                  <c:v>7.0286850120311797E-3</c:v>
                </c:pt>
                <c:pt idx="513">
                  <c:v>-5.00907245602223E-4</c:v>
                </c:pt>
                <c:pt idx="514">
                  <c:v>1.18683424581394E-2</c:v>
                </c:pt>
                <c:pt idx="515">
                  <c:v>-1.38631602476665E-3</c:v>
                </c:pt>
                <c:pt idx="516">
                  <c:v>6.2108096401566398E-3</c:v>
                </c:pt>
                <c:pt idx="517">
                  <c:v>1.1663102277225E-2</c:v>
                </c:pt>
                <c:pt idx="518">
                  <c:v>-3.9644586330683897E-5</c:v>
                </c:pt>
                <c:pt idx="519">
                  <c:v>-2.8338120807535898E-3</c:v>
                </c:pt>
                <c:pt idx="520">
                  <c:v>5.6843254698454998E-3</c:v>
                </c:pt>
                <c:pt idx="521">
                  <c:v>3.76839633281253E-3</c:v>
                </c:pt>
                <c:pt idx="522">
                  <c:v>3.49484268151199E-4</c:v>
                </c:pt>
                <c:pt idx="523">
                  <c:v>1.03844795196086E-3</c:v>
                </c:pt>
                <c:pt idx="524">
                  <c:v>6.9643008842389597E-4</c:v>
                </c:pt>
                <c:pt idx="525">
                  <c:v>-7.0133624589671997E-4</c:v>
                </c:pt>
                <c:pt idx="526">
                  <c:v>5.2972597729773903E-4</c:v>
                </c:pt>
                <c:pt idx="527">
                  <c:v>2.40246130864035E-4</c:v>
                </c:pt>
                <c:pt idx="528">
                  <c:v>2.4502958610331699E-4</c:v>
                </c:pt>
                <c:pt idx="529">
                  <c:v>5.1207992441207701E-3</c:v>
                </c:pt>
                <c:pt idx="530">
                  <c:v>-1.5022487778297E-3</c:v>
                </c:pt>
                <c:pt idx="531">
                  <c:v>1.9651497131154601E-3</c:v>
                </c:pt>
                <c:pt idx="532">
                  <c:v>5.22321260373825E-3</c:v>
                </c:pt>
                <c:pt idx="533">
                  <c:v>9.5332409502817995E-4</c:v>
                </c:pt>
                <c:pt idx="534">
                  <c:v>-1.15074811317792E-3</c:v>
                </c:pt>
                <c:pt idx="535">
                  <c:v>2.8020289550014501E-3</c:v>
                </c:pt>
                <c:pt idx="536">
                  <c:v>-1.2728276432795501E-3</c:v>
                </c:pt>
                <c:pt idx="537">
                  <c:v>-2.2842441569449999E-3</c:v>
                </c:pt>
                <c:pt idx="538">
                  <c:v>6.3641145965672103E-3</c:v>
                </c:pt>
                <c:pt idx="539">
                  <c:v>3.7576597991097701E-3</c:v>
                </c:pt>
                <c:pt idx="540">
                  <c:v>-1.1624963624507401E-3</c:v>
                </c:pt>
                <c:pt idx="541">
                  <c:v>1.6637374265151799E-3</c:v>
                </c:pt>
                <c:pt idx="542">
                  <c:v>-2.4276647077232602E-3</c:v>
                </c:pt>
                <c:pt idx="543">
                  <c:v>-2.37856573608146E-4</c:v>
                </c:pt>
                <c:pt idx="544">
                  <c:v>-1.6486095225712899E-2</c:v>
                </c:pt>
                <c:pt idx="545">
                  <c:v>4.5254627925939801E-3</c:v>
                </c:pt>
                <c:pt idx="546">
                  <c:v>-1.6346465435817401E-2</c:v>
                </c:pt>
                <c:pt idx="547">
                  <c:v>-2.1209368909803098E-3</c:v>
                </c:pt>
                <c:pt idx="548">
                  <c:v>-8.5252524609650097E-3</c:v>
                </c:pt>
                <c:pt idx="549">
                  <c:v>2.01480610156945E-2</c:v>
                </c:pt>
                <c:pt idx="550">
                  <c:v>2.3731391638557101E-2</c:v>
                </c:pt>
                <c:pt idx="551">
                  <c:v>4.55967565401147E-3</c:v>
                </c:pt>
                <c:pt idx="552">
                  <c:v>1.2677188415212699E-3</c:v>
                </c:pt>
                <c:pt idx="553">
                  <c:v>1.7448949438961499E-3</c:v>
                </c:pt>
                <c:pt idx="554">
                  <c:v>-1.3928747275794299E-4</c:v>
                </c:pt>
                <c:pt idx="555">
                  <c:v>1.6520221711266399E-3</c:v>
                </c:pt>
                <c:pt idx="556">
                  <c:v>2.8712669325721402E-4</c:v>
                </c:pt>
                <c:pt idx="557">
                  <c:v>-4.9006072778080599E-3</c:v>
                </c:pt>
                <c:pt idx="558">
                  <c:v>-1.03642891877551E-2</c:v>
                </c:pt>
                <c:pt idx="559">
                  <c:v>-3.75745213762741E-3</c:v>
                </c:pt>
                <c:pt idx="560">
                  <c:v>-8.9332691248878507E-3</c:v>
                </c:pt>
                <c:pt idx="561">
                  <c:v>1.1562716479232101E-2</c:v>
                </c:pt>
                <c:pt idx="562">
                  <c:v>1.7730232270553901E-2</c:v>
                </c:pt>
                <c:pt idx="563">
                  <c:v>-8.4394028943683193E-3</c:v>
                </c:pt>
                <c:pt idx="564">
                  <c:v>-2.7088643344625701E-3</c:v>
                </c:pt>
                <c:pt idx="565">
                  <c:v>-2.5818951027174498E-3</c:v>
                </c:pt>
                <c:pt idx="566">
                  <c:v>-5.8300241971988602E-3</c:v>
                </c:pt>
                <c:pt idx="567">
                  <c:v>-9.2909153471455192E-3</c:v>
                </c:pt>
                <c:pt idx="568">
                  <c:v>1.3334893478396E-2</c:v>
                </c:pt>
                <c:pt idx="569">
                  <c:v>3.8718751322269502E-4</c:v>
                </c:pt>
                <c:pt idx="570">
                  <c:v>4.7204915668688802E-3</c:v>
                </c:pt>
                <c:pt idx="571">
                  <c:v>1.51543580013822E-2</c:v>
                </c:pt>
                <c:pt idx="572">
                  <c:v>-5.5067369293280901E-3</c:v>
                </c:pt>
                <c:pt idx="573">
                  <c:v>8.5505286312482305E-4</c:v>
                </c:pt>
                <c:pt idx="574">
                  <c:v>-1.34782691487478E-2</c:v>
                </c:pt>
                <c:pt idx="575">
                  <c:v>-1.3587495823832001E-2</c:v>
                </c:pt>
                <c:pt idx="576">
                  <c:v>9.4895341296701297E-3</c:v>
                </c:pt>
                <c:pt idx="577">
                  <c:v>-1.30770941112439E-2</c:v>
                </c:pt>
                <c:pt idx="578">
                  <c:v>4.2930590620756E-3</c:v>
                </c:pt>
                <c:pt idx="579">
                  <c:v>1.4336212205417901E-2</c:v>
                </c:pt>
                <c:pt idx="580">
                  <c:v>-4.1646970650340504E-3</c:v>
                </c:pt>
                <c:pt idx="581">
                  <c:v>1.02388060248344E-2</c:v>
                </c:pt>
                <c:pt idx="582">
                  <c:v>-3.42400388914633E-3</c:v>
                </c:pt>
                <c:pt idx="583">
                  <c:v>-1.4187495974338799E-3</c:v>
                </c:pt>
                <c:pt idx="584">
                  <c:v>1.0618932294575801E-2</c:v>
                </c:pt>
                <c:pt idx="585">
                  <c:v>-2.90056851163012E-5</c:v>
                </c:pt>
                <c:pt idx="586">
                  <c:v>9.5983185809504594E-3</c:v>
                </c:pt>
                <c:pt idx="587">
                  <c:v>4.0664545328546299E-3</c:v>
                </c:pt>
                <c:pt idx="588">
                  <c:v>3.9906329873085999E-4</c:v>
                </c:pt>
                <c:pt idx="589">
                  <c:v>8.0205296292240505E-4</c:v>
                </c:pt>
                <c:pt idx="590">
                  <c:v>-1.47706318574368E-3</c:v>
                </c:pt>
                <c:pt idx="591">
                  <c:v>-2.9606876752680299E-3</c:v>
                </c:pt>
                <c:pt idx="592">
                  <c:v>2.03542963809641E-3</c:v>
                </c:pt>
                <c:pt idx="593">
                  <c:v>-4.5489372363725104E-3</c:v>
                </c:pt>
                <c:pt idx="594">
                  <c:v>-4.3981612914209796E-3</c:v>
                </c:pt>
                <c:pt idx="595">
                  <c:v>1.19536061971838E-3</c:v>
                </c:pt>
                <c:pt idx="596">
                  <c:v>-1.42753424853074E-2</c:v>
                </c:pt>
                <c:pt idx="597">
                  <c:v>1.3122333156308499E-3</c:v>
                </c:pt>
                <c:pt idx="598">
                  <c:v>-1.71068705318865E-2</c:v>
                </c:pt>
                <c:pt idx="599">
                  <c:v>-1.91949916932511E-3</c:v>
                </c:pt>
                <c:pt idx="600">
                  <c:v>1.25227210542372E-2</c:v>
                </c:pt>
                <c:pt idx="601">
                  <c:v>-6.0932131665859804E-3</c:v>
                </c:pt>
                <c:pt idx="602">
                  <c:v>4.4809632065006804E-3</c:v>
                </c:pt>
                <c:pt idx="603">
                  <c:v>-3.32573998562374E-3</c:v>
                </c:pt>
                <c:pt idx="604">
                  <c:v>1.2085115625505301E-2</c:v>
                </c:pt>
                <c:pt idx="605">
                  <c:v>-4.8844984753110398E-3</c:v>
                </c:pt>
                <c:pt idx="606">
                  <c:v>8.9723452173247308E-3</c:v>
                </c:pt>
                <c:pt idx="607">
                  <c:v>-5.8239105272452497E-4</c:v>
                </c:pt>
                <c:pt idx="608">
                  <c:v>-6.1583828258348896E-3</c:v>
                </c:pt>
                <c:pt idx="609">
                  <c:v>-1.4665950218136501E-2</c:v>
                </c:pt>
                <c:pt idx="610">
                  <c:v>-2.3802595518641898E-3</c:v>
                </c:pt>
                <c:pt idx="611">
                  <c:v>2.3657037582941699E-3</c:v>
                </c:pt>
                <c:pt idx="612">
                  <c:v>4.0541322682051302E-3</c:v>
                </c:pt>
                <c:pt idx="613">
                  <c:v>-8.8346389509214706E-3</c:v>
                </c:pt>
                <c:pt idx="614">
                  <c:v>-3.9732777015764296E-3</c:v>
                </c:pt>
                <c:pt idx="615">
                  <c:v>3.5234427543923302E-3</c:v>
                </c:pt>
                <c:pt idx="616">
                  <c:v>9.0459668271328697E-4</c:v>
                </c:pt>
                <c:pt idx="617">
                  <c:v>2.6790260911049401E-3</c:v>
                </c:pt>
                <c:pt idx="618">
                  <c:v>4.4475616557317502E-3</c:v>
                </c:pt>
                <c:pt idx="619">
                  <c:v>5.1893163356352004E-3</c:v>
                </c:pt>
                <c:pt idx="620">
                  <c:v>-1.53058209222282E-3</c:v>
                </c:pt>
                <c:pt idx="621">
                  <c:v>1.62835765291262E-3</c:v>
                </c:pt>
                <c:pt idx="622">
                  <c:v>5.1350866086935804E-3</c:v>
                </c:pt>
                <c:pt idx="623">
                  <c:v>-7.7879774665911802E-4</c:v>
                </c:pt>
                <c:pt idx="624">
                  <c:v>-1.13756759818764E-2</c:v>
                </c:pt>
                <c:pt idx="625">
                  <c:v>3.0642540780691399E-3</c:v>
                </c:pt>
                <c:pt idx="626">
                  <c:v>-1.48176762411494E-3</c:v>
                </c:pt>
                <c:pt idx="627">
                  <c:v>5.0746200095614404E-3</c:v>
                </c:pt>
                <c:pt idx="628">
                  <c:v>2.3549546644853901E-3</c:v>
                </c:pt>
                <c:pt idx="629">
                  <c:v>2.2502621405813702E-3</c:v>
                </c:pt>
                <c:pt idx="630">
                  <c:v>-1.38330128813877E-3</c:v>
                </c:pt>
                <c:pt idx="631">
                  <c:v>2.7653627744773498E-3</c:v>
                </c:pt>
                <c:pt idx="632">
                  <c:v>-3.74738986151253E-3</c:v>
                </c:pt>
                <c:pt idx="633">
                  <c:v>-1.0180511364075599E-2</c:v>
                </c:pt>
                <c:pt idx="634">
                  <c:v>3.4500547530640401E-3</c:v>
                </c:pt>
                <c:pt idx="635">
                  <c:v>-1.19079892819386E-2</c:v>
                </c:pt>
                <c:pt idx="636">
                  <c:v>-4.4656528892180703E-3</c:v>
                </c:pt>
                <c:pt idx="637">
                  <c:v>3.76666352273952E-3</c:v>
                </c:pt>
                <c:pt idx="638">
                  <c:v>1.33681018381962E-2</c:v>
                </c:pt>
                <c:pt idx="639">
                  <c:v>-1.70084913837114E-3</c:v>
                </c:pt>
                <c:pt idx="640">
                  <c:v>-2.9540151581351698E-3</c:v>
                </c:pt>
                <c:pt idx="641">
                  <c:v>-3.0493615635559601E-4</c:v>
                </c:pt>
                <c:pt idx="642">
                  <c:v>1.0721548914049001E-2</c:v>
                </c:pt>
                <c:pt idx="643">
                  <c:v>7.6817406925065604E-4</c:v>
                </c:pt>
                <c:pt idx="644">
                  <c:v>1.01444206806029E-3</c:v>
                </c:pt>
                <c:pt idx="645">
                  <c:v>-6.4364124626619204E-4</c:v>
                </c:pt>
                <c:pt idx="646">
                  <c:v>-9.3095867249196702E-4</c:v>
                </c:pt>
                <c:pt idx="647">
                  <c:v>2.3351597649989798E-3</c:v>
                </c:pt>
                <c:pt idx="648">
                  <c:v>-2.2363806280129902E-3</c:v>
                </c:pt>
                <c:pt idx="649">
                  <c:v>-2.58378853566065E-3</c:v>
                </c:pt>
                <c:pt idx="650">
                  <c:v>9.1209049217876401E-3</c:v>
                </c:pt>
                <c:pt idx="651">
                  <c:v>-1.2675915340863899E-3</c:v>
                </c:pt>
                <c:pt idx="652">
                  <c:v>-6.3384457913584404E-3</c:v>
                </c:pt>
                <c:pt idx="653">
                  <c:v>6.8576725806180998E-4</c:v>
                </c:pt>
                <c:pt idx="654">
                  <c:v>-1.00916070563882E-3</c:v>
                </c:pt>
                <c:pt idx="655">
                  <c:v>2.1166434256780901E-3</c:v>
                </c:pt>
                <c:pt idx="656">
                  <c:v>-8.6605718154161206E-3</c:v>
                </c:pt>
                <c:pt idx="657">
                  <c:v>-1.4372106268171099E-3</c:v>
                </c:pt>
                <c:pt idx="658">
                  <c:v>-2.1651790327945602E-3</c:v>
                </c:pt>
                <c:pt idx="659">
                  <c:v>4.1832655565178799E-4</c:v>
                </c:pt>
                <c:pt idx="660">
                  <c:v>1.1970467999834099E-2</c:v>
                </c:pt>
                <c:pt idx="661">
                  <c:v>1.73704262411174E-3</c:v>
                </c:pt>
                <c:pt idx="662">
                  <c:v>-7.0188750118902899E-3</c:v>
                </c:pt>
                <c:pt idx="663">
                  <c:v>-1.54440184312854E-3</c:v>
                </c:pt>
                <c:pt idx="664">
                  <c:v>5.6736790864062702E-3</c:v>
                </c:pt>
                <c:pt idx="665">
                  <c:v>1.9777309251246301E-3</c:v>
                </c:pt>
                <c:pt idx="666">
                  <c:v>9.8539767618015597E-3</c:v>
                </c:pt>
                <c:pt idx="667">
                  <c:v>-5.3176152134035296E-3</c:v>
                </c:pt>
                <c:pt idx="668">
                  <c:v>1.6780131912626801E-3</c:v>
                </c:pt>
                <c:pt idx="669">
                  <c:v>-7.3805257559009102E-3</c:v>
                </c:pt>
                <c:pt idx="670">
                  <c:v>-2.9779949767229502E-3</c:v>
                </c:pt>
                <c:pt idx="671">
                  <c:v>-3.9012322679491703E-4</c:v>
                </c:pt>
                <c:pt idx="672">
                  <c:v>-7.0289739830867197E-3</c:v>
                </c:pt>
                <c:pt idx="673">
                  <c:v>2.6548580781832901E-3</c:v>
                </c:pt>
                <c:pt idx="674">
                  <c:v>6.9121861093133204E-3</c:v>
                </c:pt>
                <c:pt idx="675">
                  <c:v>-3.0812190316463901E-4</c:v>
                </c:pt>
                <c:pt idx="676">
                  <c:v>-9.67305828135991E-4</c:v>
                </c:pt>
                <c:pt idx="677">
                  <c:v>6.0625230864869602E-3</c:v>
                </c:pt>
                <c:pt idx="678">
                  <c:v>-1.6792948927196499E-2</c:v>
                </c:pt>
                <c:pt idx="679">
                  <c:v>2.2596453237141399E-3</c:v>
                </c:pt>
                <c:pt idx="680">
                  <c:v>1.2262958517226899E-2</c:v>
                </c:pt>
                <c:pt idx="681">
                  <c:v>3.6684261424550198E-3</c:v>
                </c:pt>
                <c:pt idx="682">
                  <c:v>4.4433429011478598E-3</c:v>
                </c:pt>
                <c:pt idx="683">
                  <c:v>-7.3523311386536198E-4</c:v>
                </c:pt>
                <c:pt idx="684">
                  <c:v>7.9826687162939201E-3</c:v>
                </c:pt>
                <c:pt idx="685">
                  <c:v>1.10564052543541E-3</c:v>
                </c:pt>
                <c:pt idx="686">
                  <c:v>2.5695744866551098E-4</c:v>
                </c:pt>
                <c:pt idx="687">
                  <c:v>-4.27076404462949E-3</c:v>
                </c:pt>
                <c:pt idx="688">
                  <c:v>-2.39053726103375E-3</c:v>
                </c:pt>
                <c:pt idx="689">
                  <c:v>-5.6922099476966201E-3</c:v>
                </c:pt>
                <c:pt idx="690">
                  <c:v>-1.0761020194054101E-2</c:v>
                </c:pt>
                <c:pt idx="691">
                  <c:v>-1.93058335640926E-3</c:v>
                </c:pt>
                <c:pt idx="692">
                  <c:v>1.23100218480301E-2</c:v>
                </c:pt>
                <c:pt idx="693">
                  <c:v>7.2921105076044802E-3</c:v>
                </c:pt>
                <c:pt idx="694">
                  <c:v>2.84548989869647E-5</c:v>
                </c:pt>
                <c:pt idx="695">
                  <c:v>-2.2742011525239201E-3</c:v>
                </c:pt>
                <c:pt idx="696">
                  <c:v>-9.2022359572852496E-4</c:v>
                </c:pt>
                <c:pt idx="697">
                  <c:v>-2.2522532043250201E-3</c:v>
                </c:pt>
                <c:pt idx="698">
                  <c:v>3.1098289855839198E-3</c:v>
                </c:pt>
                <c:pt idx="699">
                  <c:v>-7.7831821886354697E-3</c:v>
                </c:pt>
                <c:pt idx="700">
                  <c:v>-2.8790276379214502E-3</c:v>
                </c:pt>
                <c:pt idx="701">
                  <c:v>4.2423003409890296E-3</c:v>
                </c:pt>
                <c:pt idx="702">
                  <c:v>-9.6031299685016402E-3</c:v>
                </c:pt>
                <c:pt idx="703">
                  <c:v>9.4961303213885297E-4</c:v>
                </c:pt>
                <c:pt idx="704">
                  <c:v>-1.27595090030548E-3</c:v>
                </c:pt>
                <c:pt idx="705">
                  <c:v>3.9042620368306799E-3</c:v>
                </c:pt>
                <c:pt idx="706">
                  <c:v>1.7326460850790499E-3</c:v>
                </c:pt>
                <c:pt idx="707">
                  <c:v>-2.6289735480122698E-3</c:v>
                </c:pt>
                <c:pt idx="708">
                  <c:v>-8.2892253214384998E-3</c:v>
                </c:pt>
                <c:pt idx="709">
                  <c:v>-2.13258992051059E-2</c:v>
                </c:pt>
                <c:pt idx="710">
                  <c:v>-3.2369259548499701E-2</c:v>
                </c:pt>
                <c:pt idx="711">
                  <c:v>-1.3403805427058499E-2</c:v>
                </c:pt>
                <c:pt idx="712">
                  <c:v>-1.3614262532188901E-2</c:v>
                </c:pt>
                <c:pt idx="713">
                  <c:v>3.8291286558614003E-2</c:v>
                </c:pt>
                <c:pt idx="714">
                  <c:v>2.4007242326251801E-2</c:v>
                </c:pt>
                <c:pt idx="715">
                  <c:v>6.0857080788743101E-4</c:v>
                </c:pt>
                <c:pt idx="716">
                  <c:v>-2.8090361177833798E-3</c:v>
                </c:pt>
                <c:pt idx="717">
                  <c:v>-3.00226098516122E-2</c:v>
                </c:pt>
                <c:pt idx="718">
                  <c:v>1.8127666183109601E-2</c:v>
                </c:pt>
                <c:pt idx="719">
                  <c:v>-7.1420926610855397E-3</c:v>
                </c:pt>
                <c:pt idx="720">
                  <c:v>6.1934011481614999E-3</c:v>
                </c:pt>
                <c:pt idx="721">
                  <c:v>-1.39950385279501E-2</c:v>
                </c:pt>
                <c:pt idx="722">
                  <c:v>5.2640755505400302E-3</c:v>
                </c:pt>
                <c:pt idx="723">
                  <c:v>4.4770015545705904E-3</c:v>
                </c:pt>
                <c:pt idx="724">
                  <c:v>-1.36601044160121E-3</c:v>
                </c:pt>
                <c:pt idx="725">
                  <c:v>1.2749719911298699E-2</c:v>
                </c:pt>
                <c:pt idx="726">
                  <c:v>8.6676940705017191E-3</c:v>
                </c:pt>
                <c:pt idx="727">
                  <c:v>-2.56429054254198E-3</c:v>
                </c:pt>
                <c:pt idx="728">
                  <c:v>-1.62962704510882E-2</c:v>
                </c:pt>
                <c:pt idx="729">
                  <c:v>1.5184739635052201E-3</c:v>
                </c:pt>
                <c:pt idx="730">
                  <c:v>-1.23949398870695E-2</c:v>
                </c:pt>
                <c:pt idx="731">
                  <c:v>-2.0507542933684902E-3</c:v>
                </c:pt>
                <c:pt idx="732">
                  <c:v>-3.36864178021609E-3</c:v>
                </c:pt>
                <c:pt idx="733">
                  <c:v>-4.65889157868587E-4</c:v>
                </c:pt>
                <c:pt idx="734">
                  <c:v>-8.6670797464650992E-3</c:v>
                </c:pt>
                <c:pt idx="735">
                  <c:v>1.23212243339062E-3</c:v>
                </c:pt>
                <c:pt idx="736">
                  <c:v>1.8895865203796401E-2</c:v>
                </c:pt>
                <c:pt idx="737">
                  <c:v>5.9373655566783597E-3</c:v>
                </c:pt>
                <c:pt idx="738">
                  <c:v>7.2486796675928203E-4</c:v>
                </c:pt>
                <c:pt idx="739">
                  <c:v>4.24897036547884E-4</c:v>
                </c:pt>
                <c:pt idx="740">
                  <c:v>-6.8488138094229302E-3</c:v>
                </c:pt>
                <c:pt idx="741">
                  <c:v>-4.7274552579458298E-3</c:v>
                </c:pt>
                <c:pt idx="742">
                  <c:v>1.4743553692310399E-2</c:v>
                </c:pt>
                <c:pt idx="743">
                  <c:v>4.5600613407668798E-3</c:v>
                </c:pt>
                <c:pt idx="744">
                  <c:v>9.0161643983352694E-5</c:v>
                </c:pt>
                <c:pt idx="745">
                  <c:v>-1.42209386656902E-3</c:v>
                </c:pt>
                <c:pt idx="746">
                  <c:v>-5.8424102714401301E-3</c:v>
                </c:pt>
                <c:pt idx="747">
                  <c:v>1.6490813232663298E-2</c:v>
                </c:pt>
                <c:pt idx="748">
                  <c:v>1.0970005786788899E-2</c:v>
                </c:pt>
                <c:pt idx="749">
                  <c:v>-6.3831568530458302E-4</c:v>
                </c:pt>
                <c:pt idx="750">
                  <c:v>-2.5573668722574201E-3</c:v>
                </c:pt>
                <c:pt idx="751">
                  <c:v>1.17703897726206E-2</c:v>
                </c:pt>
                <c:pt idx="752">
                  <c:v>-4.4978659820061299E-4</c:v>
                </c:pt>
                <c:pt idx="753">
                  <c:v>-4.8215754142581302E-3</c:v>
                </c:pt>
                <c:pt idx="754">
                  <c:v>3.93463493103644E-3</c:v>
                </c:pt>
                <c:pt idx="755">
                  <c:v>2.7243576169235901E-3</c:v>
                </c:pt>
                <c:pt idx="756">
                  <c:v>-3.5516762958985502E-3</c:v>
                </c:pt>
                <c:pt idx="757">
                  <c:v>-1.13272933220224E-3</c:v>
                </c:pt>
                <c:pt idx="758">
                  <c:v>-3.4769107284318397E-4</c:v>
                </c:pt>
                <c:pt idx="759">
                  <c:v>-3.2904505008689499E-3</c:v>
                </c:pt>
                <c:pt idx="760">
                  <c:v>1.5095068126030099E-3</c:v>
                </c:pt>
                <c:pt idx="761">
                  <c:v>-3.2333213949674098E-3</c:v>
                </c:pt>
                <c:pt idx="762">
                  <c:v>-1.4089149017324399E-2</c:v>
                </c:pt>
                <c:pt idx="763">
                  <c:v>-1.12706740602762E-2</c:v>
                </c:pt>
                <c:pt idx="764">
                  <c:v>4.9311168803187798E-3</c:v>
                </c:pt>
                <c:pt idx="765">
                  <c:v>-1.34027697997222E-3</c:v>
                </c:pt>
                <c:pt idx="766">
                  <c:v>1.6033163805428401E-2</c:v>
                </c:pt>
                <c:pt idx="767">
                  <c:v>-1.1236981412047699E-3</c:v>
                </c:pt>
                <c:pt idx="768">
                  <c:v>3.80298798316904E-3</c:v>
                </c:pt>
                <c:pt idx="769">
                  <c:v>-4.1190111952427399E-4</c:v>
                </c:pt>
                <c:pt idx="770">
                  <c:v>1.22134348580085E-3</c:v>
                </c:pt>
                <c:pt idx="771">
                  <c:v>-1.29248135057525E-4</c:v>
                </c:pt>
                <c:pt idx="772">
                  <c:v>2.9672313253282102E-4</c:v>
                </c:pt>
                <c:pt idx="773">
                  <c:v>-1.5505688325056801E-3</c:v>
                </c:pt>
                <c:pt idx="774">
                  <c:v>1.06239524337308E-2</c:v>
                </c:pt>
                <c:pt idx="775">
                  <c:v>-1.10566530693402E-2</c:v>
                </c:pt>
                <c:pt idx="776">
                  <c:v>-1.4477878923262801E-2</c:v>
                </c:pt>
                <c:pt idx="777">
                  <c:v>2.0317941551718299E-2</c:v>
                </c:pt>
                <c:pt idx="778">
                  <c:v>-2.3380349614927601E-3</c:v>
                </c:pt>
                <c:pt idx="779">
                  <c:v>-6.5110623052767498E-3</c:v>
                </c:pt>
                <c:pt idx="780">
                  <c:v>-7.7690413899379404E-3</c:v>
                </c:pt>
                <c:pt idx="781">
                  <c:v>2.24886371105273E-3</c:v>
                </c:pt>
                <c:pt idx="782">
                  <c:v>-1.9613874846502798E-2</c:v>
                </c:pt>
                <c:pt idx="783">
                  <c:v>1.5814382055484399E-3</c:v>
                </c:pt>
                <c:pt idx="784">
                  <c:v>1.0562534400149599E-2</c:v>
                </c:pt>
                <c:pt idx="785">
                  <c:v>1.4410619402612901E-2</c:v>
                </c:pt>
                <c:pt idx="786">
                  <c:v>-1.51547508348893E-2</c:v>
                </c:pt>
                <c:pt idx="787">
                  <c:v>-1.79575121796475E-2</c:v>
                </c:pt>
                <c:pt idx="788">
                  <c:v>2.5827729981214801E-3</c:v>
                </c:pt>
                <c:pt idx="789">
                  <c:v>8.7781220393295094E-3</c:v>
                </c:pt>
                <c:pt idx="790">
                  <c:v>1.23415632361149E-2</c:v>
                </c:pt>
                <c:pt idx="791">
                  <c:v>-1.5998917425749501E-3</c:v>
                </c:pt>
                <c:pt idx="792">
                  <c:v>-5.4523529865587795E-4</c:v>
                </c:pt>
                <c:pt idx="793">
                  <c:v>1.057361248714E-2</c:v>
                </c:pt>
                <c:pt idx="794">
                  <c:v>-7.2433991595191897E-3</c:v>
                </c:pt>
                <c:pt idx="795">
                  <c:v>-9.4564043127839705E-3</c:v>
                </c:pt>
                <c:pt idx="796">
                  <c:v>-3.8555218618028398E-3</c:v>
                </c:pt>
                <c:pt idx="797">
                  <c:v>2.01024049112396E-3</c:v>
                </c:pt>
                <c:pt idx="798">
                  <c:v>-1.32021872787529E-2</c:v>
                </c:pt>
                <c:pt idx="799">
                  <c:v>-2.3985794022258498E-2</c:v>
                </c:pt>
                <c:pt idx="800">
                  <c:v>-1.0897570278899101E-2</c:v>
                </c:pt>
                <c:pt idx="801">
                  <c:v>2.8430023132622502E-4</c:v>
                </c:pt>
                <c:pt idx="802">
                  <c:v>7.7725092573912398E-3</c:v>
                </c:pt>
                <c:pt idx="803">
                  <c:v>-2.5282362871704302E-2</c:v>
                </c:pt>
                <c:pt idx="804">
                  <c:v>1.6558094217956499E-2</c:v>
                </c:pt>
                <c:pt idx="805">
                  <c:v>-2.1835767111975098E-2</c:v>
                </c:pt>
                <c:pt idx="806">
                  <c:v>1.3292004375156701E-4</c:v>
                </c:pt>
                <c:pt idx="807">
                  <c:v>-1.17627657495139E-2</c:v>
                </c:pt>
                <c:pt idx="808">
                  <c:v>5.1819702260036803E-3</c:v>
                </c:pt>
                <c:pt idx="809">
                  <c:v>2.0080708854120801E-2</c:v>
                </c:pt>
                <c:pt idx="810">
                  <c:v>-5.25383631942702E-3</c:v>
                </c:pt>
                <c:pt idx="811">
                  <c:v>1.40452118538382E-2</c:v>
                </c:pt>
                <c:pt idx="812">
                  <c:v>-1.0922893803811E-2</c:v>
                </c:pt>
                <c:pt idx="813">
                  <c:v>5.5133325226166202E-3</c:v>
                </c:pt>
                <c:pt idx="814">
                  <c:v>2.4458648291019399E-2</c:v>
                </c:pt>
                <c:pt idx="815">
                  <c:v>-1.4778079882156301E-4</c:v>
                </c:pt>
                <c:pt idx="816">
                  <c:v>-1.8920981595370201E-2</c:v>
                </c:pt>
                <c:pt idx="817">
                  <c:v>4.9796200980441402E-3</c:v>
                </c:pt>
                <c:pt idx="818">
                  <c:v>1.52560910263592E-3</c:v>
                </c:pt>
                <c:pt idx="819">
                  <c:v>-1.86542097397932E-2</c:v>
                </c:pt>
                <c:pt idx="820">
                  <c:v>-1.1650412231008799E-3</c:v>
                </c:pt>
                <c:pt idx="821">
                  <c:v>4.0954441588403499E-3</c:v>
                </c:pt>
                <c:pt idx="822">
                  <c:v>1.6346115318029299E-2</c:v>
                </c:pt>
                <c:pt idx="823">
                  <c:v>-4.6766370852842501E-3</c:v>
                </c:pt>
                <c:pt idx="824">
                  <c:v>-2.6071472335759699E-5</c:v>
                </c:pt>
                <c:pt idx="825">
                  <c:v>4.7835821251761904E-3</c:v>
                </c:pt>
                <c:pt idx="826">
                  <c:v>-1.25325877365902E-2</c:v>
                </c:pt>
                <c:pt idx="827">
                  <c:v>4.4299448982654498E-3</c:v>
                </c:pt>
                <c:pt idx="828">
                  <c:v>1.12844170508728E-2</c:v>
                </c:pt>
                <c:pt idx="829">
                  <c:v>-1.87191541294726E-3</c:v>
                </c:pt>
                <c:pt idx="830">
                  <c:v>-2.7180319727678199E-3</c:v>
                </c:pt>
                <c:pt idx="831">
                  <c:v>2.3588387634097902E-2</c:v>
                </c:pt>
                <c:pt idx="832">
                  <c:v>4.0859621010796501E-3</c:v>
                </c:pt>
                <c:pt idx="833">
                  <c:v>3.4925974922729299E-3</c:v>
                </c:pt>
                <c:pt idx="834">
                  <c:v>3.3004569962263399E-3</c:v>
                </c:pt>
                <c:pt idx="835">
                  <c:v>2.9487101316919402E-4</c:v>
                </c:pt>
                <c:pt idx="836">
                  <c:v>-1.13037561114647E-2</c:v>
                </c:pt>
                <c:pt idx="837">
                  <c:v>5.0396728076172199E-3</c:v>
                </c:pt>
                <c:pt idx="838">
                  <c:v>1.55824702551861E-4</c:v>
                </c:pt>
                <c:pt idx="839">
                  <c:v>1.6262547567990299E-2</c:v>
                </c:pt>
                <c:pt idx="840">
                  <c:v>-4.2060161499982401E-4</c:v>
                </c:pt>
                <c:pt idx="841">
                  <c:v>-1.83865032457848E-3</c:v>
                </c:pt>
                <c:pt idx="842">
                  <c:v>5.5847689767838998E-3</c:v>
                </c:pt>
                <c:pt idx="843">
                  <c:v>6.5735853667514303E-3</c:v>
                </c:pt>
                <c:pt idx="844">
                  <c:v>4.3959123835568704E-3</c:v>
                </c:pt>
                <c:pt idx="845">
                  <c:v>3.2836080727147399E-4</c:v>
                </c:pt>
                <c:pt idx="846">
                  <c:v>-8.7774911765066302E-4</c:v>
                </c:pt>
                <c:pt idx="847">
                  <c:v>-6.4064665305301402E-3</c:v>
                </c:pt>
                <c:pt idx="848">
                  <c:v>-3.7813217888834299E-4</c:v>
                </c:pt>
                <c:pt idx="849">
                  <c:v>1.36263534587642E-4</c:v>
                </c:pt>
                <c:pt idx="850">
                  <c:v>8.7780312721493104E-3</c:v>
                </c:pt>
                <c:pt idx="851">
                  <c:v>4.3409084032825299E-3</c:v>
                </c:pt>
                <c:pt idx="852">
                  <c:v>-2.04186127603835E-3</c:v>
                </c:pt>
                <c:pt idx="853">
                  <c:v>6.3109401913092498E-3</c:v>
                </c:pt>
                <c:pt idx="854">
                  <c:v>-3.3524464527288902E-3</c:v>
                </c:pt>
                <c:pt idx="855">
                  <c:v>1.04528619472368E-2</c:v>
                </c:pt>
                <c:pt idx="856">
                  <c:v>-1.20481332369409E-2</c:v>
                </c:pt>
                <c:pt idx="857">
                  <c:v>2.7827312669504401E-3</c:v>
                </c:pt>
                <c:pt idx="858">
                  <c:v>-9.1451767681860799E-4</c:v>
                </c:pt>
                <c:pt idx="859">
                  <c:v>9.6157633089034907E-3</c:v>
                </c:pt>
                <c:pt idx="860">
                  <c:v>9.9900930750864095E-3</c:v>
                </c:pt>
                <c:pt idx="861">
                  <c:v>1.72860847448608E-4</c:v>
                </c:pt>
                <c:pt idx="862">
                  <c:v>-9.8474612318046701E-4</c:v>
                </c:pt>
                <c:pt idx="863">
                  <c:v>2.1732247537609999E-3</c:v>
                </c:pt>
                <c:pt idx="864">
                  <c:v>3.0797566260183499E-3</c:v>
                </c:pt>
                <c:pt idx="865">
                  <c:v>7.6132474175960097E-4</c:v>
                </c:pt>
                <c:pt idx="866">
                  <c:v>-5.2075999687008498E-3</c:v>
                </c:pt>
                <c:pt idx="867">
                  <c:v>4.7811888913341698E-5</c:v>
                </c:pt>
                <c:pt idx="868">
                  <c:v>-6.0455699286462398E-4</c:v>
                </c:pt>
                <c:pt idx="869">
                  <c:v>1.8710422279640301E-3</c:v>
                </c:pt>
                <c:pt idx="870">
                  <c:v>1.64801737862079E-3</c:v>
                </c:pt>
                <c:pt idx="871">
                  <c:v>-9.2737108991200294E-3</c:v>
                </c:pt>
                <c:pt idx="872">
                  <c:v>-5.0759446457705601E-3</c:v>
                </c:pt>
                <c:pt idx="873">
                  <c:v>-2.33731460807293E-4</c:v>
                </c:pt>
                <c:pt idx="874">
                  <c:v>-5.9545830446672597E-3</c:v>
                </c:pt>
                <c:pt idx="875">
                  <c:v>-2.38922412302357E-4</c:v>
                </c:pt>
                <c:pt idx="876">
                  <c:v>3.1696056255198501E-3</c:v>
                </c:pt>
                <c:pt idx="877">
                  <c:v>2.51063183412268E-4</c:v>
                </c:pt>
                <c:pt idx="878">
                  <c:v>1.24063883107314E-2</c:v>
                </c:pt>
                <c:pt idx="879">
                  <c:v>-9.6075554928176498E-3</c:v>
                </c:pt>
                <c:pt idx="880">
                  <c:v>-1.6955023208444799E-4</c:v>
                </c:pt>
                <c:pt idx="881">
                  <c:v>-8.5143749616302892E-3</c:v>
                </c:pt>
                <c:pt idx="882">
                  <c:v>3.2496705866857799E-3</c:v>
                </c:pt>
                <c:pt idx="883">
                  <c:v>-9.4558869991757406E-3</c:v>
                </c:pt>
                <c:pt idx="884">
                  <c:v>2.05136220938088E-4</c:v>
                </c:pt>
                <c:pt idx="885">
                  <c:v>-3.7136112860127399E-3</c:v>
                </c:pt>
                <c:pt idx="886">
                  <c:v>6.0014450623727096E-3</c:v>
                </c:pt>
                <c:pt idx="887">
                  <c:v>-6.9587411095820603E-4</c:v>
                </c:pt>
                <c:pt idx="888">
                  <c:v>1.35886283835702E-2</c:v>
                </c:pt>
                <c:pt idx="889">
                  <c:v>6.9505391897537296E-3</c:v>
                </c:pt>
                <c:pt idx="890">
                  <c:v>-2.1049408780701199E-4</c:v>
                </c:pt>
                <c:pt idx="891">
                  <c:v>4.2777137484011499E-3</c:v>
                </c:pt>
                <c:pt idx="892">
                  <c:v>-2.5023715036298101E-4</c:v>
                </c:pt>
                <c:pt idx="893">
                  <c:v>1.1295693348150899E-3</c:v>
                </c:pt>
                <c:pt idx="894">
                  <c:v>2.8207287425610099E-3</c:v>
                </c:pt>
                <c:pt idx="895">
                  <c:v>-2.9160017713148198E-3</c:v>
                </c:pt>
                <c:pt idx="896">
                  <c:v>1.6284381195461901E-3</c:v>
                </c:pt>
                <c:pt idx="897">
                  <c:v>1.2886294463136201E-3</c:v>
                </c:pt>
                <c:pt idx="898">
                  <c:v>3.30399118878681E-3</c:v>
                </c:pt>
                <c:pt idx="899">
                  <c:v>-3.81700793610031E-3</c:v>
                </c:pt>
                <c:pt idx="900">
                  <c:v>-1.80050982836035E-3</c:v>
                </c:pt>
                <c:pt idx="901">
                  <c:v>-1.8423761246134901E-3</c:v>
                </c:pt>
                <c:pt idx="902">
                  <c:v>3.12809781059887E-3</c:v>
                </c:pt>
                <c:pt idx="903">
                  <c:v>-3.26327469941906E-3</c:v>
                </c:pt>
                <c:pt idx="904">
                  <c:v>1.9304562112265799E-3</c:v>
                </c:pt>
                <c:pt idx="905">
                  <c:v>2.70843735429455E-3</c:v>
                </c:pt>
                <c:pt idx="906">
                  <c:v>-1.65295233294885E-3</c:v>
                </c:pt>
                <c:pt idx="907">
                  <c:v>1.3275511311332399E-2</c:v>
                </c:pt>
                <c:pt idx="908">
                  <c:v>-3.6580777234719301E-2</c:v>
                </c:pt>
                <c:pt idx="909">
                  <c:v>-6.0874164205443199E-3</c:v>
                </c:pt>
                <c:pt idx="910">
                  <c:v>1.76141579169895E-2</c:v>
                </c:pt>
                <c:pt idx="911">
                  <c:v>1.68892167524522E-2</c:v>
                </c:pt>
                <c:pt idx="912">
                  <c:v>1.34738214002876E-2</c:v>
                </c:pt>
                <c:pt idx="913">
                  <c:v>1.9467806929598401E-3</c:v>
                </c:pt>
                <c:pt idx="914">
                  <c:v>-1.7177688958571701E-3</c:v>
                </c:pt>
                <c:pt idx="915">
                  <c:v>5.33871973902607E-3</c:v>
                </c:pt>
                <c:pt idx="916">
                  <c:v>-8.7192063899741801E-4</c:v>
                </c:pt>
                <c:pt idx="917">
                  <c:v>1.51381858666239E-2</c:v>
                </c:pt>
                <c:pt idx="918">
                  <c:v>1.13427152893442E-3</c:v>
                </c:pt>
                <c:pt idx="919">
                  <c:v>6.9848510963644401E-3</c:v>
                </c:pt>
                <c:pt idx="920">
                  <c:v>1.3474052016275399E-4</c:v>
                </c:pt>
                <c:pt idx="921">
                  <c:v>5.2453910425336097E-3</c:v>
                </c:pt>
                <c:pt idx="922">
                  <c:v>-9.2937454238768301E-4</c:v>
                </c:pt>
                <c:pt idx="923">
                  <c:v>7.9316895953444096E-4</c:v>
                </c:pt>
                <c:pt idx="924">
                  <c:v>-1.43626761430701E-3</c:v>
                </c:pt>
                <c:pt idx="925">
                  <c:v>4.26121286737013E-3</c:v>
                </c:pt>
                <c:pt idx="926">
                  <c:v>-3.6190247858399701E-3</c:v>
                </c:pt>
                <c:pt idx="927">
                  <c:v>4.5435772372509099E-3</c:v>
                </c:pt>
                <c:pt idx="928">
                  <c:v>-1.005332087801E-3</c:v>
                </c:pt>
                <c:pt idx="929">
                  <c:v>3.22754667759328E-4</c:v>
                </c:pt>
                <c:pt idx="930">
                  <c:v>-1.1993285198676801E-3</c:v>
                </c:pt>
                <c:pt idx="931">
                  <c:v>1.60492950624527E-3</c:v>
                </c:pt>
                <c:pt idx="932">
                  <c:v>1.6299621902952401E-3</c:v>
                </c:pt>
                <c:pt idx="933">
                  <c:v>-4.2352990202211002E-4</c:v>
                </c:pt>
                <c:pt idx="934">
                  <c:v>-6.3819139077918698E-3</c:v>
                </c:pt>
                <c:pt idx="935">
                  <c:v>3.1290382452996901E-3</c:v>
                </c:pt>
                <c:pt idx="936">
                  <c:v>2.12567352303577E-4</c:v>
                </c:pt>
                <c:pt idx="937">
                  <c:v>8.5666436043246308E-3</c:v>
                </c:pt>
                <c:pt idx="938">
                  <c:v>-3.02491450168239E-4</c:v>
                </c:pt>
                <c:pt idx="939">
                  <c:v>3.8967320664632E-4</c:v>
                </c:pt>
                <c:pt idx="940">
                  <c:v>-2.8687970506289301E-3</c:v>
                </c:pt>
                <c:pt idx="941">
                  <c:v>4.7233927423996304E-3</c:v>
                </c:pt>
                <c:pt idx="942">
                  <c:v>-7.9636787248911695E-4</c:v>
                </c:pt>
                <c:pt idx="943">
                  <c:v>9.2969441335054195E-4</c:v>
                </c:pt>
                <c:pt idx="944">
                  <c:v>-5.4941419708265998E-3</c:v>
                </c:pt>
                <c:pt idx="945">
                  <c:v>1.86681459692377E-3</c:v>
                </c:pt>
                <c:pt idx="946">
                  <c:v>2.19717934058959E-3</c:v>
                </c:pt>
                <c:pt idx="947">
                  <c:v>-1.4413542987100601E-3</c:v>
                </c:pt>
                <c:pt idx="948">
                  <c:v>-1.8779300212041E-4</c:v>
                </c:pt>
                <c:pt idx="949">
                  <c:v>1.9498626169790101E-3</c:v>
                </c:pt>
                <c:pt idx="950">
                  <c:v>-5.2540729805714802E-3</c:v>
                </c:pt>
                <c:pt idx="951">
                  <c:v>-1.3661738453380301E-3</c:v>
                </c:pt>
                <c:pt idx="952">
                  <c:v>-1.58009573334648E-3</c:v>
                </c:pt>
                <c:pt idx="953">
                  <c:v>1.7381667280533899E-3</c:v>
                </c:pt>
                <c:pt idx="954">
                  <c:v>-1.9556990050680501E-3</c:v>
                </c:pt>
                <c:pt idx="955">
                  <c:v>-2.3786147623904102E-3</c:v>
                </c:pt>
                <c:pt idx="956">
                  <c:v>-4.1457364561137801E-5</c:v>
                </c:pt>
                <c:pt idx="957">
                  <c:v>4.1923000419618502E-3</c:v>
                </c:pt>
                <c:pt idx="958">
                  <c:v>7.4431058584269996E-4</c:v>
                </c:pt>
                <c:pt idx="959">
                  <c:v>-1.4636466783063699E-4</c:v>
                </c:pt>
                <c:pt idx="960">
                  <c:v>-2.22555078054307E-3</c:v>
                </c:pt>
                <c:pt idx="961">
                  <c:v>-2.48277475630783E-2</c:v>
                </c:pt>
                <c:pt idx="962">
                  <c:v>4.8567988926726596E-3</c:v>
                </c:pt>
                <c:pt idx="963">
                  <c:v>-1.4941739368126801E-2</c:v>
                </c:pt>
                <c:pt idx="964">
                  <c:v>-5.8784940521235899E-4</c:v>
                </c:pt>
                <c:pt idx="965">
                  <c:v>1.2520879649700501E-3</c:v>
                </c:pt>
                <c:pt idx="966">
                  <c:v>2.9914370338637901E-4</c:v>
                </c:pt>
                <c:pt idx="967">
                  <c:v>1.08579507223061E-2</c:v>
                </c:pt>
                <c:pt idx="968">
                  <c:v>6.4788374909876198E-3</c:v>
                </c:pt>
                <c:pt idx="969">
                  <c:v>-5.7532972898826102E-3</c:v>
                </c:pt>
                <c:pt idx="970">
                  <c:v>-2.87497422997762E-3</c:v>
                </c:pt>
                <c:pt idx="971">
                  <c:v>6.4235723182359096E-3</c:v>
                </c:pt>
                <c:pt idx="972">
                  <c:v>5.2824909853757098E-3</c:v>
                </c:pt>
                <c:pt idx="973">
                  <c:v>-9.3650192835159594E-3</c:v>
                </c:pt>
                <c:pt idx="974">
                  <c:v>7.93632910308705E-3</c:v>
                </c:pt>
                <c:pt idx="975">
                  <c:v>-2.1283823793456701E-4</c:v>
                </c:pt>
                <c:pt idx="976">
                  <c:v>-1.25246091783106E-2</c:v>
                </c:pt>
                <c:pt idx="977">
                  <c:v>1.1459550215575599E-3</c:v>
                </c:pt>
                <c:pt idx="978">
                  <c:v>-3.10413126470299E-3</c:v>
                </c:pt>
                <c:pt idx="979">
                  <c:v>2.0161621250175599E-4</c:v>
                </c:pt>
                <c:pt idx="980">
                  <c:v>-1.01420908954346E-3</c:v>
                </c:pt>
                <c:pt idx="981">
                  <c:v>6.1414599634068102E-3</c:v>
                </c:pt>
                <c:pt idx="982">
                  <c:v>2.1895995806570298E-3</c:v>
                </c:pt>
                <c:pt idx="983">
                  <c:v>-1.3766939590792401E-3</c:v>
                </c:pt>
                <c:pt idx="984">
                  <c:v>-8.4063047335106901E-5</c:v>
                </c:pt>
                <c:pt idx="985">
                  <c:v>1.5795057615157499E-3</c:v>
                </c:pt>
                <c:pt idx="986">
                  <c:v>-3.80488014013246E-3</c:v>
                </c:pt>
                <c:pt idx="987">
                  <c:v>-1.74193697887281E-3</c:v>
                </c:pt>
                <c:pt idx="988">
                  <c:v>-2.9912461712177699E-3</c:v>
                </c:pt>
                <c:pt idx="989">
                  <c:v>-3.11308049369093E-3</c:v>
                </c:pt>
                <c:pt idx="990">
                  <c:v>-4.0759762013745297E-5</c:v>
                </c:pt>
                <c:pt idx="991">
                  <c:v>-6.81005116629605E-3</c:v>
                </c:pt>
                <c:pt idx="992">
                  <c:v>-6.5468703977364399E-3</c:v>
                </c:pt>
                <c:pt idx="993">
                  <c:v>-4.4331988718818299E-3</c:v>
                </c:pt>
                <c:pt idx="994">
                  <c:v>-1.66752956816257E-3</c:v>
                </c:pt>
                <c:pt idx="995">
                  <c:v>7.3267192609872698E-3</c:v>
                </c:pt>
                <c:pt idx="996">
                  <c:v>3.7648601743320198E-3</c:v>
                </c:pt>
                <c:pt idx="997">
                  <c:v>1.1016142751234101E-2</c:v>
                </c:pt>
                <c:pt idx="998">
                  <c:v>1.9488592414451801E-3</c:v>
                </c:pt>
                <c:pt idx="999">
                  <c:v>-1.39891479970045E-3</c:v>
                </c:pt>
                <c:pt idx="1000">
                  <c:v>-3.8503151525747503E-5</c:v>
                </c:pt>
                <c:pt idx="1001">
                  <c:v>7.4529817276226202E-3</c:v>
                </c:pt>
                <c:pt idx="1002">
                  <c:v>-1.5835388740046499E-3</c:v>
                </c:pt>
                <c:pt idx="1003">
                  <c:v>4.6653888648148104E-3</c:v>
                </c:pt>
                <c:pt idx="1004">
                  <c:v>-2.38955302737629E-3</c:v>
                </c:pt>
                <c:pt idx="1005">
                  <c:v>2.4778961372022802E-3</c:v>
                </c:pt>
                <c:pt idx="1006">
                  <c:v>2.1630866034014701E-3</c:v>
                </c:pt>
                <c:pt idx="1007">
                  <c:v>8.0768484718235598E-4</c:v>
                </c:pt>
                <c:pt idx="1008">
                  <c:v>1.9533441018525599E-3</c:v>
                </c:pt>
                <c:pt idx="1009">
                  <c:v>-1.75611060897018E-3</c:v>
                </c:pt>
                <c:pt idx="1010">
                  <c:v>1.3344289127455401E-3</c:v>
                </c:pt>
                <c:pt idx="1011">
                  <c:v>-2.6569970689346301E-3</c:v>
                </c:pt>
                <c:pt idx="1012">
                  <c:v>-3.5217319747589599E-3</c:v>
                </c:pt>
                <c:pt idx="1013">
                  <c:v>3.9698565212919801E-4</c:v>
                </c:pt>
                <c:pt idx="1014">
                  <c:v>1.93480745612694E-3</c:v>
                </c:pt>
                <c:pt idx="1015">
                  <c:v>3.4050755798857401E-3</c:v>
                </c:pt>
                <c:pt idx="1016">
                  <c:v>1.3077306345682001E-2</c:v>
                </c:pt>
                <c:pt idx="1017">
                  <c:v>2.15708467299043E-3</c:v>
                </c:pt>
                <c:pt idx="1018">
                  <c:v>5.9213794812155197E-3</c:v>
                </c:pt>
                <c:pt idx="1019">
                  <c:v>-3.7935067237030801E-4</c:v>
                </c:pt>
                <c:pt idx="1020">
                  <c:v>6.5184787900044797E-3</c:v>
                </c:pt>
                <c:pt idx="1021">
                  <c:v>-8.1503213600785298E-3</c:v>
                </c:pt>
                <c:pt idx="1022">
                  <c:v>3.8757077378476601E-3</c:v>
                </c:pt>
                <c:pt idx="1023">
                  <c:v>-1.75217407275833E-3</c:v>
                </c:pt>
                <c:pt idx="1024">
                  <c:v>6.5773001328380898E-4</c:v>
                </c:pt>
                <c:pt idx="1025">
                  <c:v>3.6309210492785501E-3</c:v>
                </c:pt>
                <c:pt idx="1026">
                  <c:v>-2.4603512457385701E-3</c:v>
                </c:pt>
                <c:pt idx="1027">
                  <c:v>-1.8647241237848299E-3</c:v>
                </c:pt>
                <c:pt idx="1028">
                  <c:v>1.25089800277104E-3</c:v>
                </c:pt>
                <c:pt idx="1029">
                  <c:v>5.6147945245947899E-4</c:v>
                </c:pt>
                <c:pt idx="1030">
                  <c:v>-8.3916576362483997E-3</c:v>
                </c:pt>
                <c:pt idx="1031">
                  <c:v>-2.93386797031514E-4</c:v>
                </c:pt>
                <c:pt idx="1032">
                  <c:v>-4.6478652506068401E-3</c:v>
                </c:pt>
                <c:pt idx="1033">
                  <c:v>2.11269176170198E-3</c:v>
                </c:pt>
                <c:pt idx="1034">
                  <c:v>5.7059983723568497E-3</c:v>
                </c:pt>
                <c:pt idx="1035">
                  <c:v>-7.7096760248118496E-4</c:v>
                </c:pt>
                <c:pt idx="1036">
                  <c:v>3.5107977582784699E-3</c:v>
                </c:pt>
                <c:pt idx="1037">
                  <c:v>-1.1849570026755301E-3</c:v>
                </c:pt>
                <c:pt idx="1038">
                  <c:v>0</c:v>
                </c:pt>
                <c:pt idx="1039">
                  <c:v>2.8255693040190599E-3</c:v>
                </c:pt>
                <c:pt idx="1040">
                  <c:v>-2.1470565426564801E-3</c:v>
                </c:pt>
                <c:pt idx="1041">
                  <c:v>1.8481528138047101E-3</c:v>
                </c:pt>
                <c:pt idx="1042">
                  <c:v>-7.4297857891458103E-4</c:v>
                </c:pt>
                <c:pt idx="1043">
                  <c:v>1.7622003864136799E-3</c:v>
                </c:pt>
                <c:pt idx="1044">
                  <c:v>-3.6158590231882902E-3</c:v>
                </c:pt>
                <c:pt idx="1045">
                  <c:v>3.3605323797867002E-3</c:v>
                </c:pt>
                <c:pt idx="1046">
                  <c:v>-8.9790076432165E-4</c:v>
                </c:pt>
                <c:pt idx="1047">
                  <c:v>6.5430889919334996E-3</c:v>
                </c:pt>
                <c:pt idx="1048">
                  <c:v>7.9940317900096293E-3</c:v>
                </c:pt>
                <c:pt idx="1049">
                  <c:v>-7.3557418361087999E-4</c:v>
                </c:pt>
                <c:pt idx="1050">
                  <c:v>4.0269041074426999E-5</c:v>
                </c:pt>
                <c:pt idx="1051">
                  <c:v>-7.0588569248825105E-4</c:v>
                </c:pt>
                <c:pt idx="1052">
                  <c:v>2.2679495216750299E-4</c:v>
                </c:pt>
                <c:pt idx="1053">
                  <c:v>6.9315026479685601E-4</c:v>
                </c:pt>
                <c:pt idx="1054">
                  <c:v>5.7359789123306998E-3</c:v>
                </c:pt>
                <c:pt idx="1055">
                  <c:v>3.5597154352584302E-3</c:v>
                </c:pt>
                <c:pt idx="1056">
                  <c:v>1.7440585827002901E-3</c:v>
                </c:pt>
                <c:pt idx="1057">
                  <c:v>3.9992937743571801E-3</c:v>
                </c:pt>
                <c:pt idx="1058">
                  <c:v>4.97992208705016E-3</c:v>
                </c:pt>
                <c:pt idx="1059">
                  <c:v>-8.6447912002951804E-4</c:v>
                </c:pt>
                <c:pt idx="1060">
                  <c:v>1.6771742275309099E-3</c:v>
                </c:pt>
                <c:pt idx="1061">
                  <c:v>1.50746554525893E-3</c:v>
                </c:pt>
                <c:pt idx="1062">
                  <c:v>-1.08286462085099E-3</c:v>
                </c:pt>
                <c:pt idx="1063">
                  <c:v>4.1890311468295599E-4</c:v>
                </c:pt>
                <c:pt idx="1064">
                  <c:v>1.4922378935534699E-3</c:v>
                </c:pt>
                <c:pt idx="1065">
                  <c:v>3.3916746468470898E-4</c:v>
                </c:pt>
                <c:pt idx="1066">
                  <c:v>-2.5816606675474201E-3</c:v>
                </c:pt>
                <c:pt idx="1067">
                  <c:v>1.3581181939563799E-2</c:v>
                </c:pt>
                <c:pt idx="1068">
                  <c:v>-5.8771004764202996E-3</c:v>
                </c:pt>
                <c:pt idx="1069">
                  <c:v>5.0366839538305201E-4</c:v>
                </c:pt>
                <c:pt idx="1070">
                  <c:v>-1.0941994191391801E-3</c:v>
                </c:pt>
                <c:pt idx="1071">
                  <c:v>-2.91755587775886E-3</c:v>
                </c:pt>
                <c:pt idx="1072">
                  <c:v>-2.2868650550458701E-3</c:v>
                </c:pt>
                <c:pt idx="1073">
                  <c:v>7.9951779378723605E-4</c:v>
                </c:pt>
                <c:pt idx="1074">
                  <c:v>3.2633480993077501E-3</c:v>
                </c:pt>
                <c:pt idx="1075">
                  <c:v>1.2220637422044801E-4</c:v>
                </c:pt>
                <c:pt idx="1076">
                  <c:v>-3.3847406821550302E-3</c:v>
                </c:pt>
                <c:pt idx="1077">
                  <c:v>8.3398543883171292E-3</c:v>
                </c:pt>
                <c:pt idx="1078">
                  <c:v>-1.62798149511524E-3</c:v>
                </c:pt>
                <c:pt idx="1079">
                  <c:v>-1.3152284741446199E-3</c:v>
                </c:pt>
                <c:pt idx="1080">
                  <c:v>-6.7063457896740302E-4</c:v>
                </c:pt>
                <c:pt idx="1081">
                  <c:v>-1.24856152659536E-2</c:v>
                </c:pt>
                <c:pt idx="1082">
                  <c:v>1.8881319714754499E-3</c:v>
                </c:pt>
                <c:pt idx="1083">
                  <c:v>-1.0608362855032999E-3</c:v>
                </c:pt>
                <c:pt idx="1084">
                  <c:v>-8.4436053238891101E-4</c:v>
                </c:pt>
                <c:pt idx="1085">
                  <c:v>-3.4005115098416897E-4</c:v>
                </c:pt>
                <c:pt idx="1086">
                  <c:v>7.2253173808166397E-3</c:v>
                </c:pt>
                <c:pt idx="1087">
                  <c:v>1.0848148191858599E-3</c:v>
                </c:pt>
                <c:pt idx="1088">
                  <c:v>2.9307365363928899E-3</c:v>
                </c:pt>
                <c:pt idx="1089">
                  <c:v>-2.2575567952728302E-3</c:v>
                </c:pt>
                <c:pt idx="1090">
                  <c:v>-8.2872753852755005E-4</c:v>
                </c:pt>
                <c:pt idx="1091">
                  <c:v>1.92763368424177E-3</c:v>
                </c:pt>
                <c:pt idx="1092">
                  <c:v>-8.2749318857336103E-4</c:v>
                </c:pt>
                <c:pt idx="1093">
                  <c:v>2.2916800189689101E-4</c:v>
                </c:pt>
                <c:pt idx="1094">
                  <c:v>-1.4349580253541E-3</c:v>
                </c:pt>
                <c:pt idx="1095">
                  <c:v>-3.7669958202624699E-3</c:v>
                </c:pt>
                <c:pt idx="1096">
                  <c:v>-6.8380284760691003E-3</c:v>
                </c:pt>
                <c:pt idx="1097">
                  <c:v>2.1441101420114198E-3</c:v>
                </c:pt>
                <c:pt idx="1098">
                  <c:v>-2.9075736718455298E-3</c:v>
                </c:pt>
                <c:pt idx="1099">
                  <c:v>-1.7178170006366001E-3</c:v>
                </c:pt>
                <c:pt idx="1100">
                  <c:v>7.52877964253852E-3</c:v>
                </c:pt>
                <c:pt idx="1101">
                  <c:v>-3.0396258521456199E-3</c:v>
                </c:pt>
                <c:pt idx="1102">
                  <c:v>3.5939175912790898E-3</c:v>
                </c:pt>
                <c:pt idx="1103">
                  <c:v>6.07212810606211E-3</c:v>
                </c:pt>
                <c:pt idx="1104">
                  <c:v>-4.8575605114247199E-4</c:v>
                </c:pt>
                <c:pt idx="1105">
                  <c:v>5.5273837202107399E-4</c:v>
                </c:pt>
                <c:pt idx="1106">
                  <c:v>-1.91495081533293E-3</c:v>
                </c:pt>
                <c:pt idx="1107">
                  <c:v>7.2978690127949804E-4</c:v>
                </c:pt>
                <c:pt idx="1108">
                  <c:v>-1.27215299729575E-3</c:v>
                </c:pt>
                <c:pt idx="1109">
                  <c:v>5.8187604333453295E-4</c:v>
                </c:pt>
                <c:pt idx="1110">
                  <c:v>4.0803513003330903E-3</c:v>
                </c:pt>
                <c:pt idx="1111">
                  <c:v>1.25034645031253E-5</c:v>
                </c:pt>
                <c:pt idx="1112">
                  <c:v>-1.0257908036239299E-3</c:v>
                </c:pt>
                <c:pt idx="1113">
                  <c:v>1.12997895919189E-3</c:v>
                </c:pt>
                <c:pt idx="1114">
                  <c:v>-2.1651757390083498E-3</c:v>
                </c:pt>
                <c:pt idx="1115">
                  <c:v>-1.47951896657206E-3</c:v>
                </c:pt>
                <c:pt idx="1116">
                  <c:v>1.5883576674913899E-3</c:v>
                </c:pt>
                <c:pt idx="1117">
                  <c:v>-6.8707203842168104E-4</c:v>
                </c:pt>
                <c:pt idx="1118">
                  <c:v>-1.83455131436863E-2</c:v>
                </c:pt>
                <c:pt idx="1119">
                  <c:v>3.6800634407031301E-3</c:v>
                </c:pt>
                <c:pt idx="1120">
                  <c:v>6.7446990247324997E-3</c:v>
                </c:pt>
                <c:pt idx="1121">
                  <c:v>1.7156156457376001E-3</c:v>
                </c:pt>
                <c:pt idx="1122">
                  <c:v>1.8362259042573701E-3</c:v>
                </c:pt>
                <c:pt idx="1123">
                  <c:v>2.4860459084413101E-3</c:v>
                </c:pt>
                <c:pt idx="1124">
                  <c:v>4.4320390592464901E-3</c:v>
                </c:pt>
                <c:pt idx="1125">
                  <c:v>3.1050179408999599E-4</c:v>
                </c:pt>
                <c:pt idx="1126">
                  <c:v>-3.3308345968910202E-4</c:v>
                </c:pt>
                <c:pt idx="1127">
                  <c:v>7.5425917183000596E-3</c:v>
                </c:pt>
                <c:pt idx="1128">
                  <c:v>3.7008707032855398E-3</c:v>
                </c:pt>
                <c:pt idx="1129">
                  <c:v>-4.0613973357854201E-4</c:v>
                </c:pt>
                <c:pt idx="1130">
                  <c:v>-2.7829007381501201E-3</c:v>
                </c:pt>
                <c:pt idx="1131">
                  <c:v>1.5671051049044799E-3</c:v>
                </c:pt>
                <c:pt idx="1132">
                  <c:v>2.6710883611008498E-4</c:v>
                </c:pt>
                <c:pt idx="1133">
                  <c:v>-8.3032584781852299E-4</c:v>
                </c:pt>
                <c:pt idx="1134">
                  <c:v>-3.2639674346107001E-4</c:v>
                </c:pt>
                <c:pt idx="1135">
                  <c:v>4.5012746082839401E-3</c:v>
                </c:pt>
                <c:pt idx="1136">
                  <c:v>-9.9625490224443608E-4</c:v>
                </c:pt>
                <c:pt idx="1137">
                  <c:v>-2.24212578375531E-3</c:v>
                </c:pt>
                <c:pt idx="1138">
                  <c:v>2.8362322694394301E-4</c:v>
                </c:pt>
                <c:pt idx="1139">
                  <c:v>2.7708529975188599E-3</c:v>
                </c:pt>
                <c:pt idx="1140">
                  <c:v>-6.7191883898731104E-3</c:v>
                </c:pt>
                <c:pt idx="1141">
                  <c:v>-5.8284627643293203E-4</c:v>
                </c:pt>
                <c:pt idx="1142">
                  <c:v>-4.5584186772818001E-4</c:v>
                </c:pt>
                <c:pt idx="1143">
                  <c:v>1.55967852993048E-3</c:v>
                </c:pt>
                <c:pt idx="1144">
                  <c:v>1.0524797946394E-4</c:v>
                </c:pt>
                <c:pt idx="1145">
                  <c:v>-8.1055101118561994E-3</c:v>
                </c:pt>
                <c:pt idx="1146">
                  <c:v>8.7694772165970592E-3</c:v>
                </c:pt>
                <c:pt idx="1147">
                  <c:v>-8.6372206717718301E-3</c:v>
                </c:pt>
                <c:pt idx="1148">
                  <c:v>1.5320736987974801E-3</c:v>
                </c:pt>
                <c:pt idx="1149">
                  <c:v>7.6937589713242899E-4</c:v>
                </c:pt>
                <c:pt idx="1150">
                  <c:v>7.2610599919230203E-4</c:v>
                </c:pt>
                <c:pt idx="1151">
                  <c:v>-9.4129712485487398E-3</c:v>
                </c:pt>
                <c:pt idx="1152">
                  <c:v>6.3827407569568501E-3</c:v>
                </c:pt>
                <c:pt idx="1153">
                  <c:v>3.0911202579516701E-4</c:v>
                </c:pt>
                <c:pt idx="1154">
                  <c:v>-7.8302730584169197E-4</c:v>
                </c:pt>
                <c:pt idx="1155">
                  <c:v>7.2790630263669404E-3</c:v>
                </c:pt>
                <c:pt idx="1156">
                  <c:v>1.87279755745009E-3</c:v>
                </c:pt>
                <c:pt idx="1157">
                  <c:v>4.66264014414303E-3</c:v>
                </c:pt>
                <c:pt idx="1158">
                  <c:v>-1.76208707055651E-5</c:v>
                </c:pt>
                <c:pt idx="1159">
                  <c:v>5.9759135880759102E-4</c:v>
                </c:pt>
                <c:pt idx="1160">
                  <c:v>5.35827029207091E-3</c:v>
                </c:pt>
                <c:pt idx="1161">
                  <c:v>-1.5361976712352499E-4</c:v>
                </c:pt>
                <c:pt idx="1162">
                  <c:v>-3.6797486863831999E-4</c:v>
                </c:pt>
                <c:pt idx="1163">
                  <c:v>-3.5474987077721402E-4</c:v>
                </c:pt>
                <c:pt idx="1164">
                  <c:v>2.9189192431246002E-3</c:v>
                </c:pt>
                <c:pt idx="1165">
                  <c:v>2.8254516874271803E-4</c:v>
                </c:pt>
                <c:pt idx="1166">
                  <c:v>-9.7309854748828196E-4</c:v>
                </c:pt>
                <c:pt idx="1167">
                  <c:v>-1.3420867417742201E-3</c:v>
                </c:pt>
                <c:pt idx="1168">
                  <c:v>-2.42797032424581E-4</c:v>
                </c:pt>
                <c:pt idx="1169">
                  <c:v>2.4461011054493901E-3</c:v>
                </c:pt>
                <c:pt idx="1170">
                  <c:v>4.9253925160855697E-4</c:v>
                </c:pt>
                <c:pt idx="1171">
                  <c:v>-2.18597869148765E-3</c:v>
                </c:pt>
                <c:pt idx="1172">
                  <c:v>1.88725432304607E-3</c:v>
                </c:pt>
                <c:pt idx="1173">
                  <c:v>5.4863720446121297E-4</c:v>
                </c:pt>
                <c:pt idx="1174">
                  <c:v>-2.41735609047731E-3</c:v>
                </c:pt>
                <c:pt idx="1175">
                  <c:v>-3.6371425392981203E-4</c:v>
                </c:pt>
                <c:pt idx="1176">
                  <c:v>-1.4580194485227E-2</c:v>
                </c:pt>
                <c:pt idx="1177">
                  <c:v>1.27471310602388E-3</c:v>
                </c:pt>
                <c:pt idx="1178">
                  <c:v>3.3312145345864201E-3</c:v>
                </c:pt>
                <c:pt idx="1179">
                  <c:v>-4.9894026935336103E-4</c:v>
                </c:pt>
                <c:pt idx="1180">
                  <c:v>1.4190955851406399E-3</c:v>
                </c:pt>
                <c:pt idx="1181">
                  <c:v>-1.55573029820101E-2</c:v>
                </c:pt>
                <c:pt idx="1182">
                  <c:v>-1.8370697733361601E-3</c:v>
                </c:pt>
                <c:pt idx="1183">
                  <c:v>3.87315862543885E-4</c:v>
                </c:pt>
                <c:pt idx="1184">
                  <c:v>9.89173953641319E-3</c:v>
                </c:pt>
                <c:pt idx="1185">
                  <c:v>-3.45958213350709E-3</c:v>
                </c:pt>
                <c:pt idx="1186">
                  <c:v>-2.0765887523938199E-3</c:v>
                </c:pt>
                <c:pt idx="1187">
                  <c:v>1.6714396704077101E-3</c:v>
                </c:pt>
                <c:pt idx="1188">
                  <c:v>1.62325818400589E-4</c:v>
                </c:pt>
                <c:pt idx="1189">
                  <c:v>8.4244280665693395E-4</c:v>
                </c:pt>
                <c:pt idx="1190">
                  <c:v>4.6045159851196803E-3</c:v>
                </c:pt>
                <c:pt idx="1191">
                  <c:v>5.7047488581956404E-3</c:v>
                </c:pt>
                <c:pt idx="1192">
                  <c:v>1.98051881559727E-3</c:v>
                </c:pt>
                <c:pt idx="1193">
                  <c:v>-1.89486964208616E-3</c:v>
                </c:pt>
                <c:pt idx="1194">
                  <c:v>3.1238663821462299E-3</c:v>
                </c:pt>
                <c:pt idx="1195">
                  <c:v>-1.7847581700066801E-4</c:v>
                </c:pt>
                <c:pt idx="1196">
                  <c:v>-1.48989275570548E-3</c:v>
                </c:pt>
                <c:pt idx="1197">
                  <c:v>3.5936347502806402E-3</c:v>
                </c:pt>
                <c:pt idx="1198">
                  <c:v>3.3583535924836699E-3</c:v>
                </c:pt>
                <c:pt idx="1199">
                  <c:v>7.5677951898545396E-4</c:v>
                </c:pt>
                <c:pt idx="1200">
                  <c:v>-1.1013239025146799E-3</c:v>
                </c:pt>
                <c:pt idx="1201">
                  <c:v>1.84553231520873E-3</c:v>
                </c:pt>
                <c:pt idx="1202">
                  <c:v>4.8493577159980199E-4</c:v>
                </c:pt>
                <c:pt idx="1203">
                  <c:v>1.10966537815024E-3</c:v>
                </c:pt>
                <c:pt idx="1204">
                  <c:v>6.3411163685643296E-4</c:v>
                </c:pt>
                <c:pt idx="1205">
                  <c:v>-3.0506088934585699E-3</c:v>
                </c:pt>
                <c:pt idx="1206">
                  <c:v>6.4763475664636797E-4</c:v>
                </c:pt>
                <c:pt idx="1207">
                  <c:v>-7.4149973497489199E-4</c:v>
                </c:pt>
                <c:pt idx="1208">
                  <c:v>7.2093721869792595E-5</c:v>
                </c:pt>
                <c:pt idx="1209">
                  <c:v>4.0768420216074699E-3</c:v>
                </c:pt>
                <c:pt idx="1210">
                  <c:v>1.2038828664962099E-3</c:v>
                </c:pt>
                <c:pt idx="1211">
                  <c:v>3.6982437735080601E-3</c:v>
                </c:pt>
                <c:pt idx="1212">
                  <c:v>1.00196529872581E-3</c:v>
                </c:pt>
                <c:pt idx="1213">
                  <c:v>2.3197540709582998E-3</c:v>
                </c:pt>
                <c:pt idx="1214">
                  <c:v>1.80184463581078E-3</c:v>
                </c:pt>
                <c:pt idx="1215">
                  <c:v>-1.6881541443297999E-3</c:v>
                </c:pt>
                <c:pt idx="1216">
                  <c:v>8.7772580623768804E-4</c:v>
                </c:pt>
                <c:pt idx="1217">
                  <c:v>5.8307797782643504E-4</c:v>
                </c:pt>
                <c:pt idx="1218">
                  <c:v>6.7226893288223496E-4</c:v>
                </c:pt>
                <c:pt idx="1219">
                  <c:v>7.4209767067105596E-4</c:v>
                </c:pt>
                <c:pt idx="1220">
                  <c:v>3.2790981212585998E-4</c:v>
                </c:pt>
                <c:pt idx="1221">
                  <c:v>5.1038494694015902E-3</c:v>
                </c:pt>
                <c:pt idx="1222">
                  <c:v>-1.32680095569376E-3</c:v>
                </c:pt>
                <c:pt idx="1223">
                  <c:v>1.61663887366759E-3</c:v>
                </c:pt>
                <c:pt idx="1224">
                  <c:v>-4.6739631114622697E-3</c:v>
                </c:pt>
                <c:pt idx="1225">
                  <c:v>1.2701392021270601E-3</c:v>
                </c:pt>
                <c:pt idx="1226">
                  <c:v>8.0405453538159206E-3</c:v>
                </c:pt>
                <c:pt idx="1227">
                  <c:v>-1.0658604190794199E-3</c:v>
                </c:pt>
                <c:pt idx="1228">
                  <c:v>9.44039509981504E-4</c:v>
                </c:pt>
                <c:pt idx="1229">
                  <c:v>1.5908062532808799E-3</c:v>
                </c:pt>
                <c:pt idx="1230">
                  <c:v>1.8995156292258501E-4</c:v>
                </c:pt>
                <c:pt idx="1231">
                  <c:v>3.09229321684626E-3</c:v>
                </c:pt>
                <c:pt idx="1232">
                  <c:v>4.2350769137076901E-4</c:v>
                </c:pt>
                <c:pt idx="1233">
                  <c:v>-1.8912456610798299E-4</c:v>
                </c:pt>
                <c:pt idx="1234">
                  <c:v>1.4426176364311101E-3</c:v>
                </c:pt>
                <c:pt idx="1235">
                  <c:v>-3.7690718494426301E-3</c:v>
                </c:pt>
                <c:pt idx="1236">
                  <c:v>-8.98020544506792E-4</c:v>
                </c:pt>
                <c:pt idx="1237">
                  <c:v>3.27711939240097E-4</c:v>
                </c:pt>
                <c:pt idx="1238">
                  <c:v>-2.3122919993494801E-3</c:v>
                </c:pt>
                <c:pt idx="1239">
                  <c:v>-5.5409989946132703E-3</c:v>
                </c:pt>
                <c:pt idx="1240">
                  <c:v>8.1627400224411704E-3</c:v>
                </c:pt>
                <c:pt idx="1241">
                  <c:v>-2.6294963926015301E-3</c:v>
                </c:pt>
                <c:pt idx="1242">
                  <c:v>4.2498311960262601E-4</c:v>
                </c:pt>
                <c:pt idx="1243">
                  <c:v>6.5197860056391303E-3</c:v>
                </c:pt>
                <c:pt idx="1244">
                  <c:v>-7.5056151295621999E-4</c:v>
                </c:pt>
                <c:pt idx="1245">
                  <c:v>1.0270221901141901E-3</c:v>
                </c:pt>
                <c:pt idx="1246">
                  <c:v>-1.2811052508779301E-4</c:v>
                </c:pt>
                <c:pt idx="1247">
                  <c:v>9.8002872957213896E-3</c:v>
                </c:pt>
                <c:pt idx="1248">
                  <c:v>-3.6930504444957201E-4</c:v>
                </c:pt>
                <c:pt idx="1249">
                  <c:v>8.1575831857880702E-3</c:v>
                </c:pt>
                <c:pt idx="1250">
                  <c:v>-2.0265423397496001E-3</c:v>
                </c:pt>
                <c:pt idx="1251">
                  <c:v>-3.50899812650704E-4</c:v>
                </c:pt>
                <c:pt idx="1252">
                  <c:v>-3.7464387216745599E-3</c:v>
                </c:pt>
                <c:pt idx="1253">
                  <c:v>-1.14093602515209E-4</c:v>
                </c:pt>
                <c:pt idx="1254">
                  <c:v>2.9280818451754799E-3</c:v>
                </c:pt>
                <c:pt idx="1255">
                  <c:v>5.4911946288446504E-3</c:v>
                </c:pt>
                <c:pt idx="1256">
                  <c:v>1.0656152643324099E-3</c:v>
                </c:pt>
                <c:pt idx="1257">
                  <c:v>1.5476797289272501E-3</c:v>
                </c:pt>
                <c:pt idx="1258">
                  <c:v>-4.7306532187143098E-4</c:v>
                </c:pt>
                <c:pt idx="1259">
                  <c:v>-4.07913473952882E-3</c:v>
                </c:pt>
                <c:pt idx="1260">
                  <c:v>8.9342951949163904E-3</c:v>
                </c:pt>
                <c:pt idx="1261">
                  <c:v>1.7828443827747301E-3</c:v>
                </c:pt>
                <c:pt idx="1262">
                  <c:v>-3.2355197885935399E-3</c:v>
                </c:pt>
                <c:pt idx="1263">
                  <c:v>-8.2824699924951802E-4</c:v>
                </c:pt>
                <c:pt idx="1264">
                  <c:v>1.9836615488507E-3</c:v>
                </c:pt>
                <c:pt idx="1265">
                  <c:v>-4.5827892849429599E-4</c:v>
                </c:pt>
                <c:pt idx="1266">
                  <c:v>-2.6473573646759301E-4</c:v>
                </c:pt>
                <c:pt idx="1267">
                  <c:v>7.9058462627016799E-4</c:v>
                </c:pt>
                <c:pt idx="1268">
                  <c:v>1.83234815222444E-3</c:v>
                </c:pt>
                <c:pt idx="1269">
                  <c:v>-5.1966579366681904E-3</c:v>
                </c:pt>
                <c:pt idx="1270">
                  <c:v>2.0672741654667402E-3</c:v>
                </c:pt>
                <c:pt idx="1271">
                  <c:v>6.3784333821309399E-3</c:v>
                </c:pt>
                <c:pt idx="1272">
                  <c:v>4.0205680372948204E-3</c:v>
                </c:pt>
                <c:pt idx="1273">
                  <c:v>7.0091779035817599E-3</c:v>
                </c:pt>
                <c:pt idx="1274">
                  <c:v>5.5364746121340698E-4</c:v>
                </c:pt>
                <c:pt idx="1275">
                  <c:v>1.30205510302921E-3</c:v>
                </c:pt>
                <c:pt idx="1276">
                  <c:v>-1.1128245067884E-3</c:v>
                </c:pt>
                <c:pt idx="1277">
                  <c:v>7.0089974904075101E-3</c:v>
                </c:pt>
                <c:pt idx="1278">
                  <c:v>6.7269510756690796E-3</c:v>
                </c:pt>
                <c:pt idx="1279">
                  <c:v>-8.8267215694885597E-4</c:v>
                </c:pt>
                <c:pt idx="1280">
                  <c:v>9.3709571605236092E-3</c:v>
                </c:pt>
                <c:pt idx="1281">
                  <c:v>-1.6176870607860301E-3</c:v>
                </c:pt>
                <c:pt idx="1282">
                  <c:v>4.3756410828246096E-3</c:v>
                </c:pt>
                <c:pt idx="1283">
                  <c:v>2.6781306994382598E-3</c:v>
                </c:pt>
                <c:pt idx="1284">
                  <c:v>2.17203590267224E-3</c:v>
                </c:pt>
                <c:pt idx="1285">
                  <c:v>-5.6018758940720498E-4</c:v>
                </c:pt>
                <c:pt idx="1286">
                  <c:v>6.0245316515858502E-4</c:v>
                </c:pt>
                <c:pt idx="1287">
                  <c:v>1.1771597314994499E-2</c:v>
                </c:pt>
                <c:pt idx="1288">
                  <c:v>-2.2515685868873501E-3</c:v>
                </c:pt>
                <c:pt idx="1289">
                  <c:v>-1.09586083184055E-2</c:v>
                </c:pt>
                <c:pt idx="1290">
                  <c:v>4.8882088876100603E-4</c:v>
                </c:pt>
                <c:pt idx="1291">
                  <c:v>-6.4827068101673405E-4</c:v>
                </c:pt>
                <c:pt idx="1292">
                  <c:v>-2.1436645011316601E-2</c:v>
                </c:pt>
                <c:pt idx="1293">
                  <c:v>-1.3947520415060701E-2</c:v>
                </c:pt>
                <c:pt idx="1294">
                  <c:v>1.7290591086863899E-2</c:v>
                </c:pt>
                <c:pt idx="1295">
                  <c:v>-5.0141453066676299E-3</c:v>
                </c:pt>
                <c:pt idx="1296">
                  <c:v>-3.8259085020510702E-2</c:v>
                </c:pt>
                <c:pt idx="1297">
                  <c:v>1.4825626559634099E-2</c:v>
                </c:pt>
                <c:pt idx="1298">
                  <c:v>4.6062281060254597E-3</c:v>
                </c:pt>
                <c:pt idx="1299">
                  <c:v>2.6095439836837301E-3</c:v>
                </c:pt>
                <c:pt idx="1300">
                  <c:v>1.33134612303036E-2</c:v>
                </c:pt>
                <c:pt idx="1301">
                  <c:v>2.4664104296481299E-4</c:v>
                </c:pt>
                <c:pt idx="1302">
                  <c:v>1.5901246025584698E-2</c:v>
                </c:pt>
                <c:pt idx="1303">
                  <c:v>3.8961404201856898E-3</c:v>
                </c:pt>
                <c:pt idx="1304">
                  <c:v>-1.27882869838798E-2</c:v>
                </c:pt>
                <c:pt idx="1305">
                  <c:v>-1.11578241957695E-2</c:v>
                </c:pt>
                <c:pt idx="1306">
                  <c:v>-1.34139078906628E-2</c:v>
                </c:pt>
                <c:pt idx="1307">
                  <c:v>5.05875630871258E-3</c:v>
                </c:pt>
                <c:pt idx="1308">
                  <c:v>3.6572130483015098E-3</c:v>
                </c:pt>
                <c:pt idx="1309">
                  <c:v>2.63531844221453E-3</c:v>
                </c:pt>
                <c:pt idx="1310">
                  <c:v>-4.8396677706154299E-4</c:v>
                </c:pt>
                <c:pt idx="1311">
                  <c:v>4.4531768119452104E-3</c:v>
                </c:pt>
                <c:pt idx="1312">
                  <c:v>1.7229511513169898E-2</c:v>
                </c:pt>
                <c:pt idx="1313">
                  <c:v>-4.2492660809241697E-4</c:v>
                </c:pt>
                <c:pt idx="1314">
                  <c:v>-6.3839245851629303E-3</c:v>
                </c:pt>
                <c:pt idx="1315">
                  <c:v>-5.74094153271895E-3</c:v>
                </c:pt>
                <c:pt idx="1316">
                  <c:v>-7.8227193941249405E-4</c:v>
                </c:pt>
                <c:pt idx="1317">
                  <c:v>1.7020228353889499E-3</c:v>
                </c:pt>
                <c:pt idx="1318">
                  <c:v>-4.7686693984819797E-3</c:v>
                </c:pt>
                <c:pt idx="1319">
                  <c:v>1.48070143041619E-3</c:v>
                </c:pt>
                <c:pt idx="1320">
                  <c:v>-1.8456884848011999E-3</c:v>
                </c:pt>
                <c:pt idx="1321">
                  <c:v>-2.54848900161407E-2</c:v>
                </c:pt>
                <c:pt idx="1322">
                  <c:v>-2.1189833248420799E-2</c:v>
                </c:pt>
                <c:pt idx="1323">
                  <c:v>8.9316753708773896E-3</c:v>
                </c:pt>
                <c:pt idx="1324">
                  <c:v>-1.7427312133270399E-2</c:v>
                </c:pt>
                <c:pt idx="1325">
                  <c:v>-2.9208740450646E-3</c:v>
                </c:pt>
                <c:pt idx="1326">
                  <c:v>1.36757331192634E-2</c:v>
                </c:pt>
                <c:pt idx="1327">
                  <c:v>-5.64764814511919E-3</c:v>
                </c:pt>
                <c:pt idx="1328">
                  <c:v>1.25359346035536E-2</c:v>
                </c:pt>
                <c:pt idx="1329">
                  <c:v>1.15001058254389E-2</c:v>
                </c:pt>
                <c:pt idx="1330">
                  <c:v>-2.3987278418432598E-3</c:v>
                </c:pt>
                <c:pt idx="1331">
                  <c:v>1.65885212551149E-2</c:v>
                </c:pt>
                <c:pt idx="1332">
                  <c:v>-5.5406194889038298E-3</c:v>
                </c:pt>
                <c:pt idx="1333">
                  <c:v>8.2168801872393397E-3</c:v>
                </c:pt>
                <c:pt idx="1334">
                  <c:v>-2.8908218745022198E-3</c:v>
                </c:pt>
                <c:pt idx="1335">
                  <c:v>2.69210745403592E-3</c:v>
                </c:pt>
                <c:pt idx="1336">
                  <c:v>1.06051441272714E-2</c:v>
                </c:pt>
                <c:pt idx="1337">
                  <c:v>8.3102037458196302E-4</c:v>
                </c:pt>
                <c:pt idx="1338">
                  <c:v>-5.7425779413078403E-3</c:v>
                </c:pt>
                <c:pt idx="1339">
                  <c:v>-8.5731804710458392E-3</c:v>
                </c:pt>
                <c:pt idx="1340">
                  <c:v>1.8725083940131899E-5</c:v>
                </c:pt>
                <c:pt idx="1341">
                  <c:v>-1.3470895618345099E-2</c:v>
                </c:pt>
                <c:pt idx="1342">
                  <c:v>1.83543347266784E-3</c:v>
                </c:pt>
                <c:pt idx="1343">
                  <c:v>1.0380129158368201E-2</c:v>
                </c:pt>
                <c:pt idx="1344">
                  <c:v>1.1130162199066199E-3</c:v>
                </c:pt>
                <c:pt idx="1345">
                  <c:v>-2.5814689713647E-3</c:v>
                </c:pt>
                <c:pt idx="1346">
                  <c:v>-2.2562397993905999E-3</c:v>
                </c:pt>
                <c:pt idx="1347">
                  <c:v>1.27298319338295E-2</c:v>
                </c:pt>
                <c:pt idx="1348">
                  <c:v>1.1506650232207399E-3</c:v>
                </c:pt>
                <c:pt idx="1349">
                  <c:v>-2.65691219719782E-4</c:v>
                </c:pt>
                <c:pt idx="1350">
                  <c:v>9.6356042161504802E-3</c:v>
                </c:pt>
                <c:pt idx="1351">
                  <c:v>9.32700097950394E-3</c:v>
                </c:pt>
                <c:pt idx="1352">
                  <c:v>1.70617511517605E-3</c:v>
                </c:pt>
                <c:pt idx="1353">
                  <c:v>2.9437723116053902E-4</c:v>
                </c:pt>
                <c:pt idx="1354">
                  <c:v>-6.8656799596488998E-3</c:v>
                </c:pt>
                <c:pt idx="1355">
                  <c:v>4.0523361876279801E-3</c:v>
                </c:pt>
                <c:pt idx="1356">
                  <c:v>-8.5621005526506297E-4</c:v>
                </c:pt>
                <c:pt idx="1357">
                  <c:v>-2.6356975373117899E-3</c:v>
                </c:pt>
                <c:pt idx="1358">
                  <c:v>2.4531967253003501E-3</c:v>
                </c:pt>
                <c:pt idx="1359">
                  <c:v>-3.1406635129493398E-3</c:v>
                </c:pt>
                <c:pt idx="1360">
                  <c:v>3.2431094088002099E-3</c:v>
                </c:pt>
                <c:pt idx="1361">
                  <c:v>-2.02525224642696E-3</c:v>
                </c:pt>
                <c:pt idx="1362">
                  <c:v>-2.3600281824849999E-3</c:v>
                </c:pt>
                <c:pt idx="1363">
                  <c:v>-2.90789593481598E-3</c:v>
                </c:pt>
                <c:pt idx="1364">
                  <c:v>1.2615911702766E-2</c:v>
                </c:pt>
                <c:pt idx="1365">
                  <c:v>-6.9033368781206998E-3</c:v>
                </c:pt>
                <c:pt idx="1366">
                  <c:v>1.0790764075641999E-2</c:v>
                </c:pt>
                <c:pt idx="1367">
                  <c:v>1.48986502982056E-3</c:v>
                </c:pt>
                <c:pt idx="1368">
                  <c:v>7.0237116833561902E-4</c:v>
                </c:pt>
                <c:pt idx="1369">
                  <c:v>8.5308831756656898E-3</c:v>
                </c:pt>
                <c:pt idx="1370">
                  <c:v>-7.1445069721093497E-4</c:v>
                </c:pt>
                <c:pt idx="1371">
                  <c:v>3.12106066593447E-3</c:v>
                </c:pt>
                <c:pt idx="1372">
                  <c:v>3.56049183020957E-4</c:v>
                </c:pt>
                <c:pt idx="1373">
                  <c:v>1.7418322369011101E-3</c:v>
                </c:pt>
                <c:pt idx="1374">
                  <c:v>-4.0341772794630602E-3</c:v>
                </c:pt>
                <c:pt idx="1375">
                  <c:v>2.4684618120292801E-3</c:v>
                </c:pt>
                <c:pt idx="1376">
                  <c:v>-1.01759220596496E-3</c:v>
                </c:pt>
                <c:pt idx="1377">
                  <c:v>-1.539993141513E-3</c:v>
                </c:pt>
                <c:pt idx="1378">
                  <c:v>1.7106973363122E-3</c:v>
                </c:pt>
                <c:pt idx="1379">
                  <c:v>-6.3657076922923501E-3</c:v>
                </c:pt>
                <c:pt idx="1380">
                  <c:v>1.86024934473161E-3</c:v>
                </c:pt>
                <c:pt idx="1381">
                  <c:v>-4.6065968883821596E-3</c:v>
                </c:pt>
                <c:pt idx="1382">
                  <c:v>2.20215414730887E-3</c:v>
                </c:pt>
                <c:pt idx="1383">
                  <c:v>-8.6415213868015206E-3</c:v>
                </c:pt>
                <c:pt idx="1384">
                  <c:v>6.1596150392206599E-3</c:v>
                </c:pt>
                <c:pt idx="1385">
                  <c:v>7.5809434912754898E-4</c:v>
                </c:pt>
                <c:pt idx="1386">
                  <c:v>1.0211060898796E-3</c:v>
                </c:pt>
                <c:pt idx="1387">
                  <c:v>-4.9596328085813202E-3</c:v>
                </c:pt>
                <c:pt idx="1388">
                  <c:v>4.29190334704213E-3</c:v>
                </c:pt>
                <c:pt idx="1389">
                  <c:v>8.4455320847042006E-3</c:v>
                </c:pt>
                <c:pt idx="1390">
                  <c:v>2.92811453842457E-3</c:v>
                </c:pt>
                <c:pt idx="1391">
                  <c:v>3.4671897996766099E-3</c:v>
                </c:pt>
                <c:pt idx="1392">
                  <c:v>-7.1194619539736098E-3</c:v>
                </c:pt>
                <c:pt idx="1393">
                  <c:v>8.7109846615288106E-3</c:v>
                </c:pt>
                <c:pt idx="1394">
                  <c:v>1.0786485794735E-3</c:v>
                </c:pt>
                <c:pt idx="1395">
                  <c:v>-3.4287309219521299E-4</c:v>
                </c:pt>
                <c:pt idx="1396">
                  <c:v>3.9657825363438098E-3</c:v>
                </c:pt>
                <c:pt idx="1397">
                  <c:v>2.1581578355824101E-3</c:v>
                </c:pt>
                <c:pt idx="1398">
                  <c:v>-3.9607817464154304E-3</c:v>
                </c:pt>
                <c:pt idx="1399">
                  <c:v>-9.4892913697519697E-4</c:v>
                </c:pt>
                <c:pt idx="1400">
                  <c:v>6.1213239496462398E-4</c:v>
                </c:pt>
                <c:pt idx="1401">
                  <c:v>4.7695465529177901E-3</c:v>
                </c:pt>
                <c:pt idx="1402">
                  <c:v>9.0603764265413597E-3</c:v>
                </c:pt>
                <c:pt idx="1403">
                  <c:v>-3.0368580797846901E-3</c:v>
                </c:pt>
                <c:pt idx="1404">
                  <c:v>-6.58387954612251E-3</c:v>
                </c:pt>
                <c:pt idx="1405">
                  <c:v>-1.9235999698008E-3</c:v>
                </c:pt>
                <c:pt idx="1406">
                  <c:v>4.87285819398063E-3</c:v>
                </c:pt>
                <c:pt idx="1407">
                  <c:v>-1.0409173801414599E-3</c:v>
                </c:pt>
                <c:pt idx="1408">
                  <c:v>4.9143981274090403E-3</c:v>
                </c:pt>
                <c:pt idx="1409">
                  <c:v>4.6333873211502098E-3</c:v>
                </c:pt>
                <c:pt idx="1410">
                  <c:v>1.1773504310368299E-3</c:v>
                </c:pt>
                <c:pt idx="1411">
                  <c:v>2.82018456797152E-3</c:v>
                </c:pt>
                <c:pt idx="1412">
                  <c:v>-2.6241438881196102E-4</c:v>
                </c:pt>
                <c:pt idx="1413">
                  <c:v>-1.44275914144179E-3</c:v>
                </c:pt>
                <c:pt idx="1414">
                  <c:v>-7.1392952256226199E-3</c:v>
                </c:pt>
                <c:pt idx="1415">
                  <c:v>-1.33800103379265E-3</c:v>
                </c:pt>
                <c:pt idx="1416">
                  <c:v>6.3689195466782996E-3</c:v>
                </c:pt>
                <c:pt idx="1417">
                  <c:v>-7.6312639158579903E-3</c:v>
                </c:pt>
                <c:pt idx="1418">
                  <c:v>7.8882767591131296E-3</c:v>
                </c:pt>
                <c:pt idx="1419">
                  <c:v>3.3176268652185402E-3</c:v>
                </c:pt>
                <c:pt idx="1420">
                  <c:v>8.0833889839425203E-4</c:v>
                </c:pt>
                <c:pt idx="1421">
                  <c:v>2.0664306891217E-3</c:v>
                </c:pt>
                <c:pt idx="1422">
                  <c:v>-3.9826858501759601E-4</c:v>
                </c:pt>
                <c:pt idx="1423">
                  <c:v>-1.6926632005294399E-3</c:v>
                </c:pt>
                <c:pt idx="1424">
                  <c:v>6.1797194745907696E-3</c:v>
                </c:pt>
                <c:pt idx="1425">
                  <c:v>2.54704146524141E-3</c:v>
                </c:pt>
                <c:pt idx="1426">
                  <c:v>2.6923196567344001E-4</c:v>
                </c:pt>
                <c:pt idx="1427">
                  <c:v>5.6852358046606804E-3</c:v>
                </c:pt>
                <c:pt idx="1428">
                  <c:v>-4.4401182457849599E-3</c:v>
                </c:pt>
                <c:pt idx="1429">
                  <c:v>1.34421342175461E-4</c:v>
                </c:pt>
                <c:pt idx="1430">
                  <c:v>-4.1391880092099602E-4</c:v>
                </c:pt>
                <c:pt idx="1431">
                  <c:v>-2.80710672254249E-3</c:v>
                </c:pt>
                <c:pt idx="1432">
                  <c:v>-3.6589741948484999E-3</c:v>
                </c:pt>
                <c:pt idx="1433">
                  <c:v>-2.2157571246540601E-3</c:v>
                </c:pt>
                <c:pt idx="1434">
                  <c:v>6.3201504690810998E-4</c:v>
                </c:pt>
                <c:pt idx="1435">
                  <c:v>3.7328621563787099E-3</c:v>
                </c:pt>
                <c:pt idx="1436">
                  <c:v>3.5659819551439798E-4</c:v>
                </c:pt>
                <c:pt idx="1437">
                  <c:v>5.2683486546839199E-3</c:v>
                </c:pt>
                <c:pt idx="1438">
                  <c:v>2.7542708586353901E-4</c:v>
                </c:pt>
                <c:pt idx="1439">
                  <c:v>-1.86177153916017E-3</c:v>
                </c:pt>
                <c:pt idx="1440">
                  <c:v>5.3546495954312299E-3</c:v>
                </c:pt>
                <c:pt idx="1441">
                  <c:v>1.2525249991826701E-3</c:v>
                </c:pt>
                <c:pt idx="1442">
                  <c:v>7.8099973940756497E-3</c:v>
                </c:pt>
                <c:pt idx="1443">
                  <c:v>-3.6857427018063501E-4</c:v>
                </c:pt>
                <c:pt idx="1444">
                  <c:v>-1.20696939271725E-3</c:v>
                </c:pt>
                <c:pt idx="1445">
                  <c:v>-3.29466950263263E-3</c:v>
                </c:pt>
                <c:pt idx="1446">
                  <c:v>2.7594661468949302E-3</c:v>
                </c:pt>
                <c:pt idx="1447">
                  <c:v>-6.8634415355334603E-6</c:v>
                </c:pt>
                <c:pt idx="1448">
                  <c:v>-1.01925375485066E-3</c:v>
                </c:pt>
                <c:pt idx="1449">
                  <c:v>-1.4189640475695199E-3</c:v>
                </c:pt>
                <c:pt idx="1450">
                  <c:v>-3.34163339890617E-2</c:v>
                </c:pt>
                <c:pt idx="1451">
                  <c:v>-2.0787647463575001E-2</c:v>
                </c:pt>
                <c:pt idx="1452">
                  <c:v>1.4106320709680899E-2</c:v>
                </c:pt>
                <c:pt idx="1453">
                  <c:v>-1.9741796138674399E-3</c:v>
                </c:pt>
                <c:pt idx="1454">
                  <c:v>2.1267870038650102E-2</c:v>
                </c:pt>
                <c:pt idx="1455">
                  <c:v>-2.5270816079308098E-4</c:v>
                </c:pt>
                <c:pt idx="1456">
                  <c:v>-1.4496515061645499E-2</c:v>
                </c:pt>
                <c:pt idx="1457">
                  <c:v>-3.6123513910236998E-4</c:v>
                </c:pt>
                <c:pt idx="1458">
                  <c:v>-1.4362479962631699E-3</c:v>
                </c:pt>
                <c:pt idx="1459">
                  <c:v>-5.5270973242133601E-3</c:v>
                </c:pt>
                <c:pt idx="1460">
                  <c:v>-3.1350832007119099E-2</c:v>
                </c:pt>
                <c:pt idx="1461">
                  <c:v>1.8453729479332201E-2</c:v>
                </c:pt>
                <c:pt idx="1462">
                  <c:v>-1.7479090705260301E-2</c:v>
                </c:pt>
                <c:pt idx="1463">
                  <c:v>-2.1937434445911002E-3</c:v>
                </c:pt>
                <c:pt idx="1464">
                  <c:v>1.5545366655688699E-2</c:v>
                </c:pt>
                <c:pt idx="1465">
                  <c:v>1.07928386719991E-2</c:v>
                </c:pt>
                <c:pt idx="1466">
                  <c:v>1.0502452503904899E-2</c:v>
                </c:pt>
                <c:pt idx="1467">
                  <c:v>-6.3366998101070399E-3</c:v>
                </c:pt>
                <c:pt idx="1468">
                  <c:v>1.8615646056761299E-3</c:v>
                </c:pt>
                <c:pt idx="1469">
                  <c:v>6.2398268627495302E-3</c:v>
                </c:pt>
                <c:pt idx="1470">
                  <c:v>2.0987099015788799E-2</c:v>
                </c:pt>
                <c:pt idx="1471">
                  <c:v>-2.5121349979599001E-3</c:v>
                </c:pt>
                <c:pt idx="1472">
                  <c:v>-9.2415615930208604E-3</c:v>
                </c:pt>
                <c:pt idx="1473">
                  <c:v>-6.6327122425310298E-3</c:v>
                </c:pt>
                <c:pt idx="1474">
                  <c:v>-1.4830044565126599E-3</c:v>
                </c:pt>
                <c:pt idx="1475">
                  <c:v>-7.5962428487097097E-3</c:v>
                </c:pt>
                <c:pt idx="1476">
                  <c:v>1.05380795453542E-2</c:v>
                </c:pt>
                <c:pt idx="1477">
                  <c:v>2.2208125151236698E-3</c:v>
                </c:pt>
                <c:pt idx="1478">
                  <c:v>-5.59438227969774E-3</c:v>
                </c:pt>
                <c:pt idx="1479">
                  <c:v>-1.83179621543085E-2</c:v>
                </c:pt>
                <c:pt idx="1480">
                  <c:v>3.0386544464441798E-3</c:v>
                </c:pt>
                <c:pt idx="1481">
                  <c:v>-3.2882338829275598E-3</c:v>
                </c:pt>
                <c:pt idx="1482">
                  <c:v>5.1376721222604902E-3</c:v>
                </c:pt>
                <c:pt idx="1483">
                  <c:v>3.2563952280602699E-3</c:v>
                </c:pt>
                <c:pt idx="1484">
                  <c:v>2.2714007938884201E-2</c:v>
                </c:pt>
                <c:pt idx="1485">
                  <c:v>-2.2001085212538202E-3</c:v>
                </c:pt>
                <c:pt idx="1486">
                  <c:v>8.1522042335888095E-3</c:v>
                </c:pt>
                <c:pt idx="1487">
                  <c:v>3.6273104976093798E-3</c:v>
                </c:pt>
                <c:pt idx="1488">
                  <c:v>-3.2900208542344801E-2</c:v>
                </c:pt>
                <c:pt idx="1489">
                  <c:v>-7.6167405078977402E-4</c:v>
                </c:pt>
                <c:pt idx="1490">
                  <c:v>-2.3596383238556E-2</c:v>
                </c:pt>
                <c:pt idx="1491">
                  <c:v>5.8688133346174404E-4</c:v>
                </c:pt>
                <c:pt idx="1492">
                  <c:v>-3.5643189305198701E-4</c:v>
                </c:pt>
                <c:pt idx="1493">
                  <c:v>5.4048563356254896E-3</c:v>
                </c:pt>
                <c:pt idx="1494">
                  <c:v>-1.9993926439921999E-4</c:v>
                </c:pt>
                <c:pt idx="1495">
                  <c:v>-1.9271178750727602E-2</c:v>
                </c:pt>
                <c:pt idx="1496">
                  <c:v>-6.9974268648005803E-3</c:v>
                </c:pt>
                <c:pt idx="1497">
                  <c:v>8.6408358098435402E-5</c:v>
                </c:pt>
                <c:pt idx="1498">
                  <c:v>-1.55154781132097E-2</c:v>
                </c:pt>
                <c:pt idx="1499">
                  <c:v>-1.58977934030969E-2</c:v>
                </c:pt>
                <c:pt idx="1500">
                  <c:v>-2.0803200653483098E-2</c:v>
                </c:pt>
                <c:pt idx="1501">
                  <c:v>-9.16218864080247E-3</c:v>
                </c:pt>
                <c:pt idx="1502">
                  <c:v>2.42016194970547E-2</c:v>
                </c:pt>
                <c:pt idx="1503">
                  <c:v>8.5261777916688201E-3</c:v>
                </c:pt>
                <c:pt idx="1504">
                  <c:v>-1.24231859132112E-3</c:v>
                </c:pt>
                <c:pt idx="1505">
                  <c:v>1.9448606648503901E-3</c:v>
                </c:pt>
                <c:pt idx="1506">
                  <c:v>-2.5068276263535201E-2</c:v>
                </c:pt>
                <c:pt idx="1507">
                  <c:v>3.3759378318728897E-2</c:v>
                </c:pt>
                <c:pt idx="1508">
                  <c:v>2.3286586113749098E-3</c:v>
                </c:pt>
                <c:pt idx="1509">
                  <c:v>9.6485984958667205E-3</c:v>
                </c:pt>
                <c:pt idx="1510">
                  <c:v>4.0896523041704302E-3</c:v>
                </c:pt>
                <c:pt idx="1511">
                  <c:v>4.5082676325783801E-3</c:v>
                </c:pt>
                <c:pt idx="1512">
                  <c:v>-1.46353675471501E-4</c:v>
                </c:pt>
                <c:pt idx="1513">
                  <c:v>-1.75714414004539E-3</c:v>
                </c:pt>
                <c:pt idx="1514">
                  <c:v>1.06646417681244E-2</c:v>
                </c:pt>
                <c:pt idx="1515">
                  <c:v>2.2195019060886299E-3</c:v>
                </c:pt>
                <c:pt idx="1516">
                  <c:v>7.5627828542582003E-3</c:v>
                </c:pt>
                <c:pt idx="1517">
                  <c:v>1.30969126470369E-2</c:v>
                </c:pt>
                <c:pt idx="1518">
                  <c:v>-3.5646135908692202E-3</c:v>
                </c:pt>
                <c:pt idx="1519">
                  <c:v>2.2004713333086999E-3</c:v>
                </c:pt>
                <c:pt idx="1520">
                  <c:v>1.37473203965554E-3</c:v>
                </c:pt>
                <c:pt idx="1521">
                  <c:v>8.4528936024961705E-3</c:v>
                </c:pt>
                <c:pt idx="1522">
                  <c:v>-2.62593637370528E-3</c:v>
                </c:pt>
                <c:pt idx="1523">
                  <c:v>-1.45727099797834E-3</c:v>
                </c:pt>
                <c:pt idx="1524">
                  <c:v>1.54295916792461E-2</c:v>
                </c:pt>
                <c:pt idx="1525">
                  <c:v>8.5606309079408905E-3</c:v>
                </c:pt>
                <c:pt idx="1526">
                  <c:v>8.9823187443282897E-4</c:v>
                </c:pt>
                <c:pt idx="1527">
                  <c:v>1.20745981034909E-4</c:v>
                </c:pt>
                <c:pt idx="1528">
                  <c:v>1.2807878037835899E-2</c:v>
                </c:pt>
                <c:pt idx="1529">
                  <c:v>3.0194138361176901E-3</c:v>
                </c:pt>
                <c:pt idx="1530">
                  <c:v>-2.6551456286969702E-3</c:v>
                </c:pt>
                <c:pt idx="1531">
                  <c:v>1.08199623678063E-2</c:v>
                </c:pt>
                <c:pt idx="1532">
                  <c:v>3.7441324932688301E-4</c:v>
                </c:pt>
                <c:pt idx="1533">
                  <c:v>1.77555460828801E-3</c:v>
                </c:pt>
                <c:pt idx="1534">
                  <c:v>-3.5326446287138199E-3</c:v>
                </c:pt>
                <c:pt idx="1535">
                  <c:v>6.3906244381742401E-3</c:v>
                </c:pt>
                <c:pt idx="1536">
                  <c:v>4.1034601880082599E-4</c:v>
                </c:pt>
                <c:pt idx="1537">
                  <c:v>-7.90696301130478E-4</c:v>
                </c:pt>
                <c:pt idx="1538">
                  <c:v>-5.44190422789911E-4</c:v>
                </c:pt>
                <c:pt idx="1539">
                  <c:v>-2.8295460586895901E-3</c:v>
                </c:pt>
                <c:pt idx="1540">
                  <c:v>6.8716739803607501E-3</c:v>
                </c:pt>
                <c:pt idx="1541">
                  <c:v>-1.2960497580887501E-3</c:v>
                </c:pt>
                <c:pt idx="1542">
                  <c:v>-1.1321175028613001E-3</c:v>
                </c:pt>
                <c:pt idx="1543">
                  <c:v>-6.5454909924979E-3</c:v>
                </c:pt>
                <c:pt idx="1544">
                  <c:v>-8.1589038889600604E-3</c:v>
                </c:pt>
                <c:pt idx="1545">
                  <c:v>-2.1340139198386598E-3</c:v>
                </c:pt>
                <c:pt idx="1546">
                  <c:v>4.8531809803316998E-3</c:v>
                </c:pt>
                <c:pt idx="1547">
                  <c:v>2.9489762744178299E-3</c:v>
                </c:pt>
                <c:pt idx="1548">
                  <c:v>6.9255815470474699E-3</c:v>
                </c:pt>
                <c:pt idx="1549">
                  <c:v>-8.6842017060344702E-4</c:v>
                </c:pt>
                <c:pt idx="1550">
                  <c:v>4.9725193739357399E-3</c:v>
                </c:pt>
                <c:pt idx="1551">
                  <c:v>1.2330368540123401E-3</c:v>
                </c:pt>
                <c:pt idx="1552">
                  <c:v>-1.3061489628503001E-4</c:v>
                </c:pt>
                <c:pt idx="1553">
                  <c:v>-2.9486656918281001E-3</c:v>
                </c:pt>
                <c:pt idx="1554">
                  <c:v>1.0794049627223501E-2</c:v>
                </c:pt>
                <c:pt idx="1555">
                  <c:v>-1.9156854235052902E-2</c:v>
                </c:pt>
                <c:pt idx="1556">
                  <c:v>-2.7980838936834197E-4</c:v>
                </c:pt>
                <c:pt idx="1557">
                  <c:v>7.1571051948916796E-3</c:v>
                </c:pt>
                <c:pt idx="1558">
                  <c:v>-4.6551989086819397E-3</c:v>
                </c:pt>
                <c:pt idx="1559">
                  <c:v>3.5831172994042E-3</c:v>
                </c:pt>
                <c:pt idx="1560">
                  <c:v>6.7117196856877198E-3</c:v>
                </c:pt>
                <c:pt idx="1561">
                  <c:v>3.8340605000175901E-3</c:v>
                </c:pt>
                <c:pt idx="1562">
                  <c:v>1.7438524840564599E-5</c:v>
                </c:pt>
                <c:pt idx="1563">
                  <c:v>2.1461030004631199E-3</c:v>
                </c:pt>
                <c:pt idx="1564">
                  <c:v>2.0824685638528699E-3</c:v>
                </c:pt>
                <c:pt idx="1565">
                  <c:v>1.4181463304266E-3</c:v>
                </c:pt>
                <c:pt idx="1566">
                  <c:v>-6.0859527261046698E-3</c:v>
                </c:pt>
                <c:pt idx="1567">
                  <c:v>3.4718343144997501E-3</c:v>
                </c:pt>
                <c:pt idx="1568">
                  <c:v>3.8085148008697799E-5</c:v>
                </c:pt>
                <c:pt idx="1569">
                  <c:v>6.5876322869365296E-3</c:v>
                </c:pt>
                <c:pt idx="1570">
                  <c:v>-2.0987478738194399E-4</c:v>
                </c:pt>
                <c:pt idx="1571">
                  <c:v>5.0923505738616703E-4</c:v>
                </c:pt>
                <c:pt idx="1572">
                  <c:v>-2.2763638303940599E-3</c:v>
                </c:pt>
                <c:pt idx="1573">
                  <c:v>1.57781990469874E-3</c:v>
                </c:pt>
                <c:pt idx="1574">
                  <c:v>2.5288149412353299E-4</c:v>
                </c:pt>
                <c:pt idx="1575">
                  <c:v>8.8023644018914108E-3</c:v>
                </c:pt>
                <c:pt idx="1576">
                  <c:v>-2.1941919046150099E-3</c:v>
                </c:pt>
                <c:pt idx="1577">
                  <c:v>-3.6901504155019801E-4</c:v>
                </c:pt>
                <c:pt idx="1578">
                  <c:v>4.6743634859040097E-3</c:v>
                </c:pt>
                <c:pt idx="1579">
                  <c:v>3.5696622941609101E-4</c:v>
                </c:pt>
                <c:pt idx="1580">
                  <c:v>9.5094813291652096E-4</c:v>
                </c:pt>
                <c:pt idx="1581">
                  <c:v>-7.5758994967983805E-4</c:v>
                </c:pt>
                <c:pt idx="1582">
                  <c:v>-1.6649515009818299E-2</c:v>
                </c:pt>
                <c:pt idx="1583">
                  <c:v>-1.6066713268179001E-3</c:v>
                </c:pt>
                <c:pt idx="1584">
                  <c:v>-3.0260155887187798E-3</c:v>
                </c:pt>
                <c:pt idx="1585">
                  <c:v>3.71341775645409E-3</c:v>
                </c:pt>
                <c:pt idx="1586">
                  <c:v>-8.1421815688147194E-3</c:v>
                </c:pt>
                <c:pt idx="1587">
                  <c:v>7.9840602076551807E-3</c:v>
                </c:pt>
                <c:pt idx="1588">
                  <c:v>5.8219770208102501E-3</c:v>
                </c:pt>
                <c:pt idx="1589">
                  <c:v>8.8559196487121607E-3</c:v>
                </c:pt>
                <c:pt idx="1590">
                  <c:v>-5.8544236531281697E-3</c:v>
                </c:pt>
                <c:pt idx="1591">
                  <c:v>-2.2574136178051202E-3</c:v>
                </c:pt>
                <c:pt idx="1592">
                  <c:v>8.4599047136238101E-3</c:v>
                </c:pt>
                <c:pt idx="1593">
                  <c:v>-2.8283616990028501E-3</c:v>
                </c:pt>
                <c:pt idx="1594">
                  <c:v>-1.1985681943016401E-2</c:v>
                </c:pt>
                <c:pt idx="1595">
                  <c:v>1.3526195784275799E-3</c:v>
                </c:pt>
                <c:pt idx="1596">
                  <c:v>-2.1027227336632101E-3</c:v>
                </c:pt>
                <c:pt idx="1597">
                  <c:v>-6.9359555174738101E-3</c:v>
                </c:pt>
                <c:pt idx="1598">
                  <c:v>2.0962411748005599E-3</c:v>
                </c:pt>
                <c:pt idx="1599">
                  <c:v>-1.32831880231202E-2</c:v>
                </c:pt>
                <c:pt idx="1600">
                  <c:v>-9.2301052395004995E-4</c:v>
                </c:pt>
                <c:pt idx="1601">
                  <c:v>2.1205902322179501E-2</c:v>
                </c:pt>
                <c:pt idx="1602">
                  <c:v>8.1287685006414707E-3</c:v>
                </c:pt>
                <c:pt idx="1603">
                  <c:v>6.1168095558660597E-3</c:v>
                </c:pt>
                <c:pt idx="1604">
                  <c:v>3.7730506633797999E-3</c:v>
                </c:pt>
                <c:pt idx="1605">
                  <c:v>-3.4993807146249998E-4</c:v>
                </c:pt>
                <c:pt idx="1606">
                  <c:v>-2.0396984988729399E-3</c:v>
                </c:pt>
                <c:pt idx="1607">
                  <c:v>4.0890781712417503E-3</c:v>
                </c:pt>
                <c:pt idx="1608">
                  <c:v>-1.61284216998372E-3</c:v>
                </c:pt>
                <c:pt idx="1609">
                  <c:v>3.1044523434160701E-4</c:v>
                </c:pt>
                <c:pt idx="1610">
                  <c:v>9.6704625570111207E-3</c:v>
                </c:pt>
                <c:pt idx="1611">
                  <c:v>2.9807301410620301E-3</c:v>
                </c:pt>
                <c:pt idx="1612">
                  <c:v>9.4276151277163101E-3</c:v>
                </c:pt>
                <c:pt idx="1613">
                  <c:v>-1.2600261801485599E-3</c:v>
                </c:pt>
                <c:pt idx="1614">
                  <c:v>-5.7781161870802005E-4</c:v>
                </c:pt>
                <c:pt idx="1615">
                  <c:v>-9.5417023155633402E-3</c:v>
                </c:pt>
                <c:pt idx="1616">
                  <c:v>-1.2347459021461501E-3</c:v>
                </c:pt>
                <c:pt idx="1617">
                  <c:v>3.81592255731722E-3</c:v>
                </c:pt>
                <c:pt idx="1618">
                  <c:v>5.74091181081322E-3</c:v>
                </c:pt>
                <c:pt idx="1619">
                  <c:v>2.5476651918600601E-3</c:v>
                </c:pt>
                <c:pt idx="1620">
                  <c:v>2.92387034725611E-3</c:v>
                </c:pt>
                <c:pt idx="1621">
                  <c:v>7.6430761271929198E-3</c:v>
                </c:pt>
                <c:pt idx="1622">
                  <c:v>-9.0374099773459903E-4</c:v>
                </c:pt>
                <c:pt idx="1623">
                  <c:v>-1.61572866445868E-3</c:v>
                </c:pt>
                <c:pt idx="1624">
                  <c:v>1.2358159804265001E-3</c:v>
                </c:pt>
                <c:pt idx="1625">
                  <c:v>4.5004847673177396E-3</c:v>
                </c:pt>
                <c:pt idx="1626">
                  <c:v>2.2826717159196001E-3</c:v>
                </c:pt>
                <c:pt idx="1627">
                  <c:v>4.6094985236418001E-3</c:v>
                </c:pt>
                <c:pt idx="1628">
                  <c:v>5.8614670075802901E-5</c:v>
                </c:pt>
                <c:pt idx="1629">
                  <c:v>-3.4095813595054199E-3</c:v>
                </c:pt>
                <c:pt idx="1630">
                  <c:v>-6.5526262851549498E-3</c:v>
                </c:pt>
                <c:pt idx="1631">
                  <c:v>3.5755356654507998E-3</c:v>
                </c:pt>
                <c:pt idx="1632">
                  <c:v>-6.1958896877547798E-3</c:v>
                </c:pt>
                <c:pt idx="1633">
                  <c:v>9.4157598677093802E-4</c:v>
                </c:pt>
                <c:pt idx="1634">
                  <c:v>6.8241647017276297E-3</c:v>
                </c:pt>
                <c:pt idx="1635">
                  <c:v>4.6771636608934396E-3</c:v>
                </c:pt>
                <c:pt idx="1636">
                  <c:v>-5.2762510690202201E-3</c:v>
                </c:pt>
                <c:pt idx="1637">
                  <c:v>7.3604742596646896E-3</c:v>
                </c:pt>
                <c:pt idx="1638">
                  <c:v>-5.3912557665009898E-4</c:v>
                </c:pt>
                <c:pt idx="1639">
                  <c:v>-2.5819723830935002E-3</c:v>
                </c:pt>
                <c:pt idx="1640">
                  <c:v>-1.09451903192766E-2</c:v>
                </c:pt>
                <c:pt idx="1641">
                  <c:v>-9.0395867268047193E-3</c:v>
                </c:pt>
                <c:pt idx="1642">
                  <c:v>-7.3093853544549401E-3</c:v>
                </c:pt>
                <c:pt idx="1643">
                  <c:v>-1.00767206945289E-2</c:v>
                </c:pt>
                <c:pt idx="1644">
                  <c:v>1.29330137007772E-2</c:v>
                </c:pt>
                <c:pt idx="1645">
                  <c:v>7.6659588370266705E-4</c:v>
                </c:pt>
                <c:pt idx="1646">
                  <c:v>1.85884257803361E-2</c:v>
                </c:pt>
                <c:pt idx="1647">
                  <c:v>-6.6385297600620704E-3</c:v>
                </c:pt>
                <c:pt idx="1648">
                  <c:v>-4.0098833667814304E-3</c:v>
                </c:pt>
                <c:pt idx="1649">
                  <c:v>1.4654130432155601E-2</c:v>
                </c:pt>
                <c:pt idx="1650">
                  <c:v>-2.9730363473091399E-2</c:v>
                </c:pt>
                <c:pt idx="1651">
                  <c:v>2.4612367826904401E-3</c:v>
                </c:pt>
                <c:pt idx="1652">
                  <c:v>1.43231161310467E-2</c:v>
                </c:pt>
                <c:pt idx="1653">
                  <c:v>4.01106176733158E-3</c:v>
                </c:pt>
                <c:pt idx="1654">
                  <c:v>-7.9462520811493E-3</c:v>
                </c:pt>
                <c:pt idx="1655">
                  <c:v>8.2130062994995607E-3</c:v>
                </c:pt>
                <c:pt idx="1656">
                  <c:v>-5.0620962947638701E-4</c:v>
                </c:pt>
                <c:pt idx="1657">
                  <c:v>-2.62889355580668E-2</c:v>
                </c:pt>
                <c:pt idx="1658">
                  <c:v>3.6410637246496601E-3</c:v>
                </c:pt>
                <c:pt idx="1659">
                  <c:v>-3.2083318806849898E-3</c:v>
                </c:pt>
                <c:pt idx="1660">
                  <c:v>6.52414118680143E-3</c:v>
                </c:pt>
                <c:pt idx="1661">
                  <c:v>1.2607435438741099E-2</c:v>
                </c:pt>
                <c:pt idx="1662">
                  <c:v>6.4262082115234805E-4</c:v>
                </c:pt>
                <c:pt idx="1663">
                  <c:v>-1.73075735027689E-3</c:v>
                </c:pt>
                <c:pt idx="1664">
                  <c:v>1.07837220263515E-2</c:v>
                </c:pt>
                <c:pt idx="1665">
                  <c:v>1.29259228942133E-2</c:v>
                </c:pt>
                <c:pt idx="1666">
                  <c:v>9.1020391827530904E-4</c:v>
                </c:pt>
                <c:pt idx="1667">
                  <c:v>-3.1334947106217402E-5</c:v>
                </c:pt>
                <c:pt idx="1668">
                  <c:v>3.2226552944139802E-4</c:v>
                </c:pt>
                <c:pt idx="1669">
                  <c:v>7.2036590507942302E-3</c:v>
                </c:pt>
                <c:pt idx="1670">
                  <c:v>2.8749707848360101E-3</c:v>
                </c:pt>
                <c:pt idx="1671">
                  <c:v>-9.6628851240705097E-4</c:v>
                </c:pt>
                <c:pt idx="1672">
                  <c:v>2.5784285879443098E-3</c:v>
                </c:pt>
                <c:pt idx="1673">
                  <c:v>3.4262353493549202E-4</c:v>
                </c:pt>
                <c:pt idx="1674">
                  <c:v>1.9955034655944101E-5</c:v>
                </c:pt>
                <c:pt idx="1675">
                  <c:v>-4.9076089603009203E-3</c:v>
                </c:pt>
                <c:pt idx="1676">
                  <c:v>-3.2309187811304803E-5</c:v>
                </c:pt>
                <c:pt idx="1677">
                  <c:v>-8.4520120896715793E-3</c:v>
                </c:pt>
                <c:pt idx="1678">
                  <c:v>6.1396789000371299E-3</c:v>
                </c:pt>
                <c:pt idx="1679">
                  <c:v>-2.43187110520587E-3</c:v>
                </c:pt>
                <c:pt idx="1680">
                  <c:v>-5.3305084118475798E-3</c:v>
                </c:pt>
                <c:pt idx="1681">
                  <c:v>1.6783088949025101E-3</c:v>
                </c:pt>
                <c:pt idx="1682">
                  <c:v>-3.5642470599469601E-3</c:v>
                </c:pt>
                <c:pt idx="1683">
                  <c:v>9.0633502188504408E-3</c:v>
                </c:pt>
                <c:pt idx="1684">
                  <c:v>6.3952088460510403E-3</c:v>
                </c:pt>
                <c:pt idx="1685">
                  <c:v>1.08795332131447E-2</c:v>
                </c:pt>
                <c:pt idx="1686">
                  <c:v>-4.6268072468895298E-4</c:v>
                </c:pt>
                <c:pt idx="1687">
                  <c:v>9.9064352722359403E-3</c:v>
                </c:pt>
                <c:pt idx="1688">
                  <c:v>-2.00154777390799E-3</c:v>
                </c:pt>
                <c:pt idx="1689">
                  <c:v>2.7590186583426302E-3</c:v>
                </c:pt>
                <c:pt idx="1690">
                  <c:v>-3.9270456457136203E-3</c:v>
                </c:pt>
                <c:pt idx="1691">
                  <c:v>2.2827024992917201E-3</c:v>
                </c:pt>
                <c:pt idx="1692">
                  <c:v>-3.5750557426104698E-3</c:v>
                </c:pt>
                <c:pt idx="1693">
                  <c:v>2.8430935856431799E-3</c:v>
                </c:pt>
                <c:pt idx="1694">
                  <c:v>1.9185981834693199E-3</c:v>
                </c:pt>
                <c:pt idx="1695">
                  <c:v>4.0644263323678697E-3</c:v>
                </c:pt>
                <c:pt idx="1696">
                  <c:v>1.85528725821599E-3</c:v>
                </c:pt>
                <c:pt idx="1697">
                  <c:v>-8.3274228806782201E-4</c:v>
                </c:pt>
                <c:pt idx="1698">
                  <c:v>3.2480476180495599E-3</c:v>
                </c:pt>
                <c:pt idx="1699">
                  <c:v>-3.0274515138039699E-3</c:v>
                </c:pt>
                <c:pt idx="1700">
                  <c:v>9.6159785071027095E-3</c:v>
                </c:pt>
                <c:pt idx="1701">
                  <c:v>1.2324036009069199E-3</c:v>
                </c:pt>
                <c:pt idx="1702">
                  <c:v>-1.1864344814073199E-3</c:v>
                </c:pt>
                <c:pt idx="1703">
                  <c:v>7.0227918482797204E-4</c:v>
                </c:pt>
                <c:pt idx="1704">
                  <c:v>2.72640692354545E-3</c:v>
                </c:pt>
                <c:pt idx="1705">
                  <c:v>2.5573557297830299E-3</c:v>
                </c:pt>
                <c:pt idx="1706">
                  <c:v>-6.5479110626654499E-4</c:v>
                </c:pt>
                <c:pt idx="1707">
                  <c:v>1.5633980380800601E-3</c:v>
                </c:pt>
                <c:pt idx="1708">
                  <c:v>7.1129737167743401E-4</c:v>
                </c:pt>
                <c:pt idx="1709">
                  <c:v>8.3674308309544105E-4</c:v>
                </c:pt>
                <c:pt idx="1710">
                  <c:v>7.6660034526000601E-3</c:v>
                </c:pt>
                <c:pt idx="1711">
                  <c:v>1.6766814023495201E-4</c:v>
                </c:pt>
                <c:pt idx="1712">
                  <c:v>-5.9273880698187302E-4</c:v>
                </c:pt>
                <c:pt idx="1713">
                  <c:v>-3.7632657632212302E-3</c:v>
                </c:pt>
                <c:pt idx="1714">
                  <c:v>-1.5840312391350499E-3</c:v>
                </c:pt>
                <c:pt idx="1715">
                  <c:v>2.1725739696913E-3</c:v>
                </c:pt>
                <c:pt idx="1716">
                  <c:v>2.4930995756026601E-3</c:v>
                </c:pt>
                <c:pt idx="1717">
                  <c:v>2.19312314560424E-3</c:v>
                </c:pt>
                <c:pt idx="1718">
                  <c:v>4.1657790039729501E-3</c:v>
                </c:pt>
                <c:pt idx="1719">
                  <c:v>-2.0096585856731E-3</c:v>
                </c:pt>
                <c:pt idx="1720">
                  <c:v>-2.8895091820676602E-3</c:v>
                </c:pt>
                <c:pt idx="1721">
                  <c:v>-6.6601718383736998E-3</c:v>
                </c:pt>
                <c:pt idx="1722">
                  <c:v>6.3036386858473497E-3</c:v>
                </c:pt>
                <c:pt idx="1723">
                  <c:v>1.4991519920370001E-3</c:v>
                </c:pt>
                <c:pt idx="1724">
                  <c:v>9.0942520403683308E-3</c:v>
                </c:pt>
                <c:pt idx="1725">
                  <c:v>-1.05594972207411E-3</c:v>
                </c:pt>
                <c:pt idx="1726">
                  <c:v>-1.0975548602935601E-3</c:v>
                </c:pt>
                <c:pt idx="1727">
                  <c:v>2.90398106584395E-3</c:v>
                </c:pt>
                <c:pt idx="1728">
                  <c:v>8.5386084998546104E-3</c:v>
                </c:pt>
                <c:pt idx="1729">
                  <c:v>7.2585315391421107E-5</c:v>
                </c:pt>
                <c:pt idx="1730">
                  <c:v>2.3741305504125301E-3</c:v>
                </c:pt>
                <c:pt idx="1731">
                  <c:v>3.35214610977104E-4</c:v>
                </c:pt>
                <c:pt idx="1732">
                  <c:v>-4.3235386016704698E-4</c:v>
                </c:pt>
                <c:pt idx="1733">
                  <c:v>4.4493085995832597E-3</c:v>
                </c:pt>
                <c:pt idx="1734">
                  <c:v>4.9326414590377503E-3</c:v>
                </c:pt>
                <c:pt idx="1735">
                  <c:v>2.8858553010182702E-4</c:v>
                </c:pt>
                <c:pt idx="1736">
                  <c:v>-1.95427917965359E-4</c:v>
                </c:pt>
                <c:pt idx="1737">
                  <c:v>2.5575265910358102E-3</c:v>
                </c:pt>
                <c:pt idx="1738">
                  <c:v>3.3950984041702099E-5</c:v>
                </c:pt>
                <c:pt idx="1739">
                  <c:v>-1.9325340591922E-3</c:v>
                </c:pt>
                <c:pt idx="1740">
                  <c:v>2.9416937024937398E-3</c:v>
                </c:pt>
                <c:pt idx="1741">
                  <c:v>4.1719372273465796E-3</c:v>
                </c:pt>
                <c:pt idx="1742">
                  <c:v>-7.0849095780836004E-3</c:v>
                </c:pt>
                <c:pt idx="1743">
                  <c:v>1.1757221194408499E-3</c:v>
                </c:pt>
                <c:pt idx="1744">
                  <c:v>-2.8071449428897399E-3</c:v>
                </c:pt>
                <c:pt idx="1745">
                  <c:v>4.8904373587368502E-3</c:v>
                </c:pt>
                <c:pt idx="1746">
                  <c:v>6.63324403757567E-3</c:v>
                </c:pt>
                <c:pt idx="1747">
                  <c:v>-2.8593073050462501E-3</c:v>
                </c:pt>
                <c:pt idx="1748">
                  <c:v>2.3173531974387302E-3</c:v>
                </c:pt>
                <c:pt idx="1749">
                  <c:v>-1.51568673177278E-3</c:v>
                </c:pt>
                <c:pt idx="1750">
                  <c:v>1.8684086233433201E-3</c:v>
                </c:pt>
                <c:pt idx="1751">
                  <c:v>8.33174163220134E-3</c:v>
                </c:pt>
                <c:pt idx="1752">
                  <c:v>3.8547057177216299E-3</c:v>
                </c:pt>
                <c:pt idx="1753">
                  <c:v>-6.6386923428560696E-4</c:v>
                </c:pt>
                <c:pt idx="1754">
                  <c:v>2.8904605969510899E-4</c:v>
                </c:pt>
                <c:pt idx="1755">
                  <c:v>1.1403144471457099E-3</c:v>
                </c:pt>
                <c:pt idx="1756">
                  <c:v>-2.1190394103203399E-3</c:v>
                </c:pt>
                <c:pt idx="1757">
                  <c:v>1.4869265218066301E-2</c:v>
                </c:pt>
                <c:pt idx="1758">
                  <c:v>1.11878228829336E-2</c:v>
                </c:pt>
                <c:pt idx="1759">
                  <c:v>3.3201287296620902E-3</c:v>
                </c:pt>
                <c:pt idx="1760">
                  <c:v>-5.4154705145391998E-3</c:v>
                </c:pt>
                <c:pt idx="1761">
                  <c:v>2.4332173874570102E-3</c:v>
                </c:pt>
                <c:pt idx="1762">
                  <c:v>1.6870749056512101E-3</c:v>
                </c:pt>
                <c:pt idx="1763">
                  <c:v>6.4418675537450398E-3</c:v>
                </c:pt>
                <c:pt idx="1764">
                  <c:v>-1.63177344196491E-3</c:v>
                </c:pt>
                <c:pt idx="1765">
                  <c:v>1.8418447338326401E-3</c:v>
                </c:pt>
                <c:pt idx="1766">
                  <c:v>-7.3106289457739099E-4</c:v>
                </c:pt>
                <c:pt idx="1767">
                  <c:v>4.6947887144410403E-3</c:v>
                </c:pt>
                <c:pt idx="1768">
                  <c:v>-3.8228404778309498E-3</c:v>
                </c:pt>
                <c:pt idx="1769">
                  <c:v>-1.0573815022893399E-2</c:v>
                </c:pt>
                <c:pt idx="1770">
                  <c:v>-1.1362682040173801E-2</c:v>
                </c:pt>
                <c:pt idx="1771">
                  <c:v>-3.0747925188099299E-2</c:v>
                </c:pt>
                <c:pt idx="1772">
                  <c:v>-3.7856753407310099E-3</c:v>
                </c:pt>
                <c:pt idx="1773">
                  <c:v>-4.5168174100652797E-2</c:v>
                </c:pt>
                <c:pt idx="1774">
                  <c:v>-8.2724499142758506E-3</c:v>
                </c:pt>
                <c:pt idx="1775">
                  <c:v>1.50036217242593E-2</c:v>
                </c:pt>
                <c:pt idx="1776">
                  <c:v>-2.8510530261905299E-2</c:v>
                </c:pt>
                <c:pt idx="1777">
                  <c:v>4.1336350940641697E-2</c:v>
                </c:pt>
                <c:pt idx="1778">
                  <c:v>-3.4510725624696502E-2</c:v>
                </c:pt>
                <c:pt idx="1779">
                  <c:v>-1.7201002454620001E-2</c:v>
                </c:pt>
                <c:pt idx="1780">
                  <c:v>-2.6336798282755501E-2</c:v>
                </c:pt>
                <c:pt idx="1781">
                  <c:v>4.8215080535800203E-2</c:v>
                </c:pt>
                <c:pt idx="1782">
                  <c:v>-5.0102856837410698E-2</c:v>
                </c:pt>
                <c:pt idx="1783">
                  <c:v>-9.9944851846007404E-2</c:v>
                </c:pt>
                <c:pt idx="1784">
                  <c:v>8.8808356440746597E-2</c:v>
                </c:pt>
                <c:pt idx="1785">
                  <c:v>-4.25507137188244E-2</c:v>
                </c:pt>
                <c:pt idx="1786">
                  <c:v>5.8226286690741702E-2</c:v>
                </c:pt>
                <c:pt idx="1787">
                  <c:v>-5.3222336221424499E-2</c:v>
                </c:pt>
                <c:pt idx="1788">
                  <c:v>4.6968462774209596E-3</c:v>
                </c:pt>
                <c:pt idx="1789">
                  <c:v>-4.4327634743158498E-2</c:v>
                </c:pt>
                <c:pt idx="1790">
                  <c:v>-9.9104970857533097E-3</c:v>
                </c:pt>
                <c:pt idx="1791">
                  <c:v>8.9683156948216505E-2</c:v>
                </c:pt>
                <c:pt idx="1792">
                  <c:v>1.14689986744791E-2</c:v>
                </c:pt>
                <c:pt idx="1793">
                  <c:v>6.0543828751667798E-2</c:v>
                </c:pt>
                <c:pt idx="1794">
                  <c:v>-3.4267808022629499E-2</c:v>
                </c:pt>
                <c:pt idx="1795">
                  <c:v>1.09888720738185E-2</c:v>
                </c:pt>
                <c:pt idx="1796">
                  <c:v>-1.6142381973062499E-2</c:v>
                </c:pt>
                <c:pt idx="1797">
                  <c:v>-4.5146328727152303E-2</c:v>
                </c:pt>
                <c:pt idx="1798">
                  <c:v>2.2572695703623E-2</c:v>
                </c:pt>
                <c:pt idx="1799">
                  <c:v>-1.52528602319536E-2</c:v>
                </c:pt>
                <c:pt idx="1800">
                  <c:v>1.65909747261834E-2</c:v>
                </c:pt>
                <c:pt idx="1801">
                  <c:v>3.3489345244690001E-2</c:v>
                </c:pt>
                <c:pt idx="1802">
                  <c:v>1.43834386982263E-2</c:v>
                </c:pt>
                <c:pt idx="1803">
                  <c:v>-2.5389981268373199E-3</c:v>
                </c:pt>
                <c:pt idx="1804">
                  <c:v>3.01144965504564E-2</c:v>
                </c:pt>
                <c:pt idx="1805">
                  <c:v>-2.22767506790124E-2</c:v>
                </c:pt>
                <c:pt idx="1806">
                  <c:v>5.7998589924373603E-3</c:v>
                </c:pt>
                <c:pt idx="1807">
                  <c:v>2.64409290791855E-2</c:v>
                </c:pt>
                <c:pt idx="1808">
                  <c:v>-6.01426469993012E-3</c:v>
                </c:pt>
                <c:pt idx="1809">
                  <c:v>-3.11551677797955E-2</c:v>
                </c:pt>
                <c:pt idx="1810">
                  <c:v>2.2671301062101201E-2</c:v>
                </c:pt>
                <c:pt idx="1811">
                  <c:v>-5.3956418102685201E-4</c:v>
                </c:pt>
                <c:pt idx="1812">
                  <c:v>1.38221114617196E-2</c:v>
                </c:pt>
                <c:pt idx="1813">
                  <c:v>4.8689571748163898E-3</c:v>
                </c:pt>
                <c:pt idx="1814">
                  <c:v>-5.2561394601198397E-3</c:v>
                </c:pt>
                <c:pt idx="1815">
                  <c:v>2.6236663207249201E-2</c:v>
                </c:pt>
                <c:pt idx="1816">
                  <c:v>-9.2551165252656598E-3</c:v>
                </c:pt>
                <c:pt idx="1817">
                  <c:v>-3.7038882802161899E-3</c:v>
                </c:pt>
                <c:pt idx="1818">
                  <c:v>1.1438948664053599E-2</c:v>
                </c:pt>
                <c:pt idx="1819">
                  <c:v>1.6730758062550501E-2</c:v>
                </c:pt>
                <c:pt idx="1820">
                  <c:v>5.9156922994142102E-5</c:v>
                </c:pt>
                <c:pt idx="1821">
                  <c:v>-2.07577913383864E-2</c:v>
                </c:pt>
                <c:pt idx="1822">
                  <c:v>-1.7616955794106499E-2</c:v>
                </c:pt>
                <c:pt idx="1823">
                  <c:v>1.1458917804071499E-2</c:v>
                </c:pt>
                <c:pt idx="1824">
                  <c:v>3.9186922544353301E-3</c:v>
                </c:pt>
                <c:pt idx="1825">
                  <c:v>1.03384071577856E-2</c:v>
                </c:pt>
                <c:pt idx="1826">
                  <c:v>-1.05397574194258E-2</c:v>
                </c:pt>
                <c:pt idx="1827">
                  <c:v>1.65139344178615E-2</c:v>
                </c:pt>
                <c:pt idx="1828">
                  <c:v>-7.8039354726231304E-3</c:v>
                </c:pt>
                <c:pt idx="1829">
                  <c:v>2.3509655202508602E-3</c:v>
                </c:pt>
                <c:pt idx="1830">
                  <c:v>3.05356549293754E-3</c:v>
                </c:pt>
                <c:pt idx="1831">
                  <c:v>1.4718492616296701E-2</c:v>
                </c:pt>
                <c:pt idx="1832">
                  <c:v>-2.11017147604431E-3</c:v>
                </c:pt>
                <c:pt idx="1833">
                  <c:v>4.8007678588045197E-3</c:v>
                </c:pt>
                <c:pt idx="1834">
                  <c:v>1.2480807056723499E-3</c:v>
                </c:pt>
                <c:pt idx="1835">
                  <c:v>8.1772787020234702E-3</c:v>
                </c:pt>
                <c:pt idx="1836">
                  <c:v>1.35566554756818E-2</c:v>
                </c:pt>
                <c:pt idx="1837">
                  <c:v>-3.3743829350457999E-3</c:v>
                </c:pt>
                <c:pt idx="1838">
                  <c:v>2.5874065601553E-2</c:v>
                </c:pt>
                <c:pt idx="1839">
                  <c:v>3.9898894119530202E-3</c:v>
                </c:pt>
                <c:pt idx="1840">
                  <c:v>-7.8297553381980606E-3</c:v>
                </c:pt>
                <c:pt idx="1841">
                  <c:v>-5.3272433765708402E-3</c:v>
                </c:pt>
                <c:pt idx="1842">
                  <c:v>-6.0752759198692899E-2</c:v>
                </c:pt>
                <c:pt idx="1843">
                  <c:v>1.29762998685664E-2</c:v>
                </c:pt>
                <c:pt idx="1844">
                  <c:v>2.7592838078101E-3</c:v>
                </c:pt>
                <c:pt idx="1845">
                  <c:v>1.8784884652673001E-2</c:v>
                </c:pt>
                <c:pt idx="1846">
                  <c:v>-3.6067962213368701E-3</c:v>
                </c:pt>
                <c:pt idx="1847">
                  <c:v>5.9401205504019201E-4</c:v>
                </c:pt>
                <c:pt idx="1848">
                  <c:v>-5.6654822009647703E-3</c:v>
                </c:pt>
                <c:pt idx="1849">
                  <c:v>2.1580185634797102E-3</c:v>
                </c:pt>
                <c:pt idx="1850">
                  <c:v>4.2981911703125399E-3</c:v>
                </c:pt>
                <c:pt idx="1851">
                  <c:v>-2.6195278732754498E-2</c:v>
                </c:pt>
                <c:pt idx="1852">
                  <c:v>1.9070807546994401E-4</c:v>
                </c:pt>
                <c:pt idx="1853">
                  <c:v>1.52923336376815E-2</c:v>
                </c:pt>
                <c:pt idx="1854">
                  <c:v>5.0095420996641299E-3</c:v>
                </c:pt>
                <c:pt idx="1855">
                  <c:v>4.5310018326532803E-3</c:v>
                </c:pt>
                <c:pt idx="1856">
                  <c:v>3.9392357914565801E-3</c:v>
                </c:pt>
                <c:pt idx="1857">
                  <c:v>-1.08775088169873E-2</c:v>
                </c:pt>
                <c:pt idx="1858">
                  <c:v>7.7970264812917897E-3</c:v>
                </c:pt>
                <c:pt idx="1859">
                  <c:v>-5.6596254512879104E-3</c:v>
                </c:pt>
                <c:pt idx="1860">
                  <c:v>1.04118130009865E-2</c:v>
                </c:pt>
                <c:pt idx="1861">
                  <c:v>-3.1355412221611601E-3</c:v>
                </c:pt>
                <c:pt idx="1862">
                  <c:v>1.3317285189446099E-2</c:v>
                </c:pt>
                <c:pt idx="1863">
                  <c:v>9.0410448847842093E-3</c:v>
                </c:pt>
                <c:pt idx="1864">
                  <c:v>-3.4119183131618202E-3</c:v>
                </c:pt>
                <c:pt idx="1865">
                  <c:v>2.8445899031588201E-3</c:v>
                </c:pt>
                <c:pt idx="1866">
                  <c:v>2.7905880568215901E-3</c:v>
                </c:pt>
                <c:pt idx="1867">
                  <c:v>1.67764137215939E-3</c:v>
                </c:pt>
                <c:pt idx="1868">
                  <c:v>5.7306396229577297E-3</c:v>
                </c:pt>
                <c:pt idx="1869">
                  <c:v>-1.23963452872416E-2</c:v>
                </c:pt>
                <c:pt idx="1870">
                  <c:v>-6.2096307443050298E-3</c:v>
                </c:pt>
                <c:pt idx="1871">
                  <c:v>2.4559731700222499E-3</c:v>
                </c:pt>
                <c:pt idx="1872">
                  <c:v>-6.4944443446863396E-3</c:v>
                </c:pt>
                <c:pt idx="1873">
                  <c:v>1.23517831282536E-2</c:v>
                </c:pt>
                <c:pt idx="1874">
                  <c:v>-3.7573107206831402E-3</c:v>
                </c:pt>
                <c:pt idx="1875">
                  <c:v>7.6411913923716702E-3</c:v>
                </c:pt>
                <c:pt idx="1876">
                  <c:v>2.3851219613018702E-3</c:v>
                </c:pt>
                <c:pt idx="1877">
                  <c:v>3.6054526780178501E-3</c:v>
                </c:pt>
                <c:pt idx="1878">
                  <c:v>6.4091575198012198E-3</c:v>
                </c:pt>
                <c:pt idx="1879">
                  <c:v>6.40715813242338E-3</c:v>
                </c:pt>
                <c:pt idx="1880">
                  <c:v>6.32794285373039E-4</c:v>
                </c:pt>
                <c:pt idx="1881">
                  <c:v>9.1282757782531001E-4</c:v>
                </c:pt>
                <c:pt idx="1882">
                  <c:v>-8.0010465432212904E-3</c:v>
                </c:pt>
                <c:pt idx="1883">
                  <c:v>1.3899455827979201E-2</c:v>
                </c:pt>
                <c:pt idx="1884">
                  <c:v>-2.04922352271052E-3</c:v>
                </c:pt>
                <c:pt idx="1885">
                  <c:v>-1.7194661396471099E-4</c:v>
                </c:pt>
                <c:pt idx="1886">
                  <c:v>9.0206978286361901E-4</c:v>
                </c:pt>
                <c:pt idx="1887">
                  <c:v>2.3007288895721301E-3</c:v>
                </c:pt>
                <c:pt idx="1888">
                  <c:v>-4.4141436389460399E-3</c:v>
                </c:pt>
                <c:pt idx="1889">
                  <c:v>3.15368082028119E-3</c:v>
                </c:pt>
                <c:pt idx="1890">
                  <c:v>3.43522873930305E-3</c:v>
                </c:pt>
                <c:pt idx="1891">
                  <c:v>3.33119365164404E-3</c:v>
                </c:pt>
                <c:pt idx="1892">
                  <c:v>3.58987425339455E-3</c:v>
                </c:pt>
                <c:pt idx="1893">
                  <c:v>1.01440409896408E-2</c:v>
                </c:pt>
                <c:pt idx="1894">
                  <c:v>1.6716264045830299E-3</c:v>
                </c:pt>
                <c:pt idx="1895">
                  <c:v>6.7100140785116896E-3</c:v>
                </c:pt>
                <c:pt idx="1896">
                  <c:v>-7.3246304376317899E-4</c:v>
                </c:pt>
                <c:pt idx="1897">
                  <c:v>7.4968758512340104E-3</c:v>
                </c:pt>
                <c:pt idx="1898">
                  <c:v>1.52489979082357E-2</c:v>
                </c:pt>
                <c:pt idx="1899">
                  <c:v>-3.5757586556313399E-2</c:v>
                </c:pt>
                <c:pt idx="1900">
                  <c:v>-8.1662523968659001E-3</c:v>
                </c:pt>
                <c:pt idx="1901">
                  <c:v>-7.0372167160145703E-3</c:v>
                </c:pt>
                <c:pt idx="1902">
                  <c:v>1.9944798533671301E-2</c:v>
                </c:pt>
                <c:pt idx="1903">
                  <c:v>-1.7741239870587001E-2</c:v>
                </c:pt>
                <c:pt idx="1904">
                  <c:v>5.32921379765575E-4</c:v>
                </c:pt>
                <c:pt idx="1905">
                  <c:v>4.2204382370630202E-3</c:v>
                </c:pt>
                <c:pt idx="1906">
                  <c:v>5.2058118315071802E-3</c:v>
                </c:pt>
                <c:pt idx="1907">
                  <c:v>-4.6296583637453004E-3</c:v>
                </c:pt>
                <c:pt idx="1908">
                  <c:v>-8.4479553221299894E-3</c:v>
                </c:pt>
                <c:pt idx="1909">
                  <c:v>-1.1245565213035101E-2</c:v>
                </c:pt>
                <c:pt idx="1910">
                  <c:v>-3.8795302370811498E-3</c:v>
                </c:pt>
                <c:pt idx="1911">
                  <c:v>1.0463013638868901E-2</c:v>
                </c:pt>
                <c:pt idx="1912">
                  <c:v>-2.4007294161091899E-2</c:v>
                </c:pt>
                <c:pt idx="1913">
                  <c:v>2.9829543473573099E-3</c:v>
                </c:pt>
                <c:pt idx="1914">
                  <c:v>1.58504781385095E-2</c:v>
                </c:pt>
                <c:pt idx="1915">
                  <c:v>5.3273836246679101E-3</c:v>
                </c:pt>
                <c:pt idx="1916">
                  <c:v>-4.8242447838090204E-3</c:v>
                </c:pt>
                <c:pt idx="1917">
                  <c:v>8.2198337849473304E-3</c:v>
                </c:pt>
                <c:pt idx="1918">
                  <c:v>3.7082009024453299E-3</c:v>
                </c:pt>
                <c:pt idx="1919">
                  <c:v>5.4284611616567096E-3</c:v>
                </c:pt>
                <c:pt idx="1920">
                  <c:v>-6.3268804537488102E-3</c:v>
                </c:pt>
                <c:pt idx="1921">
                  <c:v>-6.6451691550408901E-3</c:v>
                </c:pt>
                <c:pt idx="1922">
                  <c:v>-1.5289711398439401E-3</c:v>
                </c:pt>
                <c:pt idx="1923">
                  <c:v>1.3491886946954799E-4</c:v>
                </c:pt>
                <c:pt idx="1924">
                  <c:v>-5.4882079662108797E-3</c:v>
                </c:pt>
                <c:pt idx="1925">
                  <c:v>4.7161384872977099E-3</c:v>
                </c:pt>
                <c:pt idx="1926">
                  <c:v>-2.1980970313859498E-3</c:v>
                </c:pt>
                <c:pt idx="1927">
                  <c:v>5.2053738863262599E-3</c:v>
                </c:pt>
                <c:pt idx="1928">
                  <c:v>3.4398664911297499E-3</c:v>
                </c:pt>
                <c:pt idx="1929">
                  <c:v>-6.25483178984906E-3</c:v>
                </c:pt>
                <c:pt idx="1930">
                  <c:v>-3.03019380375247E-3</c:v>
                </c:pt>
                <c:pt idx="1931">
                  <c:v>-3.5925571226008902E-2</c:v>
                </c:pt>
                <c:pt idx="1932">
                  <c:v>1.18765014438055E-2</c:v>
                </c:pt>
                <c:pt idx="1933">
                  <c:v>-1.2203669046735499E-2</c:v>
                </c:pt>
                <c:pt idx="1934">
                  <c:v>4.0809806316175904E-3</c:v>
                </c:pt>
                <c:pt idx="1935">
                  <c:v>1.7642760820758701E-2</c:v>
                </c:pt>
                <c:pt idx="1936">
                  <c:v>2.1807516584335999E-2</c:v>
                </c:pt>
                <c:pt idx="1937">
                  <c:v>1.9273262670013901E-2</c:v>
                </c:pt>
                <c:pt idx="1938">
                  <c:v>-2.8775379869741302E-4</c:v>
                </c:pt>
                <c:pt idx="1939">
                  <c:v>3.8773193501013999E-3</c:v>
                </c:pt>
                <c:pt idx="1940">
                  <c:v>-1.4007834839128801E-3</c:v>
                </c:pt>
                <c:pt idx="1941">
                  <c:v>7.6227612269296804E-3</c:v>
                </c:pt>
                <c:pt idx="1942">
                  <c:v>-1.0028678908945401E-2</c:v>
                </c:pt>
                <c:pt idx="1943">
                  <c:v>1.35185767063749E-2</c:v>
                </c:pt>
                <c:pt idx="1944">
                  <c:v>3.8602439722188299E-3</c:v>
                </c:pt>
                <c:pt idx="1945">
                  <c:v>-4.8034761341036901E-3</c:v>
                </c:pt>
                <c:pt idx="1946">
                  <c:v>-1.1631213479601299E-2</c:v>
                </c:pt>
                <c:pt idx="1947">
                  <c:v>3.9386539225387202E-3</c:v>
                </c:pt>
                <c:pt idx="1948">
                  <c:v>-6.81571563626989E-3</c:v>
                </c:pt>
                <c:pt idx="1949">
                  <c:v>1.8733648650192699E-3</c:v>
                </c:pt>
                <c:pt idx="1950">
                  <c:v>1.6032507557285799E-2</c:v>
                </c:pt>
                <c:pt idx="1951">
                  <c:v>-1.58567202662892E-3</c:v>
                </c:pt>
                <c:pt idx="1952">
                  <c:v>1.1970286399758201E-3</c:v>
                </c:pt>
                <c:pt idx="1953">
                  <c:v>-1.53536047949903E-3</c:v>
                </c:pt>
                <c:pt idx="1954">
                  <c:v>1.1208121636018E-2</c:v>
                </c:pt>
                <c:pt idx="1955">
                  <c:v>1.78954853485976E-3</c:v>
                </c:pt>
                <c:pt idx="1956">
                  <c:v>-6.2434142870242495E-4</c:v>
                </c:pt>
                <c:pt idx="1957">
                  <c:v>8.7974240454146996E-3</c:v>
                </c:pt>
                <c:pt idx="1958">
                  <c:v>-6.4582372623610599E-4</c:v>
                </c:pt>
                <c:pt idx="1959">
                  <c:v>2.7832605897471201E-3</c:v>
                </c:pt>
                <c:pt idx="1960">
                  <c:v>-7.9809835607027001E-3</c:v>
                </c:pt>
                <c:pt idx="1961">
                  <c:v>-1.2859425386560199E-3</c:v>
                </c:pt>
                <c:pt idx="1962">
                  <c:v>-1.26576079838345E-3</c:v>
                </c:pt>
                <c:pt idx="1963">
                  <c:v>-1.45626541017547E-3</c:v>
                </c:pt>
                <c:pt idx="1964">
                  <c:v>1.28384476264468E-2</c:v>
                </c:pt>
                <c:pt idx="1965">
                  <c:v>1.7712784469306399E-3</c:v>
                </c:pt>
                <c:pt idx="1966">
                  <c:v>5.7411269476310596E-3</c:v>
                </c:pt>
                <c:pt idx="1967">
                  <c:v>-3.5172785050231899E-3</c:v>
                </c:pt>
                <c:pt idx="1968">
                  <c:v>-1.3046436789927E-3</c:v>
                </c:pt>
                <c:pt idx="1969">
                  <c:v>-2.0752684841428598E-3</c:v>
                </c:pt>
                <c:pt idx="1970">
                  <c:v>7.4553327379252505E-4</c:v>
                </c:pt>
                <c:pt idx="1971">
                  <c:v>3.53033680292815E-3</c:v>
                </c:pt>
                <c:pt idx="1972">
                  <c:v>2.1711736508423399E-3</c:v>
                </c:pt>
                <c:pt idx="1973">
                  <c:v>-2.2298465500115001E-3</c:v>
                </c:pt>
                <c:pt idx="1974">
                  <c:v>1.3406481091209101E-3</c:v>
                </c:pt>
                <c:pt idx="1975">
                  <c:v>6.4181969787920796E-3</c:v>
                </c:pt>
                <c:pt idx="1976">
                  <c:v>-3.71617953084324E-3</c:v>
                </c:pt>
                <c:pt idx="1977">
                  <c:v>7.0575761707220601E-3</c:v>
                </c:pt>
                <c:pt idx="1978">
                  <c:v>5.6936608662176199E-3</c:v>
                </c:pt>
                <c:pt idx="1979">
                  <c:v>1.47382211783409E-2</c:v>
                </c:pt>
                <c:pt idx="1980">
                  <c:v>5.4768655361056903E-3</c:v>
                </c:pt>
                <c:pt idx="1981">
                  <c:v>-2.19212458722146E-3</c:v>
                </c:pt>
                <c:pt idx="1982">
                  <c:v>4.15745716966058E-4</c:v>
                </c:pt>
                <c:pt idx="1983">
                  <c:v>2.27301790277131E-3</c:v>
                </c:pt>
                <c:pt idx="1984">
                  <c:v>-3.76050029105359E-3</c:v>
                </c:pt>
                <c:pt idx="1985">
                  <c:v>-7.2159905065941402E-3</c:v>
                </c:pt>
                <c:pt idx="1986">
                  <c:v>2.0258701928774999E-3</c:v>
                </c:pt>
                <c:pt idx="1987">
                  <c:v>1.3839368887685799E-2</c:v>
                </c:pt>
                <c:pt idx="1988">
                  <c:v>3.1668077285579099E-4</c:v>
                </c:pt>
                <c:pt idx="1989">
                  <c:v>-3.0151272949282401E-3</c:v>
                </c:pt>
                <c:pt idx="1990">
                  <c:v>1.2030940078493701E-3</c:v>
                </c:pt>
                <c:pt idx="1991">
                  <c:v>-1.48994573947516E-3</c:v>
                </c:pt>
                <c:pt idx="1992">
                  <c:v>-2.6013289892048701E-2</c:v>
                </c:pt>
                <c:pt idx="1993">
                  <c:v>9.7133349275994492E-3</c:v>
                </c:pt>
                <c:pt idx="1994">
                  <c:v>-1.9500405967127901E-2</c:v>
                </c:pt>
                <c:pt idx="1995">
                  <c:v>5.3080897135727801E-3</c:v>
                </c:pt>
                <c:pt idx="1996">
                  <c:v>1.3802541965649199E-2</c:v>
                </c:pt>
                <c:pt idx="1997">
                  <c:v>1.0082963259948499E-3</c:v>
                </c:pt>
                <c:pt idx="1998">
                  <c:v>1.0794829768938001E-2</c:v>
                </c:pt>
                <c:pt idx="1999">
                  <c:v>3.8898969855534998E-3</c:v>
                </c:pt>
                <c:pt idx="2000">
                  <c:v>2.4573683766287899E-3</c:v>
                </c:pt>
                <c:pt idx="2001">
                  <c:v>-1.11411798175783E-3</c:v>
                </c:pt>
                <c:pt idx="2002">
                  <c:v>-3.45219543877297E-4</c:v>
                </c:pt>
                <c:pt idx="2003">
                  <c:v>1.3069014527917599E-4</c:v>
                </c:pt>
                <c:pt idx="2004">
                  <c:v>-1.85661658204905E-3</c:v>
                </c:pt>
                <c:pt idx="2005">
                  <c:v>-2.58763429751113E-3</c:v>
                </c:pt>
                <c:pt idx="2006">
                  <c:v>1.2554994192235599E-3</c:v>
                </c:pt>
                <c:pt idx="2007">
                  <c:v>1.12877152777822E-2</c:v>
                </c:pt>
                <c:pt idx="2008">
                  <c:v>-2.47834347905641E-2</c:v>
                </c:pt>
                <c:pt idx="2009">
                  <c:v>-4.7614837180722704E-3</c:v>
                </c:pt>
                <c:pt idx="2010">
                  <c:v>7.8373766939989799E-3</c:v>
                </c:pt>
                <c:pt idx="2011">
                  <c:v>-8.1136713125529395E-3</c:v>
                </c:pt>
                <c:pt idx="2012">
                  <c:v>-1.31523181319871E-2</c:v>
                </c:pt>
                <c:pt idx="2013">
                  <c:v>-1.3508037960082301E-2</c:v>
                </c:pt>
                <c:pt idx="2014">
                  <c:v>1.9308363815583901E-2</c:v>
                </c:pt>
                <c:pt idx="2015">
                  <c:v>-1.7912280101804101E-3</c:v>
                </c:pt>
                <c:pt idx="2016">
                  <c:v>1.4055441418613399E-2</c:v>
                </c:pt>
                <c:pt idx="2017">
                  <c:v>6.0121736231132103E-3</c:v>
                </c:pt>
                <c:pt idx="2018">
                  <c:v>1.03418182182793E-2</c:v>
                </c:pt>
                <c:pt idx="2019">
                  <c:v>1.01488335016242E-3</c:v>
                </c:pt>
                <c:pt idx="2020">
                  <c:v>2.15699219695227E-3</c:v>
                </c:pt>
                <c:pt idx="2021">
                  <c:v>-1.5709218841469901E-3</c:v>
                </c:pt>
                <c:pt idx="2022">
                  <c:v>2.8752053049775801E-3</c:v>
                </c:pt>
                <c:pt idx="2023">
                  <c:v>-1.48705206018101E-2</c:v>
                </c:pt>
                <c:pt idx="2024">
                  <c:v>-6.02920606469393E-4</c:v>
                </c:pt>
                <c:pt idx="2025">
                  <c:v>2.3335198502180301E-3</c:v>
                </c:pt>
                <c:pt idx="2026">
                  <c:v>-7.6601008099493103E-3</c:v>
                </c:pt>
                <c:pt idx="2027">
                  <c:v>-5.4823039848238501E-3</c:v>
                </c:pt>
                <c:pt idx="2028">
                  <c:v>5.2265508159267098E-3</c:v>
                </c:pt>
                <c:pt idx="2029">
                  <c:v>1.6494413826353201E-2</c:v>
                </c:pt>
                <c:pt idx="2030">
                  <c:v>-2.8946731027493E-4</c:v>
                </c:pt>
                <c:pt idx="2031">
                  <c:v>-3.16281961188157E-3</c:v>
                </c:pt>
                <c:pt idx="2032">
                  <c:v>3.6159929659949001E-3</c:v>
                </c:pt>
                <c:pt idx="2033">
                  <c:v>1.17557742368885E-2</c:v>
                </c:pt>
                <c:pt idx="2034">
                  <c:v>2.67220527121691E-3</c:v>
                </c:pt>
                <c:pt idx="2035">
                  <c:v>1.4741432833555799E-3</c:v>
                </c:pt>
                <c:pt idx="2036">
                  <c:v>4.2117580408072399E-3</c:v>
                </c:pt>
                <c:pt idx="2037">
                  <c:v>7.6903163725556903E-3</c:v>
                </c:pt>
                <c:pt idx="2038">
                  <c:v>-6.5400718891057201E-5</c:v>
                </c:pt>
                <c:pt idx="2039">
                  <c:v>3.2891663811453601E-3</c:v>
                </c:pt>
                <c:pt idx="2040">
                  <c:v>-4.0961799296970001E-3</c:v>
                </c:pt>
                <c:pt idx="2041">
                  <c:v>1.10331580161543E-2</c:v>
                </c:pt>
                <c:pt idx="2042">
                  <c:v>3.60225332653984E-3</c:v>
                </c:pt>
                <c:pt idx="2043">
                  <c:v>-1.77352742229198E-3</c:v>
                </c:pt>
                <c:pt idx="2044">
                  <c:v>-6.8256031307080004E-3</c:v>
                </c:pt>
                <c:pt idx="2045">
                  <c:v>9.2630254691135495E-3</c:v>
                </c:pt>
                <c:pt idx="2046">
                  <c:v>-9.2533518567931607E-3</c:v>
                </c:pt>
                <c:pt idx="2047">
                  <c:v>1.08694238615419E-2</c:v>
                </c:pt>
                <c:pt idx="2048">
                  <c:v>5.9354596362626701E-4</c:v>
                </c:pt>
                <c:pt idx="2049">
                  <c:v>-2.14942312699236E-4</c:v>
                </c:pt>
                <c:pt idx="2050">
                  <c:v>-8.45888292830317E-4</c:v>
                </c:pt>
                <c:pt idx="2051">
                  <c:v>6.7400325437081098E-3</c:v>
                </c:pt>
                <c:pt idx="2052">
                  <c:v>-7.2206437182024304E-3</c:v>
                </c:pt>
                <c:pt idx="2053">
                  <c:v>8.1317558823692799E-4</c:v>
                </c:pt>
                <c:pt idx="2054">
                  <c:v>7.3462962378118201E-3</c:v>
                </c:pt>
                <c:pt idx="2055">
                  <c:v>-3.4968331330088001E-3</c:v>
                </c:pt>
                <c:pt idx="2056">
                  <c:v>-8.7117316932158895E-3</c:v>
                </c:pt>
                <c:pt idx="2057">
                  <c:v>-2.1682768452684499E-2</c:v>
                </c:pt>
                <c:pt idx="2058">
                  <c:v>1.2099654192200699E-2</c:v>
                </c:pt>
                <c:pt idx="2059">
                  <c:v>1.48077551664607E-2</c:v>
                </c:pt>
                <c:pt idx="2060">
                  <c:v>-8.4441472313419004E-4</c:v>
                </c:pt>
                <c:pt idx="2061">
                  <c:v>-8.5537819278382297E-3</c:v>
                </c:pt>
                <c:pt idx="2062">
                  <c:v>-2.9477755951036401E-3</c:v>
                </c:pt>
                <c:pt idx="2063">
                  <c:v>1.04994438686107E-2</c:v>
                </c:pt>
                <c:pt idx="2064">
                  <c:v>-7.8412700139645697E-4</c:v>
                </c:pt>
                <c:pt idx="2065">
                  <c:v>3.2875037063516701E-3</c:v>
                </c:pt>
                <c:pt idx="2066">
                  <c:v>-2.1275639556263301E-3</c:v>
                </c:pt>
                <c:pt idx="2067">
                  <c:v>1.8749737128450599E-3</c:v>
                </c:pt>
                <c:pt idx="2068">
                  <c:v>1.1647198427041101E-3</c:v>
                </c:pt>
                <c:pt idx="2069">
                  <c:v>7.6859107720652102E-4</c:v>
                </c:pt>
                <c:pt idx="2070">
                  <c:v>-1.2312414374237099E-4</c:v>
                </c:pt>
                <c:pt idx="2071">
                  <c:v>1.44587048503422E-3</c:v>
                </c:pt>
                <c:pt idx="2072">
                  <c:v>-3.6352984992414198E-3</c:v>
                </c:pt>
                <c:pt idx="2073">
                  <c:v>8.7952943520972007E-3</c:v>
                </c:pt>
                <c:pt idx="2074">
                  <c:v>-2.6567618949416901E-4</c:v>
                </c:pt>
                <c:pt idx="2075">
                  <c:v>1.7506961427659601E-4</c:v>
                </c:pt>
                <c:pt idx="2076">
                  <c:v>-1.8255417468125701E-3</c:v>
                </c:pt>
                <c:pt idx="2077">
                  <c:v>4.6413670230826499E-3</c:v>
                </c:pt>
                <c:pt idx="2078">
                  <c:v>1.9465941937431E-3</c:v>
                </c:pt>
                <c:pt idx="2079">
                  <c:v>-5.0035142496355303E-5</c:v>
                </c:pt>
                <c:pt idx="2080">
                  <c:v>-5.4047867832929704E-3</c:v>
                </c:pt>
                <c:pt idx="2081">
                  <c:v>-4.35731918099562E-4</c:v>
                </c:pt>
                <c:pt idx="2082">
                  <c:v>-1.32114349482559E-2</c:v>
                </c:pt>
                <c:pt idx="2083">
                  <c:v>4.6350670479115797E-3</c:v>
                </c:pt>
                <c:pt idx="2084">
                  <c:v>5.1114294233350899E-3</c:v>
                </c:pt>
                <c:pt idx="2085">
                  <c:v>-1.08384748154184E-3</c:v>
                </c:pt>
                <c:pt idx="2086">
                  <c:v>5.7943377765723699E-3</c:v>
                </c:pt>
                <c:pt idx="2087">
                  <c:v>3.3250724723028202E-3</c:v>
                </c:pt>
                <c:pt idx="2088">
                  <c:v>7.7078878380412296E-4</c:v>
                </c:pt>
                <c:pt idx="2089">
                  <c:v>2.7731138634169001E-4</c:v>
                </c:pt>
                <c:pt idx="2090">
                  <c:v>1.3272329146112099E-3</c:v>
                </c:pt>
                <c:pt idx="2091">
                  <c:v>5.2080549958111099E-3</c:v>
                </c:pt>
                <c:pt idx="2092">
                  <c:v>7.4721182313641698E-3</c:v>
                </c:pt>
                <c:pt idx="2093">
                  <c:v>-5.0598691587281101E-4</c:v>
                </c:pt>
                <c:pt idx="2094">
                  <c:v>3.3533824363036098E-3</c:v>
                </c:pt>
                <c:pt idx="2095">
                  <c:v>-8.5978672165738807E-3</c:v>
                </c:pt>
                <c:pt idx="2096">
                  <c:v>1.1214829918570901E-2</c:v>
                </c:pt>
                <c:pt idx="2097">
                  <c:v>1.1484049079797699E-3</c:v>
                </c:pt>
                <c:pt idx="2098">
                  <c:v>-3.5230289676471201E-3</c:v>
                </c:pt>
                <c:pt idx="2099">
                  <c:v>1.1642922750682301E-3</c:v>
                </c:pt>
                <c:pt idx="2100">
                  <c:v>-3.26756893699654E-3</c:v>
                </c:pt>
                <c:pt idx="2101">
                  <c:v>-7.5675003916981102E-3</c:v>
                </c:pt>
                <c:pt idx="2102">
                  <c:v>-5.3322667759877701E-3</c:v>
                </c:pt>
                <c:pt idx="2103">
                  <c:v>1.50488474881451E-2</c:v>
                </c:pt>
                <c:pt idx="2104">
                  <c:v>8.2080686588838197E-3</c:v>
                </c:pt>
                <c:pt idx="2105">
                  <c:v>2.01463023824279E-3</c:v>
                </c:pt>
                <c:pt idx="2106">
                  <c:v>1.00943190601663E-2</c:v>
                </c:pt>
                <c:pt idx="2107">
                  <c:v>7.9313998073765005E-4</c:v>
                </c:pt>
                <c:pt idx="2108">
                  <c:v>-4.72361867264937E-3</c:v>
                </c:pt>
                <c:pt idx="2109">
                  <c:v>-1.86319174372443E-4</c:v>
                </c:pt>
                <c:pt idx="2110">
                  <c:v>4.1973850116203198E-3</c:v>
                </c:pt>
                <c:pt idx="2111">
                  <c:v>-5.4206823821932601E-3</c:v>
                </c:pt>
                <c:pt idx="2112">
                  <c:v>-6.1486486994908197E-4</c:v>
                </c:pt>
                <c:pt idx="2113">
                  <c:v>8.1700190326528203E-3</c:v>
                </c:pt>
                <c:pt idx="2114">
                  <c:v>-4.6432082296428796E-3</c:v>
                </c:pt>
                <c:pt idx="2115">
                  <c:v>5.9874994315475697E-3</c:v>
                </c:pt>
                <c:pt idx="2116">
                  <c:v>1.6738821949274501E-3</c:v>
                </c:pt>
                <c:pt idx="2117">
                  <c:v>-3.1345596506217701E-4</c:v>
                </c:pt>
                <c:pt idx="2118">
                  <c:v>9.9220898647546106E-4</c:v>
                </c:pt>
                <c:pt idx="2119">
                  <c:v>2.4649821979919702E-3</c:v>
                </c:pt>
                <c:pt idx="2120">
                  <c:v>2.9477387419454401E-3</c:v>
                </c:pt>
                <c:pt idx="2121">
                  <c:v>1.6060338344795701E-3</c:v>
                </c:pt>
                <c:pt idx="2122">
                  <c:v>8.7247699395557102E-4</c:v>
                </c:pt>
                <c:pt idx="2123">
                  <c:v>-7.0857697907681797E-3</c:v>
                </c:pt>
                <c:pt idx="2124">
                  <c:v>-1.08066397201446E-2</c:v>
                </c:pt>
                <c:pt idx="2125">
                  <c:v>1.2559520255743899E-3</c:v>
                </c:pt>
                <c:pt idx="2126">
                  <c:v>8.1085771490772996E-3</c:v>
                </c:pt>
                <c:pt idx="2127">
                  <c:v>2.8292327855113601E-3</c:v>
                </c:pt>
                <c:pt idx="2128">
                  <c:v>1.49457519433485E-3</c:v>
                </c:pt>
                <c:pt idx="2129">
                  <c:v>2.2176660815180901E-3</c:v>
                </c:pt>
                <c:pt idx="2130">
                  <c:v>-5.8419628594696196E-3</c:v>
                </c:pt>
                <c:pt idx="2131">
                  <c:v>8.7690455528976908E-3</c:v>
                </c:pt>
                <c:pt idx="2132">
                  <c:v>1.4324471563522899E-3</c:v>
                </c:pt>
                <c:pt idx="2133">
                  <c:v>-1.3500571571324199E-3</c:v>
                </c:pt>
                <c:pt idx="2134">
                  <c:v>3.1171346489786801E-4</c:v>
                </c:pt>
                <c:pt idx="2135">
                  <c:v>2.8385281677768201E-3</c:v>
                </c:pt>
                <c:pt idx="2136">
                  <c:v>-3.35082969236694E-4</c:v>
                </c:pt>
                <c:pt idx="2137">
                  <c:v>-8.5031654087049905E-4</c:v>
                </c:pt>
                <c:pt idx="2138">
                  <c:v>-1.31944540455935E-3</c:v>
                </c:pt>
                <c:pt idx="2139">
                  <c:v>-4.6162382762889196E-3</c:v>
                </c:pt>
                <c:pt idx="2140">
                  <c:v>-7.7526176231305401E-3</c:v>
                </c:pt>
                <c:pt idx="2141">
                  <c:v>7.5797407980448303E-4</c:v>
                </c:pt>
                <c:pt idx="2142">
                  <c:v>-5.7631743778016704E-3</c:v>
                </c:pt>
                <c:pt idx="2143">
                  <c:v>8.4382066732456799E-3</c:v>
                </c:pt>
                <c:pt idx="2144">
                  <c:v>-1.5523011230354101E-3</c:v>
                </c:pt>
                <c:pt idx="2145">
                  <c:v>-9.1526831464338199E-3</c:v>
                </c:pt>
                <c:pt idx="2146">
                  <c:v>-1.6922318786674901E-3</c:v>
                </c:pt>
                <c:pt idx="2147">
                  <c:v>1.20617158632503E-2</c:v>
                </c:pt>
                <c:pt idx="2148">
                  <c:v>1.4599428049598599E-3</c:v>
                </c:pt>
                <c:pt idx="2149">
                  <c:v>-9.2673917762538098E-4</c:v>
                </c:pt>
                <c:pt idx="2150">
                  <c:v>-2.0574321587474399E-2</c:v>
                </c:pt>
                <c:pt idx="2151">
                  <c:v>1.5679363733049801E-3</c:v>
                </c:pt>
                <c:pt idx="2152">
                  <c:v>-1.19812209738147E-2</c:v>
                </c:pt>
                <c:pt idx="2153">
                  <c:v>2.4084305231696101E-3</c:v>
                </c:pt>
                <c:pt idx="2154">
                  <c:v>-2.2964879301560601E-3</c:v>
                </c:pt>
                <c:pt idx="2155">
                  <c:v>-2.4196966754627298E-3</c:v>
                </c:pt>
                <c:pt idx="2156">
                  <c:v>3.0179781813102599E-3</c:v>
                </c:pt>
                <c:pt idx="2157">
                  <c:v>1.6919170336133001E-2</c:v>
                </c:pt>
                <c:pt idx="2158">
                  <c:v>7.4324416209213696E-3</c:v>
                </c:pt>
                <c:pt idx="2159">
                  <c:v>1.1230409056557E-3</c:v>
                </c:pt>
                <c:pt idx="2160">
                  <c:v>7.3661600060432797E-3</c:v>
                </c:pt>
                <c:pt idx="2161">
                  <c:v>3.65732058695231E-3</c:v>
                </c:pt>
                <c:pt idx="2162">
                  <c:v>2.9914274720985799E-3</c:v>
                </c:pt>
                <c:pt idx="2163">
                  <c:v>-1.0731549583585999E-3</c:v>
                </c:pt>
                <c:pt idx="2164">
                  <c:v>1.5789807436492301E-3</c:v>
                </c:pt>
                <c:pt idx="2165">
                  <c:v>1.81812861651E-3</c:v>
                </c:pt>
                <c:pt idx="2166">
                  <c:v>-5.0644004514438503E-3</c:v>
                </c:pt>
                <c:pt idx="2167">
                  <c:v>9.7813440400895506E-3</c:v>
                </c:pt>
                <c:pt idx="2168">
                  <c:v>1.9474456805769699E-3</c:v>
                </c:pt>
                <c:pt idx="2169">
                  <c:v>5.9948347783108996E-4</c:v>
                </c:pt>
                <c:pt idx="2170">
                  <c:v>3.67361127611637E-3</c:v>
                </c:pt>
                <c:pt idx="2171">
                  <c:v>6.4405112404735702E-3</c:v>
                </c:pt>
                <c:pt idx="2172">
                  <c:v>4.1731721062601796E-3</c:v>
                </c:pt>
                <c:pt idx="2173">
                  <c:v>3.7259083006282601E-3</c:v>
                </c:pt>
                <c:pt idx="2174">
                  <c:v>2.9576892813496398E-4</c:v>
                </c:pt>
                <c:pt idx="2175">
                  <c:v>-3.50486938557524E-3</c:v>
                </c:pt>
                <c:pt idx="2176">
                  <c:v>-8.2598337573755592E-3</c:v>
                </c:pt>
                <c:pt idx="2177">
                  <c:v>5.5077572557522196E-4</c:v>
                </c:pt>
                <c:pt idx="2178">
                  <c:v>7.1966809110384604E-3</c:v>
                </c:pt>
                <c:pt idx="2179">
                  <c:v>-3.5591051698164902E-6</c:v>
                </c:pt>
                <c:pt idx="2180">
                  <c:v>3.8577581225869599E-3</c:v>
                </c:pt>
                <c:pt idx="2181">
                  <c:v>-2.60501959433572E-3</c:v>
                </c:pt>
                <c:pt idx="2182">
                  <c:v>3.37903977451425E-3</c:v>
                </c:pt>
                <c:pt idx="2183">
                  <c:v>-1.39962798705924E-3</c:v>
                </c:pt>
                <c:pt idx="2184">
                  <c:v>-1.06741803985605E-3</c:v>
                </c:pt>
                <c:pt idx="2185">
                  <c:v>1.65570723278268E-3</c:v>
                </c:pt>
                <c:pt idx="2186">
                  <c:v>2.29127372349737E-3</c:v>
                </c:pt>
                <c:pt idx="2187">
                  <c:v>-1.1493522486641899E-2</c:v>
                </c:pt>
                <c:pt idx="2188">
                  <c:v>4.3712857975612704E-3</c:v>
                </c:pt>
                <c:pt idx="2189">
                  <c:v>-1.91433769923368E-2</c:v>
                </c:pt>
                <c:pt idx="2190">
                  <c:v>-1.18855501134298E-2</c:v>
                </c:pt>
                <c:pt idx="2191">
                  <c:v>1.4094625715696999E-2</c:v>
                </c:pt>
                <c:pt idx="2192">
                  <c:v>-8.4844725376341992E-3</c:v>
                </c:pt>
                <c:pt idx="2193">
                  <c:v>3.8875516853076899E-3</c:v>
                </c:pt>
                <c:pt idx="2194">
                  <c:v>2.04955861717456E-2</c:v>
                </c:pt>
                <c:pt idx="2195">
                  <c:v>3.0805438956170001E-3</c:v>
                </c:pt>
                <c:pt idx="2196">
                  <c:v>-7.20703838720845E-3</c:v>
                </c:pt>
                <c:pt idx="2197">
                  <c:v>9.5038068188789404E-3</c:v>
                </c:pt>
                <c:pt idx="2198">
                  <c:v>-3.0594000710142998E-3</c:v>
                </c:pt>
                <c:pt idx="2199">
                  <c:v>-7.4986431218743996E-3</c:v>
                </c:pt>
                <c:pt idx="2200">
                  <c:v>1.6216212899903999E-2</c:v>
                </c:pt>
                <c:pt idx="2201">
                  <c:v>-8.7818258427533602E-3</c:v>
                </c:pt>
                <c:pt idx="2202">
                  <c:v>-1.03410109066453E-2</c:v>
                </c:pt>
                <c:pt idx="2203">
                  <c:v>-3.8177910034006002E-3</c:v>
                </c:pt>
                <c:pt idx="2204">
                  <c:v>1.76217638618088E-2</c:v>
                </c:pt>
                <c:pt idx="2205">
                  <c:v>1.01287113522768E-2</c:v>
                </c:pt>
                <c:pt idx="2206">
                  <c:v>6.2044168953242704E-3</c:v>
                </c:pt>
                <c:pt idx="2207">
                  <c:v>3.43601801722431E-3</c:v>
                </c:pt>
                <c:pt idx="2208">
                  <c:v>-1.0106980314378701E-3</c:v>
                </c:pt>
                <c:pt idx="2209">
                  <c:v>1.40092158022458E-3</c:v>
                </c:pt>
                <c:pt idx="2210">
                  <c:v>-2.9942175300769402E-3</c:v>
                </c:pt>
                <c:pt idx="2211">
                  <c:v>-2.6296753415458E-3</c:v>
                </c:pt>
                <c:pt idx="2212">
                  <c:v>1.43100816253677E-3</c:v>
                </c:pt>
                <c:pt idx="2213">
                  <c:v>-1.95832727758023E-2</c:v>
                </c:pt>
                <c:pt idx="2214">
                  <c:v>-9.6417552908581103E-4</c:v>
                </c:pt>
                <c:pt idx="2215">
                  <c:v>-4.0584367372055799E-3</c:v>
                </c:pt>
                <c:pt idx="2216">
                  <c:v>-4.80708279172444E-4</c:v>
                </c:pt>
                <c:pt idx="2217">
                  <c:v>9.1183321129914095E-3</c:v>
                </c:pt>
                <c:pt idx="2218">
                  <c:v>2.81373405603089E-3</c:v>
                </c:pt>
                <c:pt idx="2219">
                  <c:v>-1.43459624589062E-2</c:v>
                </c:pt>
                <c:pt idx="2220">
                  <c:v>8.1957721271400596E-4</c:v>
                </c:pt>
                <c:pt idx="2221">
                  <c:v>-4.6397636461091799E-3</c:v>
                </c:pt>
                <c:pt idx="2222">
                  <c:v>-9.73676910465574E-3</c:v>
                </c:pt>
                <c:pt idx="2223">
                  <c:v>-1.10987896542402E-2</c:v>
                </c:pt>
                <c:pt idx="2224">
                  <c:v>-1.9095986358635301E-2</c:v>
                </c:pt>
                <c:pt idx="2225">
                  <c:v>9.2263933587227601E-4</c:v>
                </c:pt>
                <c:pt idx="2226">
                  <c:v>-1.22466619621605E-2</c:v>
                </c:pt>
                <c:pt idx="2227">
                  <c:v>-1.4977525030699199E-3</c:v>
                </c:pt>
                <c:pt idx="2228">
                  <c:v>-5.3985406179990402E-3</c:v>
                </c:pt>
                <c:pt idx="2229">
                  <c:v>2.4055891707798999E-2</c:v>
                </c:pt>
                <c:pt idx="2230">
                  <c:v>1.16694087112912E-3</c:v>
                </c:pt>
                <c:pt idx="2231">
                  <c:v>8.3661309627788404E-3</c:v>
                </c:pt>
                <c:pt idx="2232">
                  <c:v>1.44128123983563E-2</c:v>
                </c:pt>
                <c:pt idx="2233">
                  <c:v>-1.8281803510329601E-2</c:v>
                </c:pt>
                <c:pt idx="2234">
                  <c:v>-1.9151696234065801E-2</c:v>
                </c:pt>
                <c:pt idx="2235">
                  <c:v>-1.2826473551063901E-3</c:v>
                </c:pt>
                <c:pt idx="2236">
                  <c:v>1.5643739212372901E-2</c:v>
                </c:pt>
                <c:pt idx="2237">
                  <c:v>8.8083277921570196E-4</c:v>
                </c:pt>
                <c:pt idx="2238">
                  <c:v>-2.1400503004023502E-2</c:v>
                </c:pt>
                <c:pt idx="2239">
                  <c:v>-7.1920421176204404E-3</c:v>
                </c:pt>
                <c:pt idx="2240">
                  <c:v>-2.5486635107039401E-3</c:v>
                </c:pt>
                <c:pt idx="2241">
                  <c:v>-1.8583790194333899E-2</c:v>
                </c:pt>
                <c:pt idx="2242">
                  <c:v>1.48460597115356E-2</c:v>
                </c:pt>
                <c:pt idx="2243">
                  <c:v>2.2126148364756799E-2</c:v>
                </c:pt>
                <c:pt idx="2244">
                  <c:v>-8.1520011310854703E-4</c:v>
                </c:pt>
                <c:pt idx="2245">
                  <c:v>-1.55944267561353E-2</c:v>
                </c:pt>
                <c:pt idx="2246">
                  <c:v>1.84709834489893E-2</c:v>
                </c:pt>
                <c:pt idx="2247">
                  <c:v>-5.2685655519010798E-3</c:v>
                </c:pt>
                <c:pt idx="2248">
                  <c:v>-7.9656579014163193E-3</c:v>
                </c:pt>
                <c:pt idx="2249">
                  <c:v>-9.9875075168450005E-3</c:v>
                </c:pt>
                <c:pt idx="2250">
                  <c:v>-7.2601279980952496E-3</c:v>
                </c:pt>
                <c:pt idx="2251">
                  <c:v>2.5373672345635201E-2</c:v>
                </c:pt>
                <c:pt idx="2252">
                  <c:v>-4.3010818993905898E-3</c:v>
                </c:pt>
                <c:pt idx="2253">
                  <c:v>-1.30462882845122E-2</c:v>
                </c:pt>
                <c:pt idx="2254">
                  <c:v>-2.4828761323682298E-3</c:v>
                </c:pt>
                <c:pt idx="2255">
                  <c:v>2.1182551140656699E-2</c:v>
                </c:pt>
                <c:pt idx="2256">
                  <c:v>2.2136998842954801E-2</c:v>
                </c:pt>
                <c:pt idx="2257">
                  <c:v>1.22721914045035E-2</c:v>
                </c:pt>
                <c:pt idx="2258">
                  <c:v>1.1594770446318599E-2</c:v>
                </c:pt>
                <c:pt idx="2259">
                  <c:v>-1.44922666618723E-4</c:v>
                </c:pt>
                <c:pt idx="2260">
                  <c:v>1.1240769260246E-2</c:v>
                </c:pt>
                <c:pt idx="2261">
                  <c:v>-1.23487131510435E-2</c:v>
                </c:pt>
                <c:pt idx="2262">
                  <c:v>1.42420303090454E-2</c:v>
                </c:pt>
                <c:pt idx="2263">
                  <c:v>5.0534023741785001E-3</c:v>
                </c:pt>
                <c:pt idx="2264">
                  <c:v>2.37318654960711E-3</c:v>
                </c:pt>
                <c:pt idx="2265">
                  <c:v>1.21820272852555E-2</c:v>
                </c:pt>
                <c:pt idx="2266">
                  <c:v>-6.3136103509489902E-3</c:v>
                </c:pt>
                <c:pt idx="2267">
                  <c:v>-1.57763272793973E-2</c:v>
                </c:pt>
                <c:pt idx="2268">
                  <c:v>3.4044855260572898E-3</c:v>
                </c:pt>
                <c:pt idx="2269">
                  <c:v>-2.8674437474235899E-3</c:v>
                </c:pt>
                <c:pt idx="2270">
                  <c:v>4.2443524395118001E-3</c:v>
                </c:pt>
                <c:pt idx="2271">
                  <c:v>-2.65450748797746E-3</c:v>
                </c:pt>
                <c:pt idx="2272">
                  <c:v>-5.6737779209832797E-3</c:v>
                </c:pt>
                <c:pt idx="2273">
                  <c:v>-3.42339363486817E-3</c:v>
                </c:pt>
                <c:pt idx="2274">
                  <c:v>1.1112682823133E-2</c:v>
                </c:pt>
                <c:pt idx="2275">
                  <c:v>-1.22184799515258E-2</c:v>
                </c:pt>
                <c:pt idx="2276">
                  <c:v>-5.1227875429161999E-5</c:v>
                </c:pt>
                <c:pt idx="2277">
                  <c:v>1.5930040161497599E-2</c:v>
                </c:pt>
                <c:pt idx="2278">
                  <c:v>-6.1871895769334204E-4</c:v>
                </c:pt>
                <c:pt idx="2279">
                  <c:v>-1.4862847316476101E-2</c:v>
                </c:pt>
                <c:pt idx="2280">
                  <c:v>-2.8131990521030301E-2</c:v>
                </c:pt>
                <c:pt idx="2281">
                  <c:v>1.89389585762027E-3</c:v>
                </c:pt>
                <c:pt idx="2282">
                  <c:v>-2.85500284302731E-2</c:v>
                </c:pt>
                <c:pt idx="2283">
                  <c:v>2.0959051404105199E-3</c:v>
                </c:pt>
                <c:pt idx="2284">
                  <c:v>2.4445646004581299E-2</c:v>
                </c:pt>
                <c:pt idx="2285">
                  <c:v>-3.6959202326858703E-2</c:v>
                </c:pt>
                <c:pt idx="2286">
                  <c:v>6.0153710755074497E-4</c:v>
                </c:pt>
                <c:pt idx="2287">
                  <c:v>-5.6903182606495798E-3</c:v>
                </c:pt>
                <c:pt idx="2288">
                  <c:v>-1.08538516622926E-2</c:v>
                </c:pt>
                <c:pt idx="2289">
                  <c:v>2.4548671098168699E-3</c:v>
                </c:pt>
                <c:pt idx="2290">
                  <c:v>-1.6600202520523698E-2</c:v>
                </c:pt>
                <c:pt idx="2291">
                  <c:v>-1.2968422441889901E-3</c:v>
                </c:pt>
                <c:pt idx="2292">
                  <c:v>2.35893145316265E-2</c:v>
                </c:pt>
                <c:pt idx="2293">
                  <c:v>-1.31807921675884E-3</c:v>
                </c:pt>
                <c:pt idx="2294">
                  <c:v>1.9968898134440801E-2</c:v>
                </c:pt>
                <c:pt idx="2295">
                  <c:v>-4.1233767985439401E-2</c:v>
                </c:pt>
                <c:pt idx="2296">
                  <c:v>-5.8508922136055099E-3</c:v>
                </c:pt>
                <c:pt idx="2297">
                  <c:v>1.4611357151915599E-4</c:v>
                </c:pt>
                <c:pt idx="2298">
                  <c:v>6.1283409821763397E-3</c:v>
                </c:pt>
                <c:pt idx="2299">
                  <c:v>-8.1539459482493498E-3</c:v>
                </c:pt>
                <c:pt idx="2300">
                  <c:v>9.4063856025386108E-3</c:v>
                </c:pt>
                <c:pt idx="2301">
                  <c:v>1.9688139439345002E-2</c:v>
                </c:pt>
                <c:pt idx="2302">
                  <c:v>2.4441095491293099E-2</c:v>
                </c:pt>
                <c:pt idx="2303">
                  <c:v>-1.57351379909992E-3</c:v>
                </c:pt>
                <c:pt idx="2304">
                  <c:v>-7.5109239121430296E-3</c:v>
                </c:pt>
                <c:pt idx="2305">
                  <c:v>1.82632627382028E-2</c:v>
                </c:pt>
                <c:pt idx="2306">
                  <c:v>-3.3375002345692102E-3</c:v>
                </c:pt>
                <c:pt idx="2307">
                  <c:v>9.4783319340661192E-3</c:v>
                </c:pt>
                <c:pt idx="2308">
                  <c:v>-1.08525855374208E-2</c:v>
                </c:pt>
                <c:pt idx="2309">
                  <c:v>-2.4086469933734801E-2</c:v>
                </c:pt>
                <c:pt idx="2310">
                  <c:v>-2.9542425335361201E-2</c:v>
                </c:pt>
                <c:pt idx="2311">
                  <c:v>-1.31799577329861E-2</c:v>
                </c:pt>
                <c:pt idx="2312">
                  <c:v>-3.7808440639954502E-3</c:v>
                </c:pt>
                <c:pt idx="2313">
                  <c:v>1.44870561846449E-2</c:v>
                </c:pt>
                <c:pt idx="2314">
                  <c:v>-3.30522150170839E-2</c:v>
                </c:pt>
                <c:pt idx="2315">
                  <c:v>2.1984287507105199E-3</c:v>
                </c:pt>
                <c:pt idx="2316">
                  <c:v>6.0456221254461401E-3</c:v>
                </c:pt>
                <c:pt idx="2317">
                  <c:v>-1.30238114912897E-3</c:v>
                </c:pt>
                <c:pt idx="2318">
                  <c:v>9.4870490606574001E-3</c:v>
                </c:pt>
                <c:pt idx="2319">
                  <c:v>3.0105537080807598E-2</c:v>
                </c:pt>
                <c:pt idx="2320">
                  <c:v>-9.9250997670840202E-4</c:v>
                </c:pt>
                <c:pt idx="2321">
                  <c:v>-2.0348658383248699E-2</c:v>
                </c:pt>
                <c:pt idx="2322">
                  <c:v>-7.1200650096186905E-4</c:v>
                </c:pt>
                <c:pt idx="2323">
                  <c:v>-8.7978148306084494E-3</c:v>
                </c:pt>
                <c:pt idx="2324">
                  <c:v>1.0498459915641901E-2</c:v>
                </c:pt>
                <c:pt idx="2325">
                  <c:v>3.9573089164494902E-4</c:v>
                </c:pt>
                <c:pt idx="2326">
                  <c:v>3.56674734958147E-3</c:v>
                </c:pt>
                <c:pt idx="2327">
                  <c:v>1.4853713471198999E-2</c:v>
                </c:pt>
                <c:pt idx="2328">
                  <c:v>-8.3055631536842905E-4</c:v>
                </c:pt>
                <c:pt idx="2329">
                  <c:v>-3.86480999270194E-3</c:v>
                </c:pt>
                <c:pt idx="2330">
                  <c:v>-9.2868990190167599E-3</c:v>
                </c:pt>
                <c:pt idx="2331">
                  <c:v>-4.4668590316626396E-3</c:v>
                </c:pt>
                <c:pt idx="2332">
                  <c:v>-3.0031001895847601E-3</c:v>
                </c:pt>
                <c:pt idx="2333">
                  <c:v>1.9019223492515398E-2</c:v>
                </c:pt>
                <c:pt idx="2334">
                  <c:v>-2.79959690962021E-3</c:v>
                </c:pt>
                <c:pt idx="2335">
                  <c:v>2.72535580198029E-2</c:v>
                </c:pt>
                <c:pt idx="2336">
                  <c:v>5.87850371833506E-3</c:v>
                </c:pt>
                <c:pt idx="2337">
                  <c:v>9.8130542384488994E-3</c:v>
                </c:pt>
                <c:pt idx="2338">
                  <c:v>-9.3762699234227094E-3</c:v>
                </c:pt>
                <c:pt idx="2339">
                  <c:v>4.3808374544877202E-4</c:v>
                </c:pt>
                <c:pt idx="2340">
                  <c:v>-1.1610332895749999E-2</c:v>
                </c:pt>
                <c:pt idx="2341">
                  <c:v>2.5820034533563699E-2</c:v>
                </c:pt>
                <c:pt idx="2342">
                  <c:v>1.20603632756901E-2</c:v>
                </c:pt>
                <c:pt idx="2343">
                  <c:v>1.4107749538292001E-2</c:v>
                </c:pt>
                <c:pt idx="2344">
                  <c:v>-9.4234621143956599E-4</c:v>
                </c:pt>
                <c:pt idx="2345">
                  <c:v>-6.6847025099674101E-3</c:v>
                </c:pt>
                <c:pt idx="2346">
                  <c:v>1.55174607500356E-2</c:v>
                </c:pt>
                <c:pt idx="2347">
                  <c:v>-7.7764713908326998E-4</c:v>
                </c:pt>
                <c:pt idx="2348">
                  <c:v>-1.62706899593867E-3</c:v>
                </c:pt>
                <c:pt idx="2349">
                  <c:v>-4.1278180345151E-4</c:v>
                </c:pt>
                <c:pt idx="2350">
                  <c:v>-4.2577821983481104E-3</c:v>
                </c:pt>
                <c:pt idx="2351">
                  <c:v>2.1067154907856898E-2</c:v>
                </c:pt>
                <c:pt idx="2352">
                  <c:v>-7.0567189661734596E-4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5E-AE47-8229-816C612DF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0615658"/>
        <c:axId val="661154071"/>
      </c:lineChart>
      <c:catAx>
        <c:axId val="60061565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154071"/>
        <c:crosses val="autoZero"/>
        <c:auto val="1"/>
        <c:lblAlgn val="ctr"/>
        <c:lblOffset val="100"/>
        <c:noMultiLvlLbl val="0"/>
      </c:catAx>
      <c:valAx>
        <c:axId val="661154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61565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JNJ </a:t>
            </a:r>
            <a:r>
              <a:t>R(t)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'[project data-group0825.xlsx]强生JNJ.N'!$F$1</c:f>
              <c:strCache>
                <c:ptCount val="1"/>
                <c:pt idx="0">
                  <c:v>R(t)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'[project data-group0825.xlsx]强生JNJ.N'!$A$2:$A$2517</c:f>
              <c:strCache>
                <c:ptCount val="2516"/>
                <c:pt idx="0">
                  <c:v>2012-08-13</c:v>
                </c:pt>
                <c:pt idx="1">
                  <c:v>2012-08-14</c:v>
                </c:pt>
                <c:pt idx="2">
                  <c:v>2012-08-15</c:v>
                </c:pt>
                <c:pt idx="3">
                  <c:v>2012-08-16</c:v>
                </c:pt>
                <c:pt idx="4">
                  <c:v>2012-08-17</c:v>
                </c:pt>
                <c:pt idx="5">
                  <c:v>2012-08-20</c:v>
                </c:pt>
                <c:pt idx="6">
                  <c:v>2012-08-21</c:v>
                </c:pt>
                <c:pt idx="7">
                  <c:v>2012-08-22</c:v>
                </c:pt>
                <c:pt idx="8">
                  <c:v>2012-08-23</c:v>
                </c:pt>
                <c:pt idx="9">
                  <c:v>2012-08-24</c:v>
                </c:pt>
                <c:pt idx="10">
                  <c:v>2012-08-27</c:v>
                </c:pt>
                <c:pt idx="11">
                  <c:v>2012-08-28</c:v>
                </c:pt>
                <c:pt idx="12">
                  <c:v>2012-08-29</c:v>
                </c:pt>
                <c:pt idx="13">
                  <c:v>2012-08-30</c:v>
                </c:pt>
                <c:pt idx="14">
                  <c:v>2012-08-31</c:v>
                </c:pt>
                <c:pt idx="15">
                  <c:v>2012-09-04</c:v>
                </c:pt>
                <c:pt idx="16">
                  <c:v>2012-09-05</c:v>
                </c:pt>
                <c:pt idx="17">
                  <c:v>2012-09-06</c:v>
                </c:pt>
                <c:pt idx="18">
                  <c:v>2012-09-07</c:v>
                </c:pt>
                <c:pt idx="19">
                  <c:v>2012-09-10</c:v>
                </c:pt>
                <c:pt idx="20">
                  <c:v>2012-09-11</c:v>
                </c:pt>
                <c:pt idx="21">
                  <c:v>2012-09-12</c:v>
                </c:pt>
                <c:pt idx="22">
                  <c:v>2012-09-13</c:v>
                </c:pt>
                <c:pt idx="23">
                  <c:v>2012-09-14</c:v>
                </c:pt>
                <c:pt idx="24">
                  <c:v>2012-09-17</c:v>
                </c:pt>
                <c:pt idx="25">
                  <c:v>2012-09-18</c:v>
                </c:pt>
                <c:pt idx="26">
                  <c:v>2012-09-19</c:v>
                </c:pt>
                <c:pt idx="27">
                  <c:v>2012-09-20</c:v>
                </c:pt>
                <c:pt idx="28">
                  <c:v>2012-09-21</c:v>
                </c:pt>
                <c:pt idx="29">
                  <c:v>2012-09-24</c:v>
                </c:pt>
                <c:pt idx="30">
                  <c:v>2012-09-25</c:v>
                </c:pt>
                <c:pt idx="31">
                  <c:v>2012-09-26</c:v>
                </c:pt>
                <c:pt idx="32">
                  <c:v>2012-09-27</c:v>
                </c:pt>
                <c:pt idx="33">
                  <c:v>2012-09-28</c:v>
                </c:pt>
                <c:pt idx="34">
                  <c:v>2012-10-01</c:v>
                </c:pt>
                <c:pt idx="35">
                  <c:v>2012-10-02</c:v>
                </c:pt>
                <c:pt idx="36">
                  <c:v>2012-10-03</c:v>
                </c:pt>
                <c:pt idx="37">
                  <c:v>2012-10-04</c:v>
                </c:pt>
                <c:pt idx="38">
                  <c:v>2012-10-05</c:v>
                </c:pt>
                <c:pt idx="39">
                  <c:v>2012-10-08</c:v>
                </c:pt>
                <c:pt idx="40">
                  <c:v>2012-10-09</c:v>
                </c:pt>
                <c:pt idx="41">
                  <c:v>2012-10-10</c:v>
                </c:pt>
                <c:pt idx="42">
                  <c:v>2012-10-11</c:v>
                </c:pt>
                <c:pt idx="43">
                  <c:v>2012-10-12</c:v>
                </c:pt>
                <c:pt idx="44">
                  <c:v>2012-10-15</c:v>
                </c:pt>
                <c:pt idx="45">
                  <c:v>2012-10-16</c:v>
                </c:pt>
                <c:pt idx="46">
                  <c:v>2012-10-17</c:v>
                </c:pt>
                <c:pt idx="47">
                  <c:v>2012-10-18</c:v>
                </c:pt>
                <c:pt idx="48">
                  <c:v>2012-10-19</c:v>
                </c:pt>
                <c:pt idx="49">
                  <c:v>2012-10-22</c:v>
                </c:pt>
                <c:pt idx="50">
                  <c:v>2012-10-23</c:v>
                </c:pt>
                <c:pt idx="51">
                  <c:v>2012-10-24</c:v>
                </c:pt>
                <c:pt idx="52">
                  <c:v>2012-10-25</c:v>
                </c:pt>
                <c:pt idx="53">
                  <c:v>2012-10-26</c:v>
                </c:pt>
                <c:pt idx="54">
                  <c:v>2012-10-31</c:v>
                </c:pt>
                <c:pt idx="55">
                  <c:v>2012-11-01</c:v>
                </c:pt>
                <c:pt idx="56">
                  <c:v>2012-11-02</c:v>
                </c:pt>
                <c:pt idx="57">
                  <c:v>2012-11-05</c:v>
                </c:pt>
                <c:pt idx="58">
                  <c:v>2012-11-06</c:v>
                </c:pt>
                <c:pt idx="59">
                  <c:v>2012-11-07</c:v>
                </c:pt>
                <c:pt idx="60">
                  <c:v>2012-11-08</c:v>
                </c:pt>
                <c:pt idx="61">
                  <c:v>2012-11-09</c:v>
                </c:pt>
                <c:pt idx="62">
                  <c:v>2012-11-12</c:v>
                </c:pt>
                <c:pt idx="63">
                  <c:v>2012-11-13</c:v>
                </c:pt>
                <c:pt idx="64">
                  <c:v>2012-11-14</c:v>
                </c:pt>
                <c:pt idx="65">
                  <c:v>2012-11-15</c:v>
                </c:pt>
                <c:pt idx="66">
                  <c:v>2012-11-16</c:v>
                </c:pt>
                <c:pt idx="67">
                  <c:v>2012-11-19</c:v>
                </c:pt>
                <c:pt idx="68">
                  <c:v>2012-11-20</c:v>
                </c:pt>
                <c:pt idx="69">
                  <c:v>2012-11-21</c:v>
                </c:pt>
                <c:pt idx="70">
                  <c:v>2012-11-23</c:v>
                </c:pt>
                <c:pt idx="71">
                  <c:v>2012-11-26</c:v>
                </c:pt>
                <c:pt idx="72">
                  <c:v>2012-11-27</c:v>
                </c:pt>
                <c:pt idx="73">
                  <c:v>2012-11-28</c:v>
                </c:pt>
                <c:pt idx="74">
                  <c:v>2012-11-29</c:v>
                </c:pt>
                <c:pt idx="75">
                  <c:v>2012-11-30</c:v>
                </c:pt>
                <c:pt idx="76">
                  <c:v>2012-12-03</c:v>
                </c:pt>
                <c:pt idx="77">
                  <c:v>2012-12-04</c:v>
                </c:pt>
                <c:pt idx="78">
                  <c:v>2012-12-05</c:v>
                </c:pt>
                <c:pt idx="79">
                  <c:v>2012-12-06</c:v>
                </c:pt>
                <c:pt idx="80">
                  <c:v>2012-12-07</c:v>
                </c:pt>
                <c:pt idx="81">
                  <c:v>2012-12-10</c:v>
                </c:pt>
                <c:pt idx="82">
                  <c:v>2012-12-11</c:v>
                </c:pt>
                <c:pt idx="83">
                  <c:v>2012-12-12</c:v>
                </c:pt>
                <c:pt idx="84">
                  <c:v>2012-12-13</c:v>
                </c:pt>
                <c:pt idx="85">
                  <c:v>2012-12-14</c:v>
                </c:pt>
                <c:pt idx="86">
                  <c:v>2012-12-17</c:v>
                </c:pt>
                <c:pt idx="87">
                  <c:v>2012-12-18</c:v>
                </c:pt>
                <c:pt idx="88">
                  <c:v>2012-12-19</c:v>
                </c:pt>
                <c:pt idx="89">
                  <c:v>2012-12-20</c:v>
                </c:pt>
                <c:pt idx="90">
                  <c:v>2012-12-21</c:v>
                </c:pt>
                <c:pt idx="91">
                  <c:v>2012-12-24</c:v>
                </c:pt>
                <c:pt idx="92">
                  <c:v>2012-12-26</c:v>
                </c:pt>
                <c:pt idx="93">
                  <c:v>2012-12-27</c:v>
                </c:pt>
                <c:pt idx="94">
                  <c:v>2012-12-28</c:v>
                </c:pt>
                <c:pt idx="95">
                  <c:v>2012-12-31</c:v>
                </c:pt>
                <c:pt idx="96">
                  <c:v>2013-01-02</c:v>
                </c:pt>
                <c:pt idx="97">
                  <c:v>2013-01-03</c:v>
                </c:pt>
                <c:pt idx="98">
                  <c:v>2013-01-04</c:v>
                </c:pt>
                <c:pt idx="99">
                  <c:v>2013-01-07</c:v>
                </c:pt>
                <c:pt idx="100">
                  <c:v>2013-01-08</c:v>
                </c:pt>
                <c:pt idx="101">
                  <c:v>2013-01-09</c:v>
                </c:pt>
                <c:pt idx="102">
                  <c:v>2013-01-10</c:v>
                </c:pt>
                <c:pt idx="103">
                  <c:v>2013-01-11</c:v>
                </c:pt>
                <c:pt idx="104">
                  <c:v>2013-01-14</c:v>
                </c:pt>
                <c:pt idx="105">
                  <c:v>2013-01-15</c:v>
                </c:pt>
                <c:pt idx="106">
                  <c:v>2013-01-16</c:v>
                </c:pt>
                <c:pt idx="107">
                  <c:v>2013-01-17</c:v>
                </c:pt>
                <c:pt idx="108">
                  <c:v>2013-01-18</c:v>
                </c:pt>
                <c:pt idx="109">
                  <c:v>2013-01-22</c:v>
                </c:pt>
                <c:pt idx="110">
                  <c:v>2013-01-23</c:v>
                </c:pt>
                <c:pt idx="111">
                  <c:v>2013-01-24</c:v>
                </c:pt>
                <c:pt idx="112">
                  <c:v>2013-01-25</c:v>
                </c:pt>
                <c:pt idx="113">
                  <c:v>2013-01-28</c:v>
                </c:pt>
                <c:pt idx="114">
                  <c:v>2013-01-29</c:v>
                </c:pt>
                <c:pt idx="115">
                  <c:v>2013-01-30</c:v>
                </c:pt>
                <c:pt idx="116">
                  <c:v>2013-01-31</c:v>
                </c:pt>
                <c:pt idx="117">
                  <c:v>2013-02-01</c:v>
                </c:pt>
                <c:pt idx="118">
                  <c:v>2013-02-04</c:v>
                </c:pt>
                <c:pt idx="119">
                  <c:v>2013-02-05</c:v>
                </c:pt>
                <c:pt idx="120">
                  <c:v>2013-02-06</c:v>
                </c:pt>
                <c:pt idx="121">
                  <c:v>2013-02-07</c:v>
                </c:pt>
                <c:pt idx="122">
                  <c:v>2013-02-08</c:v>
                </c:pt>
                <c:pt idx="123">
                  <c:v>2013-02-11</c:v>
                </c:pt>
                <c:pt idx="124">
                  <c:v>2013-02-12</c:v>
                </c:pt>
                <c:pt idx="125">
                  <c:v>2013-02-13</c:v>
                </c:pt>
                <c:pt idx="126">
                  <c:v>2013-02-14</c:v>
                </c:pt>
                <c:pt idx="127">
                  <c:v>2013-02-15</c:v>
                </c:pt>
                <c:pt idx="128">
                  <c:v>2013-02-19</c:v>
                </c:pt>
                <c:pt idx="129">
                  <c:v>2013-02-20</c:v>
                </c:pt>
                <c:pt idx="130">
                  <c:v>2013-02-21</c:v>
                </c:pt>
                <c:pt idx="131">
                  <c:v>2013-02-22</c:v>
                </c:pt>
                <c:pt idx="132">
                  <c:v>2013-02-25</c:v>
                </c:pt>
                <c:pt idx="133">
                  <c:v>2013-02-26</c:v>
                </c:pt>
                <c:pt idx="134">
                  <c:v>2013-02-27</c:v>
                </c:pt>
                <c:pt idx="135">
                  <c:v>2013-02-28</c:v>
                </c:pt>
                <c:pt idx="136">
                  <c:v>2013-03-01</c:v>
                </c:pt>
                <c:pt idx="137">
                  <c:v>2013-03-04</c:v>
                </c:pt>
                <c:pt idx="138">
                  <c:v>2013-03-05</c:v>
                </c:pt>
                <c:pt idx="139">
                  <c:v>2013-03-06</c:v>
                </c:pt>
                <c:pt idx="140">
                  <c:v>2013-03-07</c:v>
                </c:pt>
                <c:pt idx="141">
                  <c:v>2013-03-08</c:v>
                </c:pt>
                <c:pt idx="142">
                  <c:v>2013-03-11</c:v>
                </c:pt>
                <c:pt idx="143">
                  <c:v>2013-03-12</c:v>
                </c:pt>
                <c:pt idx="144">
                  <c:v>2013-03-13</c:v>
                </c:pt>
                <c:pt idx="145">
                  <c:v>2013-03-14</c:v>
                </c:pt>
                <c:pt idx="146">
                  <c:v>2013-03-15</c:v>
                </c:pt>
                <c:pt idx="147">
                  <c:v>2013-03-18</c:v>
                </c:pt>
                <c:pt idx="148">
                  <c:v>2013-03-19</c:v>
                </c:pt>
                <c:pt idx="149">
                  <c:v>2013-03-20</c:v>
                </c:pt>
                <c:pt idx="150">
                  <c:v>2013-03-21</c:v>
                </c:pt>
                <c:pt idx="151">
                  <c:v>2013-03-22</c:v>
                </c:pt>
                <c:pt idx="152">
                  <c:v>2013-03-25</c:v>
                </c:pt>
                <c:pt idx="153">
                  <c:v>2013-03-26</c:v>
                </c:pt>
                <c:pt idx="154">
                  <c:v>2013-03-27</c:v>
                </c:pt>
                <c:pt idx="155">
                  <c:v>2013-03-28</c:v>
                </c:pt>
                <c:pt idx="156">
                  <c:v>2013-04-01</c:v>
                </c:pt>
                <c:pt idx="157">
                  <c:v>2013-04-02</c:v>
                </c:pt>
                <c:pt idx="158">
                  <c:v>2013-04-03</c:v>
                </c:pt>
                <c:pt idx="159">
                  <c:v>2013-04-04</c:v>
                </c:pt>
                <c:pt idx="160">
                  <c:v>2013-04-05</c:v>
                </c:pt>
                <c:pt idx="161">
                  <c:v>2013-04-08</c:v>
                </c:pt>
                <c:pt idx="162">
                  <c:v>2013-04-09</c:v>
                </c:pt>
                <c:pt idx="163">
                  <c:v>2013-04-10</c:v>
                </c:pt>
                <c:pt idx="164">
                  <c:v>2013-04-11</c:v>
                </c:pt>
                <c:pt idx="165">
                  <c:v>2013-04-12</c:v>
                </c:pt>
                <c:pt idx="166">
                  <c:v>2013-04-15</c:v>
                </c:pt>
                <c:pt idx="167">
                  <c:v>2013-04-16</c:v>
                </c:pt>
                <c:pt idx="168">
                  <c:v>2013-04-17</c:v>
                </c:pt>
                <c:pt idx="169">
                  <c:v>2013-04-18</c:v>
                </c:pt>
                <c:pt idx="170">
                  <c:v>2013-04-19</c:v>
                </c:pt>
                <c:pt idx="171">
                  <c:v>2013-04-22</c:v>
                </c:pt>
                <c:pt idx="172">
                  <c:v>2013-04-23</c:v>
                </c:pt>
                <c:pt idx="173">
                  <c:v>2013-04-24</c:v>
                </c:pt>
                <c:pt idx="174">
                  <c:v>2013-04-25</c:v>
                </c:pt>
                <c:pt idx="175">
                  <c:v>2013-04-26</c:v>
                </c:pt>
                <c:pt idx="176">
                  <c:v>2013-04-29</c:v>
                </c:pt>
                <c:pt idx="177">
                  <c:v>2013-04-30</c:v>
                </c:pt>
                <c:pt idx="178">
                  <c:v>2013-05-01</c:v>
                </c:pt>
                <c:pt idx="179">
                  <c:v>2013-05-02</c:v>
                </c:pt>
                <c:pt idx="180">
                  <c:v>2013-05-03</c:v>
                </c:pt>
                <c:pt idx="181">
                  <c:v>2013-05-06</c:v>
                </c:pt>
                <c:pt idx="182">
                  <c:v>2013-05-07</c:v>
                </c:pt>
                <c:pt idx="183">
                  <c:v>2013-05-08</c:v>
                </c:pt>
                <c:pt idx="184">
                  <c:v>2013-05-09</c:v>
                </c:pt>
                <c:pt idx="185">
                  <c:v>2013-05-10</c:v>
                </c:pt>
                <c:pt idx="186">
                  <c:v>2013-05-13</c:v>
                </c:pt>
                <c:pt idx="187">
                  <c:v>2013-05-14</c:v>
                </c:pt>
                <c:pt idx="188">
                  <c:v>2013-05-15</c:v>
                </c:pt>
                <c:pt idx="189">
                  <c:v>2013-05-16</c:v>
                </c:pt>
                <c:pt idx="190">
                  <c:v>2013-05-17</c:v>
                </c:pt>
                <c:pt idx="191">
                  <c:v>2013-05-20</c:v>
                </c:pt>
                <c:pt idx="192">
                  <c:v>2013-05-21</c:v>
                </c:pt>
                <c:pt idx="193">
                  <c:v>2013-05-22</c:v>
                </c:pt>
                <c:pt idx="194">
                  <c:v>2013-05-23</c:v>
                </c:pt>
                <c:pt idx="195">
                  <c:v>2013-05-24</c:v>
                </c:pt>
                <c:pt idx="196">
                  <c:v>2013-05-28</c:v>
                </c:pt>
                <c:pt idx="197">
                  <c:v>2013-05-29</c:v>
                </c:pt>
                <c:pt idx="198">
                  <c:v>2013-05-30</c:v>
                </c:pt>
                <c:pt idx="199">
                  <c:v>2013-05-31</c:v>
                </c:pt>
                <c:pt idx="200">
                  <c:v>2013-06-03</c:v>
                </c:pt>
                <c:pt idx="201">
                  <c:v>2013-06-04</c:v>
                </c:pt>
                <c:pt idx="202">
                  <c:v>2013-06-05</c:v>
                </c:pt>
                <c:pt idx="203">
                  <c:v>2013-06-06</c:v>
                </c:pt>
                <c:pt idx="204">
                  <c:v>2013-06-07</c:v>
                </c:pt>
                <c:pt idx="205">
                  <c:v>2013-06-10</c:v>
                </c:pt>
                <c:pt idx="206">
                  <c:v>2013-06-11</c:v>
                </c:pt>
                <c:pt idx="207">
                  <c:v>2013-06-12</c:v>
                </c:pt>
                <c:pt idx="208">
                  <c:v>2013-06-13</c:v>
                </c:pt>
                <c:pt idx="209">
                  <c:v>2013-06-14</c:v>
                </c:pt>
                <c:pt idx="210">
                  <c:v>2013-06-17</c:v>
                </c:pt>
                <c:pt idx="211">
                  <c:v>2013-06-18</c:v>
                </c:pt>
                <c:pt idx="212">
                  <c:v>2013-06-19</c:v>
                </c:pt>
                <c:pt idx="213">
                  <c:v>2013-06-20</c:v>
                </c:pt>
                <c:pt idx="214">
                  <c:v>2013-06-21</c:v>
                </c:pt>
                <c:pt idx="215">
                  <c:v>2013-06-24</c:v>
                </c:pt>
                <c:pt idx="216">
                  <c:v>2013-06-25</c:v>
                </c:pt>
                <c:pt idx="217">
                  <c:v>2013-06-26</c:v>
                </c:pt>
                <c:pt idx="218">
                  <c:v>2013-06-27</c:v>
                </c:pt>
                <c:pt idx="219">
                  <c:v>2013-06-28</c:v>
                </c:pt>
                <c:pt idx="220">
                  <c:v>2013-07-01</c:v>
                </c:pt>
                <c:pt idx="221">
                  <c:v>2013-07-02</c:v>
                </c:pt>
                <c:pt idx="222">
                  <c:v>2013-07-03</c:v>
                </c:pt>
                <c:pt idx="223">
                  <c:v>2013-07-05</c:v>
                </c:pt>
                <c:pt idx="224">
                  <c:v>2013-07-08</c:v>
                </c:pt>
                <c:pt idx="225">
                  <c:v>2013-07-09</c:v>
                </c:pt>
                <c:pt idx="226">
                  <c:v>2013-07-10</c:v>
                </c:pt>
                <c:pt idx="227">
                  <c:v>2013-07-11</c:v>
                </c:pt>
                <c:pt idx="228">
                  <c:v>2013-07-12</c:v>
                </c:pt>
                <c:pt idx="229">
                  <c:v>2013-07-15</c:v>
                </c:pt>
                <c:pt idx="230">
                  <c:v>2013-07-16</c:v>
                </c:pt>
                <c:pt idx="231">
                  <c:v>2013-07-17</c:v>
                </c:pt>
                <c:pt idx="232">
                  <c:v>2013-07-18</c:v>
                </c:pt>
                <c:pt idx="233">
                  <c:v>2013-07-19</c:v>
                </c:pt>
                <c:pt idx="234">
                  <c:v>2013-07-22</c:v>
                </c:pt>
                <c:pt idx="235">
                  <c:v>2013-07-23</c:v>
                </c:pt>
                <c:pt idx="236">
                  <c:v>2013-07-24</c:v>
                </c:pt>
                <c:pt idx="237">
                  <c:v>2013-07-25</c:v>
                </c:pt>
                <c:pt idx="238">
                  <c:v>2013-07-26</c:v>
                </c:pt>
                <c:pt idx="239">
                  <c:v>2013-07-29</c:v>
                </c:pt>
                <c:pt idx="240">
                  <c:v>2013-07-30</c:v>
                </c:pt>
                <c:pt idx="241">
                  <c:v>2013-07-31</c:v>
                </c:pt>
                <c:pt idx="242">
                  <c:v>2013-08-01</c:v>
                </c:pt>
                <c:pt idx="243">
                  <c:v>2013-08-02</c:v>
                </c:pt>
                <c:pt idx="244">
                  <c:v>2013-08-05</c:v>
                </c:pt>
                <c:pt idx="245">
                  <c:v>2013-08-06</c:v>
                </c:pt>
                <c:pt idx="246">
                  <c:v>2013-08-07</c:v>
                </c:pt>
                <c:pt idx="247">
                  <c:v>2013-08-08</c:v>
                </c:pt>
                <c:pt idx="248">
                  <c:v>2013-08-09</c:v>
                </c:pt>
                <c:pt idx="249">
                  <c:v>2013-08-12</c:v>
                </c:pt>
                <c:pt idx="250">
                  <c:v>2013-08-13</c:v>
                </c:pt>
                <c:pt idx="251">
                  <c:v>2013-08-14</c:v>
                </c:pt>
                <c:pt idx="252">
                  <c:v>2013-08-15</c:v>
                </c:pt>
                <c:pt idx="253">
                  <c:v>2013-08-16</c:v>
                </c:pt>
                <c:pt idx="254">
                  <c:v>2013-08-19</c:v>
                </c:pt>
                <c:pt idx="255">
                  <c:v>2013-08-20</c:v>
                </c:pt>
                <c:pt idx="256">
                  <c:v>2013-08-21</c:v>
                </c:pt>
                <c:pt idx="257">
                  <c:v>2013-08-22</c:v>
                </c:pt>
                <c:pt idx="258">
                  <c:v>2013-08-23</c:v>
                </c:pt>
                <c:pt idx="259">
                  <c:v>2013-08-26</c:v>
                </c:pt>
                <c:pt idx="260">
                  <c:v>2013-08-27</c:v>
                </c:pt>
                <c:pt idx="261">
                  <c:v>2013-08-28</c:v>
                </c:pt>
                <c:pt idx="262">
                  <c:v>2013-08-29</c:v>
                </c:pt>
                <c:pt idx="263">
                  <c:v>2013-08-30</c:v>
                </c:pt>
                <c:pt idx="264">
                  <c:v>2013-09-03</c:v>
                </c:pt>
                <c:pt idx="265">
                  <c:v>2013-09-04</c:v>
                </c:pt>
                <c:pt idx="266">
                  <c:v>2013-09-05</c:v>
                </c:pt>
                <c:pt idx="267">
                  <c:v>2013-09-06</c:v>
                </c:pt>
                <c:pt idx="268">
                  <c:v>2013-09-09</c:v>
                </c:pt>
                <c:pt idx="269">
                  <c:v>2013-09-10</c:v>
                </c:pt>
                <c:pt idx="270">
                  <c:v>2013-09-11</c:v>
                </c:pt>
                <c:pt idx="271">
                  <c:v>2013-09-12</c:v>
                </c:pt>
                <c:pt idx="272">
                  <c:v>2013-09-13</c:v>
                </c:pt>
                <c:pt idx="273">
                  <c:v>2013-09-16</c:v>
                </c:pt>
                <c:pt idx="274">
                  <c:v>2013-09-17</c:v>
                </c:pt>
                <c:pt idx="275">
                  <c:v>2013-09-18</c:v>
                </c:pt>
                <c:pt idx="276">
                  <c:v>2013-09-19</c:v>
                </c:pt>
                <c:pt idx="277">
                  <c:v>2013-09-20</c:v>
                </c:pt>
                <c:pt idx="278">
                  <c:v>2013-09-23</c:v>
                </c:pt>
                <c:pt idx="279">
                  <c:v>2013-09-24</c:v>
                </c:pt>
                <c:pt idx="280">
                  <c:v>2013-09-25</c:v>
                </c:pt>
                <c:pt idx="281">
                  <c:v>2013-09-26</c:v>
                </c:pt>
                <c:pt idx="282">
                  <c:v>2013-09-27</c:v>
                </c:pt>
                <c:pt idx="283">
                  <c:v>2013-09-30</c:v>
                </c:pt>
                <c:pt idx="284">
                  <c:v>2013-10-01</c:v>
                </c:pt>
                <c:pt idx="285">
                  <c:v>2013-10-02</c:v>
                </c:pt>
                <c:pt idx="286">
                  <c:v>2013-10-03</c:v>
                </c:pt>
                <c:pt idx="287">
                  <c:v>2013-10-04</c:v>
                </c:pt>
                <c:pt idx="288">
                  <c:v>2013-10-07</c:v>
                </c:pt>
                <c:pt idx="289">
                  <c:v>2013-10-08</c:v>
                </c:pt>
                <c:pt idx="290">
                  <c:v>2013-10-09</c:v>
                </c:pt>
                <c:pt idx="291">
                  <c:v>2013-10-10</c:v>
                </c:pt>
                <c:pt idx="292">
                  <c:v>2013-10-11</c:v>
                </c:pt>
                <c:pt idx="293">
                  <c:v>2013-10-14</c:v>
                </c:pt>
                <c:pt idx="294">
                  <c:v>2013-10-15</c:v>
                </c:pt>
                <c:pt idx="295">
                  <c:v>2013-10-16</c:v>
                </c:pt>
                <c:pt idx="296">
                  <c:v>2013-10-17</c:v>
                </c:pt>
                <c:pt idx="297">
                  <c:v>2013-10-18</c:v>
                </c:pt>
                <c:pt idx="298">
                  <c:v>2013-10-21</c:v>
                </c:pt>
                <c:pt idx="299">
                  <c:v>2013-10-22</c:v>
                </c:pt>
                <c:pt idx="300">
                  <c:v>2013-10-23</c:v>
                </c:pt>
                <c:pt idx="301">
                  <c:v>2013-10-24</c:v>
                </c:pt>
                <c:pt idx="302">
                  <c:v>2013-10-25</c:v>
                </c:pt>
                <c:pt idx="303">
                  <c:v>2013-10-28</c:v>
                </c:pt>
                <c:pt idx="304">
                  <c:v>2013-10-29</c:v>
                </c:pt>
                <c:pt idx="305">
                  <c:v>2013-10-30</c:v>
                </c:pt>
                <c:pt idx="306">
                  <c:v>2013-10-31</c:v>
                </c:pt>
                <c:pt idx="307">
                  <c:v>2013-11-01</c:v>
                </c:pt>
                <c:pt idx="308">
                  <c:v>2013-11-04</c:v>
                </c:pt>
                <c:pt idx="309">
                  <c:v>2013-11-05</c:v>
                </c:pt>
                <c:pt idx="310">
                  <c:v>2013-11-06</c:v>
                </c:pt>
                <c:pt idx="311">
                  <c:v>2013-11-07</c:v>
                </c:pt>
                <c:pt idx="312">
                  <c:v>2013-11-08</c:v>
                </c:pt>
                <c:pt idx="313">
                  <c:v>2013-11-11</c:v>
                </c:pt>
                <c:pt idx="314">
                  <c:v>2013-11-12</c:v>
                </c:pt>
                <c:pt idx="315">
                  <c:v>2013-11-13</c:v>
                </c:pt>
                <c:pt idx="316">
                  <c:v>2013-11-14</c:v>
                </c:pt>
                <c:pt idx="317">
                  <c:v>2013-11-15</c:v>
                </c:pt>
                <c:pt idx="318">
                  <c:v>2013-11-18</c:v>
                </c:pt>
                <c:pt idx="319">
                  <c:v>2013-11-19</c:v>
                </c:pt>
                <c:pt idx="320">
                  <c:v>2013-11-20</c:v>
                </c:pt>
                <c:pt idx="321">
                  <c:v>2013-11-21</c:v>
                </c:pt>
                <c:pt idx="322">
                  <c:v>2013-11-22</c:v>
                </c:pt>
                <c:pt idx="323">
                  <c:v>2013-11-25</c:v>
                </c:pt>
                <c:pt idx="324">
                  <c:v>2013-11-26</c:v>
                </c:pt>
                <c:pt idx="325">
                  <c:v>2013-11-27</c:v>
                </c:pt>
                <c:pt idx="326">
                  <c:v>2013-11-29</c:v>
                </c:pt>
                <c:pt idx="327">
                  <c:v>2013-12-02</c:v>
                </c:pt>
                <c:pt idx="328">
                  <c:v>2013-12-03</c:v>
                </c:pt>
                <c:pt idx="329">
                  <c:v>2013-12-04</c:v>
                </c:pt>
                <c:pt idx="330">
                  <c:v>2013-12-05</c:v>
                </c:pt>
                <c:pt idx="331">
                  <c:v>2013-12-06</c:v>
                </c:pt>
                <c:pt idx="332">
                  <c:v>2013-12-09</c:v>
                </c:pt>
                <c:pt idx="333">
                  <c:v>2013-12-10</c:v>
                </c:pt>
                <c:pt idx="334">
                  <c:v>2013-12-11</c:v>
                </c:pt>
                <c:pt idx="335">
                  <c:v>2013-12-12</c:v>
                </c:pt>
                <c:pt idx="336">
                  <c:v>2013-12-13</c:v>
                </c:pt>
                <c:pt idx="337">
                  <c:v>2013-12-16</c:v>
                </c:pt>
                <c:pt idx="338">
                  <c:v>2013-12-17</c:v>
                </c:pt>
                <c:pt idx="339">
                  <c:v>2013-12-18</c:v>
                </c:pt>
                <c:pt idx="340">
                  <c:v>2013-12-19</c:v>
                </c:pt>
                <c:pt idx="341">
                  <c:v>2013-12-20</c:v>
                </c:pt>
                <c:pt idx="342">
                  <c:v>2013-12-23</c:v>
                </c:pt>
                <c:pt idx="343">
                  <c:v>2013-12-24</c:v>
                </c:pt>
                <c:pt idx="344">
                  <c:v>2013-12-26</c:v>
                </c:pt>
                <c:pt idx="345">
                  <c:v>2013-12-27</c:v>
                </c:pt>
                <c:pt idx="346">
                  <c:v>2013-12-30</c:v>
                </c:pt>
                <c:pt idx="347">
                  <c:v>2013-12-31</c:v>
                </c:pt>
                <c:pt idx="348">
                  <c:v>2014-01-02</c:v>
                </c:pt>
                <c:pt idx="349">
                  <c:v>2014-01-03</c:v>
                </c:pt>
                <c:pt idx="350">
                  <c:v>2014-01-06</c:v>
                </c:pt>
                <c:pt idx="351">
                  <c:v>2014-01-07</c:v>
                </c:pt>
                <c:pt idx="352">
                  <c:v>2014-01-08</c:v>
                </c:pt>
                <c:pt idx="353">
                  <c:v>2014-01-09</c:v>
                </c:pt>
                <c:pt idx="354">
                  <c:v>2014-01-10</c:v>
                </c:pt>
                <c:pt idx="355">
                  <c:v>2014-01-13</c:v>
                </c:pt>
                <c:pt idx="356">
                  <c:v>2014-01-14</c:v>
                </c:pt>
                <c:pt idx="357">
                  <c:v>2014-01-15</c:v>
                </c:pt>
                <c:pt idx="358">
                  <c:v>2014-01-16</c:v>
                </c:pt>
                <c:pt idx="359">
                  <c:v>2014-01-17</c:v>
                </c:pt>
                <c:pt idx="360">
                  <c:v>2014-01-21</c:v>
                </c:pt>
                <c:pt idx="361">
                  <c:v>2014-01-22</c:v>
                </c:pt>
                <c:pt idx="362">
                  <c:v>2014-01-23</c:v>
                </c:pt>
                <c:pt idx="363">
                  <c:v>2014-01-24</c:v>
                </c:pt>
                <c:pt idx="364">
                  <c:v>2014-01-27</c:v>
                </c:pt>
                <c:pt idx="365">
                  <c:v>2014-01-28</c:v>
                </c:pt>
                <c:pt idx="366">
                  <c:v>2014-01-29</c:v>
                </c:pt>
                <c:pt idx="367">
                  <c:v>2014-01-30</c:v>
                </c:pt>
                <c:pt idx="368">
                  <c:v>2014-01-31</c:v>
                </c:pt>
                <c:pt idx="369">
                  <c:v>2014-02-03</c:v>
                </c:pt>
                <c:pt idx="370">
                  <c:v>2014-02-04</c:v>
                </c:pt>
                <c:pt idx="371">
                  <c:v>2014-02-05</c:v>
                </c:pt>
                <c:pt idx="372">
                  <c:v>2014-02-06</c:v>
                </c:pt>
                <c:pt idx="373">
                  <c:v>2014-02-07</c:v>
                </c:pt>
                <c:pt idx="374">
                  <c:v>2014-02-10</c:v>
                </c:pt>
                <c:pt idx="375">
                  <c:v>2014-02-11</c:v>
                </c:pt>
                <c:pt idx="376">
                  <c:v>2014-02-12</c:v>
                </c:pt>
                <c:pt idx="377">
                  <c:v>2014-02-13</c:v>
                </c:pt>
                <c:pt idx="378">
                  <c:v>2014-02-14</c:v>
                </c:pt>
                <c:pt idx="379">
                  <c:v>2014-02-18</c:v>
                </c:pt>
                <c:pt idx="380">
                  <c:v>2014-02-19</c:v>
                </c:pt>
                <c:pt idx="381">
                  <c:v>2014-02-20</c:v>
                </c:pt>
                <c:pt idx="382">
                  <c:v>2014-02-21</c:v>
                </c:pt>
                <c:pt idx="383">
                  <c:v>2014-02-24</c:v>
                </c:pt>
                <c:pt idx="384">
                  <c:v>2014-02-25</c:v>
                </c:pt>
                <c:pt idx="385">
                  <c:v>2014-02-26</c:v>
                </c:pt>
                <c:pt idx="386">
                  <c:v>2014-02-27</c:v>
                </c:pt>
                <c:pt idx="387">
                  <c:v>2014-02-28</c:v>
                </c:pt>
                <c:pt idx="388">
                  <c:v>2014-03-03</c:v>
                </c:pt>
                <c:pt idx="389">
                  <c:v>2014-03-04</c:v>
                </c:pt>
                <c:pt idx="390">
                  <c:v>2014-03-05</c:v>
                </c:pt>
                <c:pt idx="391">
                  <c:v>2014-03-06</c:v>
                </c:pt>
                <c:pt idx="392">
                  <c:v>2014-03-07</c:v>
                </c:pt>
                <c:pt idx="393">
                  <c:v>2014-03-10</c:v>
                </c:pt>
                <c:pt idx="394">
                  <c:v>2014-03-11</c:v>
                </c:pt>
                <c:pt idx="395">
                  <c:v>2014-03-12</c:v>
                </c:pt>
                <c:pt idx="396">
                  <c:v>2014-03-13</c:v>
                </c:pt>
                <c:pt idx="397">
                  <c:v>2014-03-14</c:v>
                </c:pt>
                <c:pt idx="398">
                  <c:v>2014-03-17</c:v>
                </c:pt>
                <c:pt idx="399">
                  <c:v>2014-03-18</c:v>
                </c:pt>
                <c:pt idx="400">
                  <c:v>2014-03-19</c:v>
                </c:pt>
                <c:pt idx="401">
                  <c:v>2014-03-20</c:v>
                </c:pt>
                <c:pt idx="402">
                  <c:v>2014-03-21</c:v>
                </c:pt>
                <c:pt idx="403">
                  <c:v>2014-03-24</c:v>
                </c:pt>
                <c:pt idx="404">
                  <c:v>2014-03-25</c:v>
                </c:pt>
                <c:pt idx="405">
                  <c:v>2014-03-26</c:v>
                </c:pt>
                <c:pt idx="406">
                  <c:v>2014-03-27</c:v>
                </c:pt>
                <c:pt idx="407">
                  <c:v>2014-03-28</c:v>
                </c:pt>
                <c:pt idx="408">
                  <c:v>2014-03-31</c:v>
                </c:pt>
                <c:pt idx="409">
                  <c:v>2014-04-01</c:v>
                </c:pt>
                <c:pt idx="410">
                  <c:v>2014-04-02</c:v>
                </c:pt>
                <c:pt idx="411">
                  <c:v>2014-04-03</c:v>
                </c:pt>
                <c:pt idx="412">
                  <c:v>2014-04-04</c:v>
                </c:pt>
                <c:pt idx="413">
                  <c:v>2014-04-07</c:v>
                </c:pt>
                <c:pt idx="414">
                  <c:v>2014-04-08</c:v>
                </c:pt>
                <c:pt idx="415">
                  <c:v>2014-04-09</c:v>
                </c:pt>
                <c:pt idx="416">
                  <c:v>2014-04-10</c:v>
                </c:pt>
                <c:pt idx="417">
                  <c:v>2014-04-11</c:v>
                </c:pt>
                <c:pt idx="418">
                  <c:v>2014-04-14</c:v>
                </c:pt>
                <c:pt idx="419">
                  <c:v>2014-04-15</c:v>
                </c:pt>
                <c:pt idx="420">
                  <c:v>2014-04-16</c:v>
                </c:pt>
                <c:pt idx="421">
                  <c:v>2014-04-17</c:v>
                </c:pt>
                <c:pt idx="422">
                  <c:v>2014-04-21</c:v>
                </c:pt>
                <c:pt idx="423">
                  <c:v>2014-04-22</c:v>
                </c:pt>
                <c:pt idx="424">
                  <c:v>2014-04-23</c:v>
                </c:pt>
                <c:pt idx="425">
                  <c:v>2014-04-24</c:v>
                </c:pt>
                <c:pt idx="426">
                  <c:v>2014-04-25</c:v>
                </c:pt>
                <c:pt idx="427">
                  <c:v>2014-04-28</c:v>
                </c:pt>
                <c:pt idx="428">
                  <c:v>2014-04-29</c:v>
                </c:pt>
                <c:pt idx="429">
                  <c:v>2014-04-30</c:v>
                </c:pt>
                <c:pt idx="430">
                  <c:v>2014-05-01</c:v>
                </c:pt>
                <c:pt idx="431">
                  <c:v>2014-05-02</c:v>
                </c:pt>
                <c:pt idx="432">
                  <c:v>2014-05-05</c:v>
                </c:pt>
                <c:pt idx="433">
                  <c:v>2014-05-06</c:v>
                </c:pt>
                <c:pt idx="434">
                  <c:v>2014-05-07</c:v>
                </c:pt>
                <c:pt idx="435">
                  <c:v>2014-05-08</c:v>
                </c:pt>
                <c:pt idx="436">
                  <c:v>2014-05-09</c:v>
                </c:pt>
                <c:pt idx="437">
                  <c:v>2014-05-12</c:v>
                </c:pt>
                <c:pt idx="438">
                  <c:v>2014-05-13</c:v>
                </c:pt>
                <c:pt idx="439">
                  <c:v>2014-05-14</c:v>
                </c:pt>
                <c:pt idx="440">
                  <c:v>2014-05-15</c:v>
                </c:pt>
                <c:pt idx="441">
                  <c:v>2014-05-16</c:v>
                </c:pt>
                <c:pt idx="442">
                  <c:v>2014-05-19</c:v>
                </c:pt>
                <c:pt idx="443">
                  <c:v>2014-05-20</c:v>
                </c:pt>
                <c:pt idx="444">
                  <c:v>2014-05-21</c:v>
                </c:pt>
                <c:pt idx="445">
                  <c:v>2014-05-22</c:v>
                </c:pt>
                <c:pt idx="446">
                  <c:v>2014-05-23</c:v>
                </c:pt>
                <c:pt idx="447">
                  <c:v>2014-05-27</c:v>
                </c:pt>
                <c:pt idx="448">
                  <c:v>2014-05-28</c:v>
                </c:pt>
                <c:pt idx="449">
                  <c:v>2014-05-29</c:v>
                </c:pt>
                <c:pt idx="450">
                  <c:v>2014-05-30</c:v>
                </c:pt>
                <c:pt idx="451">
                  <c:v>2014-06-02</c:v>
                </c:pt>
                <c:pt idx="452">
                  <c:v>2014-06-03</c:v>
                </c:pt>
                <c:pt idx="453">
                  <c:v>2014-06-04</c:v>
                </c:pt>
                <c:pt idx="454">
                  <c:v>2014-06-05</c:v>
                </c:pt>
                <c:pt idx="455">
                  <c:v>2014-06-06</c:v>
                </c:pt>
                <c:pt idx="456">
                  <c:v>2014-06-09</c:v>
                </c:pt>
                <c:pt idx="457">
                  <c:v>2014-06-10</c:v>
                </c:pt>
                <c:pt idx="458">
                  <c:v>2014-06-11</c:v>
                </c:pt>
                <c:pt idx="459">
                  <c:v>2014-06-12</c:v>
                </c:pt>
                <c:pt idx="460">
                  <c:v>2014-06-13</c:v>
                </c:pt>
                <c:pt idx="461">
                  <c:v>2014-06-16</c:v>
                </c:pt>
                <c:pt idx="462">
                  <c:v>2014-06-17</c:v>
                </c:pt>
                <c:pt idx="463">
                  <c:v>2014-06-18</c:v>
                </c:pt>
                <c:pt idx="464">
                  <c:v>2014-06-19</c:v>
                </c:pt>
                <c:pt idx="465">
                  <c:v>2014-06-20</c:v>
                </c:pt>
                <c:pt idx="466">
                  <c:v>2014-06-23</c:v>
                </c:pt>
                <c:pt idx="467">
                  <c:v>2014-06-24</c:v>
                </c:pt>
                <c:pt idx="468">
                  <c:v>2014-06-25</c:v>
                </c:pt>
                <c:pt idx="469">
                  <c:v>2014-06-26</c:v>
                </c:pt>
                <c:pt idx="470">
                  <c:v>2014-06-27</c:v>
                </c:pt>
                <c:pt idx="471">
                  <c:v>2014-06-30</c:v>
                </c:pt>
                <c:pt idx="472">
                  <c:v>2014-07-01</c:v>
                </c:pt>
                <c:pt idx="473">
                  <c:v>2014-07-02</c:v>
                </c:pt>
                <c:pt idx="474">
                  <c:v>2014-07-03</c:v>
                </c:pt>
                <c:pt idx="475">
                  <c:v>2014-07-07</c:v>
                </c:pt>
                <c:pt idx="476">
                  <c:v>2014-07-08</c:v>
                </c:pt>
                <c:pt idx="477">
                  <c:v>2014-07-09</c:v>
                </c:pt>
                <c:pt idx="478">
                  <c:v>2014-07-10</c:v>
                </c:pt>
                <c:pt idx="479">
                  <c:v>2014-07-11</c:v>
                </c:pt>
                <c:pt idx="480">
                  <c:v>2014-07-14</c:v>
                </c:pt>
                <c:pt idx="481">
                  <c:v>2014-07-15</c:v>
                </c:pt>
                <c:pt idx="482">
                  <c:v>2014-07-16</c:v>
                </c:pt>
                <c:pt idx="483">
                  <c:v>2014-07-17</c:v>
                </c:pt>
                <c:pt idx="484">
                  <c:v>2014-07-18</c:v>
                </c:pt>
                <c:pt idx="485">
                  <c:v>2014-07-21</c:v>
                </c:pt>
                <c:pt idx="486">
                  <c:v>2014-07-22</c:v>
                </c:pt>
                <c:pt idx="487">
                  <c:v>2014-07-23</c:v>
                </c:pt>
                <c:pt idx="488">
                  <c:v>2014-07-24</c:v>
                </c:pt>
                <c:pt idx="489">
                  <c:v>2014-07-25</c:v>
                </c:pt>
                <c:pt idx="490">
                  <c:v>2014-07-28</c:v>
                </c:pt>
                <c:pt idx="491">
                  <c:v>2014-07-29</c:v>
                </c:pt>
                <c:pt idx="492">
                  <c:v>2014-07-30</c:v>
                </c:pt>
                <c:pt idx="493">
                  <c:v>2014-07-31</c:v>
                </c:pt>
                <c:pt idx="494">
                  <c:v>2014-08-01</c:v>
                </c:pt>
                <c:pt idx="495">
                  <c:v>2014-08-04</c:v>
                </c:pt>
                <c:pt idx="496">
                  <c:v>2014-08-05</c:v>
                </c:pt>
                <c:pt idx="497">
                  <c:v>2014-08-06</c:v>
                </c:pt>
                <c:pt idx="498">
                  <c:v>2014-08-07</c:v>
                </c:pt>
                <c:pt idx="499">
                  <c:v>2014-08-08</c:v>
                </c:pt>
                <c:pt idx="500">
                  <c:v>2014-08-11</c:v>
                </c:pt>
                <c:pt idx="501">
                  <c:v>2014-08-12</c:v>
                </c:pt>
                <c:pt idx="502">
                  <c:v>2014-08-13</c:v>
                </c:pt>
                <c:pt idx="503">
                  <c:v>2014-08-14</c:v>
                </c:pt>
                <c:pt idx="504">
                  <c:v>2014-08-15</c:v>
                </c:pt>
                <c:pt idx="505">
                  <c:v>2014-08-18</c:v>
                </c:pt>
                <c:pt idx="506">
                  <c:v>2014-08-19</c:v>
                </c:pt>
                <c:pt idx="507">
                  <c:v>2014-08-20</c:v>
                </c:pt>
                <c:pt idx="508">
                  <c:v>2014-08-21</c:v>
                </c:pt>
                <c:pt idx="509">
                  <c:v>2014-08-22</c:v>
                </c:pt>
                <c:pt idx="510">
                  <c:v>2014-08-25</c:v>
                </c:pt>
                <c:pt idx="511">
                  <c:v>2014-08-26</c:v>
                </c:pt>
                <c:pt idx="512">
                  <c:v>2014-08-27</c:v>
                </c:pt>
                <c:pt idx="513">
                  <c:v>2014-08-28</c:v>
                </c:pt>
                <c:pt idx="514">
                  <c:v>2014-08-29</c:v>
                </c:pt>
                <c:pt idx="515">
                  <c:v>2014-09-02</c:v>
                </c:pt>
                <c:pt idx="516">
                  <c:v>2014-09-03</c:v>
                </c:pt>
                <c:pt idx="517">
                  <c:v>2014-09-04</c:v>
                </c:pt>
                <c:pt idx="518">
                  <c:v>2014-09-05</c:v>
                </c:pt>
                <c:pt idx="519">
                  <c:v>2014-09-08</c:v>
                </c:pt>
                <c:pt idx="520">
                  <c:v>2014-09-09</c:v>
                </c:pt>
                <c:pt idx="521">
                  <c:v>2014-09-10</c:v>
                </c:pt>
                <c:pt idx="522">
                  <c:v>2014-09-11</c:v>
                </c:pt>
                <c:pt idx="523">
                  <c:v>2014-09-12</c:v>
                </c:pt>
                <c:pt idx="524">
                  <c:v>2014-09-15</c:v>
                </c:pt>
                <c:pt idx="525">
                  <c:v>2014-09-16</c:v>
                </c:pt>
                <c:pt idx="526">
                  <c:v>2014-09-17</c:v>
                </c:pt>
                <c:pt idx="527">
                  <c:v>2014-09-18</c:v>
                </c:pt>
                <c:pt idx="528">
                  <c:v>2014-09-19</c:v>
                </c:pt>
                <c:pt idx="529">
                  <c:v>2014-09-22</c:v>
                </c:pt>
                <c:pt idx="530">
                  <c:v>2014-09-23</c:v>
                </c:pt>
                <c:pt idx="531">
                  <c:v>2014-09-24</c:v>
                </c:pt>
                <c:pt idx="532">
                  <c:v>2014-09-25</c:v>
                </c:pt>
                <c:pt idx="533">
                  <c:v>2014-09-26</c:v>
                </c:pt>
                <c:pt idx="534">
                  <c:v>2014-09-29</c:v>
                </c:pt>
                <c:pt idx="535">
                  <c:v>2014-09-30</c:v>
                </c:pt>
                <c:pt idx="536">
                  <c:v>2014-10-01</c:v>
                </c:pt>
                <c:pt idx="537">
                  <c:v>2014-10-02</c:v>
                </c:pt>
                <c:pt idx="538">
                  <c:v>2014-10-03</c:v>
                </c:pt>
                <c:pt idx="539">
                  <c:v>2014-10-06</c:v>
                </c:pt>
                <c:pt idx="540">
                  <c:v>2014-10-07</c:v>
                </c:pt>
                <c:pt idx="541">
                  <c:v>2014-10-08</c:v>
                </c:pt>
                <c:pt idx="542">
                  <c:v>2014-10-09</c:v>
                </c:pt>
                <c:pt idx="543">
                  <c:v>2014-10-10</c:v>
                </c:pt>
                <c:pt idx="544">
                  <c:v>2014-10-13</c:v>
                </c:pt>
                <c:pt idx="545">
                  <c:v>2014-10-14</c:v>
                </c:pt>
                <c:pt idx="546">
                  <c:v>2014-10-15</c:v>
                </c:pt>
                <c:pt idx="547">
                  <c:v>2014-10-16</c:v>
                </c:pt>
                <c:pt idx="548">
                  <c:v>2014-10-17</c:v>
                </c:pt>
                <c:pt idx="549">
                  <c:v>2014-10-20</c:v>
                </c:pt>
                <c:pt idx="550">
                  <c:v>2014-10-21</c:v>
                </c:pt>
                <c:pt idx="551">
                  <c:v>2014-10-22</c:v>
                </c:pt>
                <c:pt idx="552">
                  <c:v>2014-10-23</c:v>
                </c:pt>
                <c:pt idx="553">
                  <c:v>2014-10-24</c:v>
                </c:pt>
                <c:pt idx="554">
                  <c:v>2014-10-27</c:v>
                </c:pt>
                <c:pt idx="555">
                  <c:v>2014-10-28</c:v>
                </c:pt>
                <c:pt idx="556">
                  <c:v>2014-10-29</c:v>
                </c:pt>
                <c:pt idx="557">
                  <c:v>2014-10-30</c:v>
                </c:pt>
                <c:pt idx="558">
                  <c:v>2014-10-31</c:v>
                </c:pt>
                <c:pt idx="559">
                  <c:v>2014-11-03</c:v>
                </c:pt>
                <c:pt idx="560">
                  <c:v>2014-11-04</c:v>
                </c:pt>
                <c:pt idx="561">
                  <c:v>2014-11-05</c:v>
                </c:pt>
                <c:pt idx="562">
                  <c:v>2014-11-06</c:v>
                </c:pt>
                <c:pt idx="563">
                  <c:v>2014-11-07</c:v>
                </c:pt>
                <c:pt idx="564">
                  <c:v>2014-11-10</c:v>
                </c:pt>
                <c:pt idx="565">
                  <c:v>2014-11-11</c:v>
                </c:pt>
                <c:pt idx="566">
                  <c:v>2014-11-12</c:v>
                </c:pt>
                <c:pt idx="567">
                  <c:v>2014-11-13</c:v>
                </c:pt>
                <c:pt idx="568">
                  <c:v>2014-11-14</c:v>
                </c:pt>
                <c:pt idx="569">
                  <c:v>2014-11-17</c:v>
                </c:pt>
                <c:pt idx="570">
                  <c:v>2014-11-18</c:v>
                </c:pt>
                <c:pt idx="571">
                  <c:v>2014-11-19</c:v>
                </c:pt>
                <c:pt idx="572">
                  <c:v>2014-11-20</c:v>
                </c:pt>
                <c:pt idx="573">
                  <c:v>2014-11-21</c:v>
                </c:pt>
                <c:pt idx="574">
                  <c:v>2014-11-24</c:v>
                </c:pt>
                <c:pt idx="575">
                  <c:v>2014-11-25</c:v>
                </c:pt>
                <c:pt idx="576">
                  <c:v>2014-11-26</c:v>
                </c:pt>
                <c:pt idx="577">
                  <c:v>2014-11-28</c:v>
                </c:pt>
                <c:pt idx="578">
                  <c:v>2014-12-01</c:v>
                </c:pt>
                <c:pt idx="579">
                  <c:v>2014-12-02</c:v>
                </c:pt>
                <c:pt idx="580">
                  <c:v>2014-12-03</c:v>
                </c:pt>
                <c:pt idx="581">
                  <c:v>2014-12-04</c:v>
                </c:pt>
                <c:pt idx="582">
                  <c:v>2014-12-05</c:v>
                </c:pt>
                <c:pt idx="583">
                  <c:v>2014-12-08</c:v>
                </c:pt>
                <c:pt idx="584">
                  <c:v>2014-12-09</c:v>
                </c:pt>
                <c:pt idx="585">
                  <c:v>2014-12-10</c:v>
                </c:pt>
                <c:pt idx="586">
                  <c:v>2014-12-11</c:v>
                </c:pt>
                <c:pt idx="587">
                  <c:v>2014-12-12</c:v>
                </c:pt>
                <c:pt idx="588">
                  <c:v>2014-12-15</c:v>
                </c:pt>
                <c:pt idx="589">
                  <c:v>2014-12-16</c:v>
                </c:pt>
                <c:pt idx="590">
                  <c:v>2014-12-17</c:v>
                </c:pt>
                <c:pt idx="591">
                  <c:v>2014-12-18</c:v>
                </c:pt>
                <c:pt idx="592">
                  <c:v>2014-12-19</c:v>
                </c:pt>
                <c:pt idx="593">
                  <c:v>2014-12-22</c:v>
                </c:pt>
                <c:pt idx="594">
                  <c:v>2014-12-23</c:v>
                </c:pt>
                <c:pt idx="595">
                  <c:v>2014-12-24</c:v>
                </c:pt>
                <c:pt idx="596">
                  <c:v>2014-12-26</c:v>
                </c:pt>
                <c:pt idx="597">
                  <c:v>2014-12-29</c:v>
                </c:pt>
                <c:pt idx="598">
                  <c:v>2014-12-30</c:v>
                </c:pt>
                <c:pt idx="599">
                  <c:v>2014-12-31</c:v>
                </c:pt>
                <c:pt idx="600">
                  <c:v>2015-01-02</c:v>
                </c:pt>
                <c:pt idx="601">
                  <c:v>2015-01-05</c:v>
                </c:pt>
                <c:pt idx="602">
                  <c:v>2015-01-06</c:v>
                </c:pt>
                <c:pt idx="603">
                  <c:v>2015-01-07</c:v>
                </c:pt>
                <c:pt idx="604">
                  <c:v>2015-01-08</c:v>
                </c:pt>
                <c:pt idx="605">
                  <c:v>2015-01-09</c:v>
                </c:pt>
                <c:pt idx="606">
                  <c:v>2015-01-12</c:v>
                </c:pt>
                <c:pt idx="607">
                  <c:v>2015-01-13</c:v>
                </c:pt>
                <c:pt idx="608">
                  <c:v>2015-01-14</c:v>
                </c:pt>
                <c:pt idx="609">
                  <c:v>2015-01-15</c:v>
                </c:pt>
                <c:pt idx="610">
                  <c:v>2015-01-16</c:v>
                </c:pt>
                <c:pt idx="611">
                  <c:v>2015-01-20</c:v>
                </c:pt>
                <c:pt idx="612">
                  <c:v>2015-01-21</c:v>
                </c:pt>
                <c:pt idx="613">
                  <c:v>2015-01-22</c:v>
                </c:pt>
                <c:pt idx="614">
                  <c:v>2015-01-23</c:v>
                </c:pt>
                <c:pt idx="615">
                  <c:v>2015-01-26</c:v>
                </c:pt>
                <c:pt idx="616">
                  <c:v>2015-01-27</c:v>
                </c:pt>
                <c:pt idx="617">
                  <c:v>2015-01-28</c:v>
                </c:pt>
                <c:pt idx="618">
                  <c:v>2015-01-29</c:v>
                </c:pt>
                <c:pt idx="619">
                  <c:v>2015-01-30</c:v>
                </c:pt>
                <c:pt idx="620">
                  <c:v>2015-02-02</c:v>
                </c:pt>
                <c:pt idx="621">
                  <c:v>2015-02-03</c:v>
                </c:pt>
                <c:pt idx="622">
                  <c:v>2015-02-04</c:v>
                </c:pt>
                <c:pt idx="623">
                  <c:v>2015-02-05</c:v>
                </c:pt>
                <c:pt idx="624">
                  <c:v>2015-02-06</c:v>
                </c:pt>
                <c:pt idx="625">
                  <c:v>2015-02-09</c:v>
                </c:pt>
                <c:pt idx="626">
                  <c:v>2015-02-10</c:v>
                </c:pt>
                <c:pt idx="627">
                  <c:v>2015-02-11</c:v>
                </c:pt>
                <c:pt idx="628">
                  <c:v>2015-02-12</c:v>
                </c:pt>
                <c:pt idx="629">
                  <c:v>2015-02-13</c:v>
                </c:pt>
                <c:pt idx="630">
                  <c:v>2015-02-17</c:v>
                </c:pt>
                <c:pt idx="631">
                  <c:v>2015-02-18</c:v>
                </c:pt>
                <c:pt idx="632">
                  <c:v>2015-02-19</c:v>
                </c:pt>
                <c:pt idx="633">
                  <c:v>2015-02-20</c:v>
                </c:pt>
                <c:pt idx="634">
                  <c:v>2015-02-23</c:v>
                </c:pt>
                <c:pt idx="635">
                  <c:v>2015-02-24</c:v>
                </c:pt>
                <c:pt idx="636">
                  <c:v>2015-02-25</c:v>
                </c:pt>
                <c:pt idx="637">
                  <c:v>2015-02-26</c:v>
                </c:pt>
                <c:pt idx="638">
                  <c:v>2015-02-27</c:v>
                </c:pt>
                <c:pt idx="639">
                  <c:v>2015-03-02</c:v>
                </c:pt>
                <c:pt idx="640">
                  <c:v>2015-03-03</c:v>
                </c:pt>
                <c:pt idx="641">
                  <c:v>2015-03-04</c:v>
                </c:pt>
                <c:pt idx="642">
                  <c:v>2015-03-05</c:v>
                </c:pt>
                <c:pt idx="643">
                  <c:v>2015-03-06</c:v>
                </c:pt>
                <c:pt idx="644">
                  <c:v>2015-03-09</c:v>
                </c:pt>
                <c:pt idx="645">
                  <c:v>2015-03-10</c:v>
                </c:pt>
                <c:pt idx="646">
                  <c:v>2015-03-11</c:v>
                </c:pt>
                <c:pt idx="647">
                  <c:v>2015-03-12</c:v>
                </c:pt>
                <c:pt idx="648">
                  <c:v>2015-03-13</c:v>
                </c:pt>
                <c:pt idx="649">
                  <c:v>2015-03-16</c:v>
                </c:pt>
                <c:pt idx="650">
                  <c:v>2015-03-17</c:v>
                </c:pt>
                <c:pt idx="651">
                  <c:v>2015-03-18</c:v>
                </c:pt>
                <c:pt idx="652">
                  <c:v>2015-03-19</c:v>
                </c:pt>
                <c:pt idx="653">
                  <c:v>2015-03-20</c:v>
                </c:pt>
                <c:pt idx="654">
                  <c:v>2015-03-23</c:v>
                </c:pt>
                <c:pt idx="655">
                  <c:v>2015-03-24</c:v>
                </c:pt>
                <c:pt idx="656">
                  <c:v>2015-03-25</c:v>
                </c:pt>
                <c:pt idx="657">
                  <c:v>2015-03-26</c:v>
                </c:pt>
                <c:pt idx="658">
                  <c:v>2015-03-27</c:v>
                </c:pt>
                <c:pt idx="659">
                  <c:v>2015-03-30</c:v>
                </c:pt>
                <c:pt idx="660">
                  <c:v>2015-03-31</c:v>
                </c:pt>
                <c:pt idx="661">
                  <c:v>2015-04-01</c:v>
                </c:pt>
                <c:pt idx="662">
                  <c:v>2015-04-02</c:v>
                </c:pt>
                <c:pt idx="663">
                  <c:v>2015-04-06</c:v>
                </c:pt>
                <c:pt idx="664">
                  <c:v>2015-04-07</c:v>
                </c:pt>
                <c:pt idx="665">
                  <c:v>2015-04-08</c:v>
                </c:pt>
                <c:pt idx="666">
                  <c:v>2015-04-09</c:v>
                </c:pt>
                <c:pt idx="667">
                  <c:v>2015-04-10</c:v>
                </c:pt>
                <c:pt idx="668">
                  <c:v>2015-04-13</c:v>
                </c:pt>
                <c:pt idx="669">
                  <c:v>2015-04-14</c:v>
                </c:pt>
                <c:pt idx="670">
                  <c:v>2015-04-15</c:v>
                </c:pt>
                <c:pt idx="671">
                  <c:v>2015-04-16</c:v>
                </c:pt>
                <c:pt idx="672">
                  <c:v>2015-04-17</c:v>
                </c:pt>
                <c:pt idx="673">
                  <c:v>2015-04-20</c:v>
                </c:pt>
                <c:pt idx="674">
                  <c:v>2015-04-21</c:v>
                </c:pt>
                <c:pt idx="675">
                  <c:v>2015-04-22</c:v>
                </c:pt>
                <c:pt idx="676">
                  <c:v>2015-04-23</c:v>
                </c:pt>
                <c:pt idx="677">
                  <c:v>2015-04-24</c:v>
                </c:pt>
                <c:pt idx="678">
                  <c:v>2015-04-27</c:v>
                </c:pt>
                <c:pt idx="679">
                  <c:v>2015-04-28</c:v>
                </c:pt>
                <c:pt idx="680">
                  <c:v>2015-04-29</c:v>
                </c:pt>
                <c:pt idx="681">
                  <c:v>2015-04-30</c:v>
                </c:pt>
                <c:pt idx="682">
                  <c:v>2015-05-01</c:v>
                </c:pt>
                <c:pt idx="683">
                  <c:v>2015-05-04</c:v>
                </c:pt>
                <c:pt idx="684">
                  <c:v>2015-05-05</c:v>
                </c:pt>
                <c:pt idx="685">
                  <c:v>2015-05-06</c:v>
                </c:pt>
                <c:pt idx="686">
                  <c:v>2015-05-07</c:v>
                </c:pt>
                <c:pt idx="687">
                  <c:v>2015-05-08</c:v>
                </c:pt>
                <c:pt idx="688">
                  <c:v>2015-05-11</c:v>
                </c:pt>
                <c:pt idx="689">
                  <c:v>2015-05-12</c:v>
                </c:pt>
                <c:pt idx="690">
                  <c:v>2015-05-13</c:v>
                </c:pt>
                <c:pt idx="691">
                  <c:v>2015-05-14</c:v>
                </c:pt>
                <c:pt idx="692">
                  <c:v>2015-05-15</c:v>
                </c:pt>
                <c:pt idx="693">
                  <c:v>2015-05-18</c:v>
                </c:pt>
                <c:pt idx="694">
                  <c:v>2015-05-19</c:v>
                </c:pt>
                <c:pt idx="695">
                  <c:v>2015-05-20</c:v>
                </c:pt>
                <c:pt idx="696">
                  <c:v>2015-05-21</c:v>
                </c:pt>
                <c:pt idx="697">
                  <c:v>2015-05-22</c:v>
                </c:pt>
                <c:pt idx="698">
                  <c:v>2015-05-26</c:v>
                </c:pt>
                <c:pt idx="699">
                  <c:v>2015-05-27</c:v>
                </c:pt>
                <c:pt idx="700">
                  <c:v>2015-05-28</c:v>
                </c:pt>
                <c:pt idx="701">
                  <c:v>2015-05-29</c:v>
                </c:pt>
                <c:pt idx="702">
                  <c:v>2015-06-01</c:v>
                </c:pt>
                <c:pt idx="703">
                  <c:v>2015-06-02</c:v>
                </c:pt>
                <c:pt idx="704">
                  <c:v>2015-06-03</c:v>
                </c:pt>
                <c:pt idx="705">
                  <c:v>2015-06-04</c:v>
                </c:pt>
                <c:pt idx="706">
                  <c:v>2015-06-05</c:v>
                </c:pt>
                <c:pt idx="707">
                  <c:v>2015-06-08</c:v>
                </c:pt>
                <c:pt idx="708">
                  <c:v>2015-06-09</c:v>
                </c:pt>
                <c:pt idx="709">
                  <c:v>2015-06-10</c:v>
                </c:pt>
                <c:pt idx="710">
                  <c:v>2015-06-11</c:v>
                </c:pt>
                <c:pt idx="711">
                  <c:v>2015-06-12</c:v>
                </c:pt>
                <c:pt idx="712">
                  <c:v>2015-06-15</c:v>
                </c:pt>
                <c:pt idx="713">
                  <c:v>2015-06-16</c:v>
                </c:pt>
                <c:pt idx="714">
                  <c:v>2015-06-17</c:v>
                </c:pt>
                <c:pt idx="715">
                  <c:v>2015-06-18</c:v>
                </c:pt>
                <c:pt idx="716">
                  <c:v>2015-06-19</c:v>
                </c:pt>
                <c:pt idx="717">
                  <c:v>2015-06-22</c:v>
                </c:pt>
                <c:pt idx="718">
                  <c:v>2015-06-23</c:v>
                </c:pt>
                <c:pt idx="719">
                  <c:v>2015-06-24</c:v>
                </c:pt>
                <c:pt idx="720">
                  <c:v>2015-06-25</c:v>
                </c:pt>
                <c:pt idx="721">
                  <c:v>2015-06-26</c:v>
                </c:pt>
                <c:pt idx="722">
                  <c:v>2015-06-29</c:v>
                </c:pt>
                <c:pt idx="723">
                  <c:v>2015-06-30</c:v>
                </c:pt>
                <c:pt idx="724">
                  <c:v>2015-07-01</c:v>
                </c:pt>
                <c:pt idx="725">
                  <c:v>2015-07-02</c:v>
                </c:pt>
                <c:pt idx="726">
                  <c:v>2015-07-06</c:v>
                </c:pt>
                <c:pt idx="727">
                  <c:v>2015-07-07</c:v>
                </c:pt>
                <c:pt idx="728">
                  <c:v>2015-07-08</c:v>
                </c:pt>
                <c:pt idx="729">
                  <c:v>2015-07-09</c:v>
                </c:pt>
                <c:pt idx="730">
                  <c:v>2015-07-10</c:v>
                </c:pt>
                <c:pt idx="731">
                  <c:v>2015-07-13</c:v>
                </c:pt>
                <c:pt idx="732">
                  <c:v>2015-07-14</c:v>
                </c:pt>
                <c:pt idx="733">
                  <c:v>2015-07-15</c:v>
                </c:pt>
                <c:pt idx="734">
                  <c:v>2015-07-16</c:v>
                </c:pt>
                <c:pt idx="735">
                  <c:v>2015-07-17</c:v>
                </c:pt>
                <c:pt idx="736">
                  <c:v>2015-07-20</c:v>
                </c:pt>
                <c:pt idx="737">
                  <c:v>2015-07-21</c:v>
                </c:pt>
                <c:pt idx="738">
                  <c:v>2015-07-22</c:v>
                </c:pt>
                <c:pt idx="739">
                  <c:v>2015-07-23</c:v>
                </c:pt>
                <c:pt idx="740">
                  <c:v>2015-07-24</c:v>
                </c:pt>
                <c:pt idx="741">
                  <c:v>2015-07-27</c:v>
                </c:pt>
                <c:pt idx="742">
                  <c:v>2015-07-28</c:v>
                </c:pt>
                <c:pt idx="743">
                  <c:v>2015-07-29</c:v>
                </c:pt>
                <c:pt idx="744">
                  <c:v>2015-07-30</c:v>
                </c:pt>
                <c:pt idx="745">
                  <c:v>2015-07-31</c:v>
                </c:pt>
                <c:pt idx="746">
                  <c:v>2015-08-03</c:v>
                </c:pt>
                <c:pt idx="747">
                  <c:v>2015-08-04</c:v>
                </c:pt>
                <c:pt idx="748">
                  <c:v>2015-08-05</c:v>
                </c:pt>
                <c:pt idx="749">
                  <c:v>2015-08-06</c:v>
                </c:pt>
                <c:pt idx="750">
                  <c:v>2015-08-07</c:v>
                </c:pt>
                <c:pt idx="751">
                  <c:v>2015-08-10</c:v>
                </c:pt>
                <c:pt idx="752">
                  <c:v>2015-08-11</c:v>
                </c:pt>
                <c:pt idx="753">
                  <c:v>2015-08-12</c:v>
                </c:pt>
                <c:pt idx="754">
                  <c:v>2015-08-13</c:v>
                </c:pt>
                <c:pt idx="755">
                  <c:v>2015-08-14</c:v>
                </c:pt>
                <c:pt idx="756">
                  <c:v>2015-08-17</c:v>
                </c:pt>
                <c:pt idx="757">
                  <c:v>2015-08-18</c:v>
                </c:pt>
                <c:pt idx="758">
                  <c:v>2015-08-19</c:v>
                </c:pt>
                <c:pt idx="759">
                  <c:v>2015-08-20</c:v>
                </c:pt>
                <c:pt idx="760">
                  <c:v>2015-08-21</c:v>
                </c:pt>
                <c:pt idx="761">
                  <c:v>2015-08-24</c:v>
                </c:pt>
                <c:pt idx="762">
                  <c:v>2015-08-25</c:v>
                </c:pt>
                <c:pt idx="763">
                  <c:v>2015-08-26</c:v>
                </c:pt>
                <c:pt idx="764">
                  <c:v>2015-08-27</c:v>
                </c:pt>
                <c:pt idx="765">
                  <c:v>2015-08-28</c:v>
                </c:pt>
                <c:pt idx="766">
                  <c:v>2015-08-31</c:v>
                </c:pt>
                <c:pt idx="767">
                  <c:v>2015-09-01</c:v>
                </c:pt>
                <c:pt idx="768">
                  <c:v>2015-09-02</c:v>
                </c:pt>
                <c:pt idx="769">
                  <c:v>2015-09-03</c:v>
                </c:pt>
                <c:pt idx="770">
                  <c:v>2015-09-04</c:v>
                </c:pt>
                <c:pt idx="771">
                  <c:v>2015-09-08</c:v>
                </c:pt>
                <c:pt idx="772">
                  <c:v>2015-09-09</c:v>
                </c:pt>
                <c:pt idx="773">
                  <c:v>2015-09-10</c:v>
                </c:pt>
                <c:pt idx="774">
                  <c:v>2015-09-11</c:v>
                </c:pt>
                <c:pt idx="775">
                  <c:v>2015-09-14</c:v>
                </c:pt>
                <c:pt idx="776">
                  <c:v>2015-09-15</c:v>
                </c:pt>
                <c:pt idx="777">
                  <c:v>2015-09-16</c:v>
                </c:pt>
                <c:pt idx="778">
                  <c:v>2015-09-17</c:v>
                </c:pt>
                <c:pt idx="779">
                  <c:v>2015-09-18</c:v>
                </c:pt>
                <c:pt idx="780">
                  <c:v>2015-09-21</c:v>
                </c:pt>
                <c:pt idx="781">
                  <c:v>2015-09-22</c:v>
                </c:pt>
                <c:pt idx="782">
                  <c:v>2015-09-23</c:v>
                </c:pt>
                <c:pt idx="783">
                  <c:v>2015-09-24</c:v>
                </c:pt>
                <c:pt idx="784">
                  <c:v>2015-09-25</c:v>
                </c:pt>
                <c:pt idx="785">
                  <c:v>2015-09-28</c:v>
                </c:pt>
                <c:pt idx="786">
                  <c:v>2015-09-29</c:v>
                </c:pt>
                <c:pt idx="787">
                  <c:v>2015-09-30</c:v>
                </c:pt>
                <c:pt idx="788">
                  <c:v>2015-10-01</c:v>
                </c:pt>
                <c:pt idx="789">
                  <c:v>2015-10-02</c:v>
                </c:pt>
                <c:pt idx="790">
                  <c:v>2015-10-05</c:v>
                </c:pt>
                <c:pt idx="791">
                  <c:v>2015-10-06</c:v>
                </c:pt>
                <c:pt idx="792">
                  <c:v>2015-10-07</c:v>
                </c:pt>
                <c:pt idx="793">
                  <c:v>2015-10-08</c:v>
                </c:pt>
                <c:pt idx="794">
                  <c:v>2015-10-09</c:v>
                </c:pt>
                <c:pt idx="795">
                  <c:v>2015-10-12</c:v>
                </c:pt>
                <c:pt idx="796">
                  <c:v>2015-10-13</c:v>
                </c:pt>
                <c:pt idx="797">
                  <c:v>2015-10-14</c:v>
                </c:pt>
                <c:pt idx="798">
                  <c:v>2015-10-15</c:v>
                </c:pt>
                <c:pt idx="799">
                  <c:v>2015-10-16</c:v>
                </c:pt>
                <c:pt idx="800">
                  <c:v>2015-10-19</c:v>
                </c:pt>
                <c:pt idx="801">
                  <c:v>2015-10-20</c:v>
                </c:pt>
                <c:pt idx="802">
                  <c:v>2015-10-21</c:v>
                </c:pt>
                <c:pt idx="803">
                  <c:v>2015-10-22</c:v>
                </c:pt>
                <c:pt idx="804">
                  <c:v>2015-10-23</c:v>
                </c:pt>
                <c:pt idx="805">
                  <c:v>2015-10-26</c:v>
                </c:pt>
                <c:pt idx="806">
                  <c:v>2015-10-27</c:v>
                </c:pt>
                <c:pt idx="807">
                  <c:v>2015-10-28</c:v>
                </c:pt>
                <c:pt idx="808">
                  <c:v>2015-10-29</c:v>
                </c:pt>
                <c:pt idx="809">
                  <c:v>2015-10-30</c:v>
                </c:pt>
                <c:pt idx="810">
                  <c:v>2015-11-02</c:v>
                </c:pt>
                <c:pt idx="811">
                  <c:v>2015-11-03</c:v>
                </c:pt>
                <c:pt idx="812">
                  <c:v>2015-11-04</c:v>
                </c:pt>
                <c:pt idx="813">
                  <c:v>2015-11-05</c:v>
                </c:pt>
                <c:pt idx="814">
                  <c:v>2015-11-06</c:v>
                </c:pt>
                <c:pt idx="815">
                  <c:v>2015-11-09</c:v>
                </c:pt>
                <c:pt idx="816">
                  <c:v>2015-11-10</c:v>
                </c:pt>
                <c:pt idx="817">
                  <c:v>2015-11-11</c:v>
                </c:pt>
                <c:pt idx="818">
                  <c:v>2015-11-12</c:v>
                </c:pt>
                <c:pt idx="819">
                  <c:v>2015-11-13</c:v>
                </c:pt>
                <c:pt idx="820">
                  <c:v>2015-11-16</c:v>
                </c:pt>
                <c:pt idx="821">
                  <c:v>2015-11-17</c:v>
                </c:pt>
                <c:pt idx="822">
                  <c:v>2015-11-18</c:v>
                </c:pt>
                <c:pt idx="823">
                  <c:v>2015-11-19</c:v>
                </c:pt>
                <c:pt idx="824">
                  <c:v>2015-11-20</c:v>
                </c:pt>
                <c:pt idx="825">
                  <c:v>2015-11-23</c:v>
                </c:pt>
                <c:pt idx="826">
                  <c:v>2015-11-24</c:v>
                </c:pt>
                <c:pt idx="827">
                  <c:v>2015-11-25</c:v>
                </c:pt>
                <c:pt idx="828">
                  <c:v>2015-11-27</c:v>
                </c:pt>
                <c:pt idx="829">
                  <c:v>2015-11-30</c:v>
                </c:pt>
                <c:pt idx="830">
                  <c:v>2015-12-01</c:v>
                </c:pt>
                <c:pt idx="831">
                  <c:v>2015-12-02</c:v>
                </c:pt>
                <c:pt idx="832">
                  <c:v>2015-12-03</c:v>
                </c:pt>
                <c:pt idx="833">
                  <c:v>2015-12-04</c:v>
                </c:pt>
                <c:pt idx="834">
                  <c:v>2015-12-07</c:v>
                </c:pt>
                <c:pt idx="835">
                  <c:v>2015-12-08</c:v>
                </c:pt>
                <c:pt idx="836">
                  <c:v>2015-12-09</c:v>
                </c:pt>
                <c:pt idx="837">
                  <c:v>2015-12-10</c:v>
                </c:pt>
                <c:pt idx="838">
                  <c:v>2015-12-11</c:v>
                </c:pt>
                <c:pt idx="839">
                  <c:v>2015-12-14</c:v>
                </c:pt>
                <c:pt idx="840">
                  <c:v>2015-12-15</c:v>
                </c:pt>
                <c:pt idx="841">
                  <c:v>2015-12-16</c:v>
                </c:pt>
                <c:pt idx="842">
                  <c:v>2015-12-17</c:v>
                </c:pt>
                <c:pt idx="843">
                  <c:v>2015-12-18</c:v>
                </c:pt>
                <c:pt idx="844">
                  <c:v>2015-12-21</c:v>
                </c:pt>
                <c:pt idx="845">
                  <c:v>2015-12-22</c:v>
                </c:pt>
                <c:pt idx="846">
                  <c:v>2015-12-23</c:v>
                </c:pt>
                <c:pt idx="847">
                  <c:v>2015-12-24</c:v>
                </c:pt>
                <c:pt idx="848">
                  <c:v>2015-12-28</c:v>
                </c:pt>
                <c:pt idx="849">
                  <c:v>2015-12-29</c:v>
                </c:pt>
                <c:pt idx="850">
                  <c:v>2015-12-30</c:v>
                </c:pt>
                <c:pt idx="851">
                  <c:v>2015-12-31</c:v>
                </c:pt>
                <c:pt idx="852">
                  <c:v>2016-01-04</c:v>
                </c:pt>
                <c:pt idx="853">
                  <c:v>2016-01-05</c:v>
                </c:pt>
                <c:pt idx="854">
                  <c:v>2016-01-06</c:v>
                </c:pt>
                <c:pt idx="855">
                  <c:v>2016-01-07</c:v>
                </c:pt>
                <c:pt idx="856">
                  <c:v>2016-01-08</c:v>
                </c:pt>
                <c:pt idx="857">
                  <c:v>2016-01-11</c:v>
                </c:pt>
                <c:pt idx="858">
                  <c:v>2016-01-12</c:v>
                </c:pt>
                <c:pt idx="859">
                  <c:v>2016-01-13</c:v>
                </c:pt>
                <c:pt idx="860">
                  <c:v>2016-01-14</c:v>
                </c:pt>
                <c:pt idx="861">
                  <c:v>2016-01-15</c:v>
                </c:pt>
                <c:pt idx="862">
                  <c:v>2016-01-19</c:v>
                </c:pt>
                <c:pt idx="863">
                  <c:v>2016-01-20</c:v>
                </c:pt>
                <c:pt idx="864">
                  <c:v>2016-01-21</c:v>
                </c:pt>
                <c:pt idx="865">
                  <c:v>2016-01-22</c:v>
                </c:pt>
                <c:pt idx="866">
                  <c:v>2016-01-25</c:v>
                </c:pt>
                <c:pt idx="867">
                  <c:v>2016-01-26</c:v>
                </c:pt>
                <c:pt idx="868">
                  <c:v>2016-01-27</c:v>
                </c:pt>
                <c:pt idx="869">
                  <c:v>2016-01-28</c:v>
                </c:pt>
                <c:pt idx="870">
                  <c:v>2016-01-29</c:v>
                </c:pt>
                <c:pt idx="871">
                  <c:v>2016-02-01</c:v>
                </c:pt>
                <c:pt idx="872">
                  <c:v>2016-02-02</c:v>
                </c:pt>
                <c:pt idx="873">
                  <c:v>2016-02-03</c:v>
                </c:pt>
                <c:pt idx="874">
                  <c:v>2016-02-04</c:v>
                </c:pt>
                <c:pt idx="875">
                  <c:v>2016-02-05</c:v>
                </c:pt>
                <c:pt idx="876">
                  <c:v>2016-02-08</c:v>
                </c:pt>
                <c:pt idx="877">
                  <c:v>2016-02-09</c:v>
                </c:pt>
                <c:pt idx="878">
                  <c:v>2016-02-10</c:v>
                </c:pt>
                <c:pt idx="879">
                  <c:v>2016-02-11</c:v>
                </c:pt>
                <c:pt idx="880">
                  <c:v>2016-02-12</c:v>
                </c:pt>
                <c:pt idx="881">
                  <c:v>2016-02-16</c:v>
                </c:pt>
                <c:pt idx="882">
                  <c:v>2016-02-17</c:v>
                </c:pt>
                <c:pt idx="883">
                  <c:v>2016-02-18</c:v>
                </c:pt>
                <c:pt idx="884">
                  <c:v>2016-02-19</c:v>
                </c:pt>
                <c:pt idx="885">
                  <c:v>2016-02-22</c:v>
                </c:pt>
                <c:pt idx="886">
                  <c:v>2016-02-23</c:v>
                </c:pt>
                <c:pt idx="887">
                  <c:v>2016-02-24</c:v>
                </c:pt>
                <c:pt idx="888">
                  <c:v>2016-02-25</c:v>
                </c:pt>
                <c:pt idx="889">
                  <c:v>2016-02-26</c:v>
                </c:pt>
                <c:pt idx="890">
                  <c:v>2016-02-29</c:v>
                </c:pt>
                <c:pt idx="891">
                  <c:v>2016-03-01</c:v>
                </c:pt>
                <c:pt idx="892">
                  <c:v>2016-03-02</c:v>
                </c:pt>
                <c:pt idx="893">
                  <c:v>2016-03-03</c:v>
                </c:pt>
                <c:pt idx="894">
                  <c:v>2016-03-04</c:v>
                </c:pt>
                <c:pt idx="895">
                  <c:v>2016-03-07</c:v>
                </c:pt>
                <c:pt idx="896">
                  <c:v>2016-03-08</c:v>
                </c:pt>
                <c:pt idx="897">
                  <c:v>2016-03-09</c:v>
                </c:pt>
                <c:pt idx="898">
                  <c:v>2016-03-10</c:v>
                </c:pt>
                <c:pt idx="899">
                  <c:v>2016-03-11</c:v>
                </c:pt>
                <c:pt idx="900">
                  <c:v>2016-03-14</c:v>
                </c:pt>
                <c:pt idx="901">
                  <c:v>2016-03-15</c:v>
                </c:pt>
                <c:pt idx="902">
                  <c:v>2016-03-16</c:v>
                </c:pt>
                <c:pt idx="903">
                  <c:v>2016-03-17</c:v>
                </c:pt>
                <c:pt idx="904">
                  <c:v>2016-03-18</c:v>
                </c:pt>
                <c:pt idx="905">
                  <c:v>2016-03-21</c:v>
                </c:pt>
                <c:pt idx="906">
                  <c:v>2016-03-22</c:v>
                </c:pt>
                <c:pt idx="907">
                  <c:v>2016-03-23</c:v>
                </c:pt>
                <c:pt idx="908">
                  <c:v>2016-03-24</c:v>
                </c:pt>
                <c:pt idx="909">
                  <c:v>2016-03-28</c:v>
                </c:pt>
                <c:pt idx="910">
                  <c:v>2016-03-29</c:v>
                </c:pt>
                <c:pt idx="911">
                  <c:v>2016-03-30</c:v>
                </c:pt>
                <c:pt idx="912">
                  <c:v>2016-03-31</c:v>
                </c:pt>
                <c:pt idx="913">
                  <c:v>2016-04-01</c:v>
                </c:pt>
                <c:pt idx="914">
                  <c:v>2016-04-04</c:v>
                </c:pt>
                <c:pt idx="915">
                  <c:v>2016-04-05</c:v>
                </c:pt>
                <c:pt idx="916">
                  <c:v>2016-04-06</c:v>
                </c:pt>
                <c:pt idx="917">
                  <c:v>2016-04-07</c:v>
                </c:pt>
                <c:pt idx="918">
                  <c:v>2016-04-08</c:v>
                </c:pt>
                <c:pt idx="919">
                  <c:v>2016-04-11</c:v>
                </c:pt>
                <c:pt idx="920">
                  <c:v>2016-04-12</c:v>
                </c:pt>
                <c:pt idx="921">
                  <c:v>2016-04-13</c:v>
                </c:pt>
                <c:pt idx="922">
                  <c:v>2016-04-14</c:v>
                </c:pt>
                <c:pt idx="923">
                  <c:v>2016-04-15</c:v>
                </c:pt>
                <c:pt idx="924">
                  <c:v>2016-04-18</c:v>
                </c:pt>
                <c:pt idx="925">
                  <c:v>2016-04-19</c:v>
                </c:pt>
                <c:pt idx="926">
                  <c:v>2016-04-20</c:v>
                </c:pt>
                <c:pt idx="927">
                  <c:v>2016-04-21</c:v>
                </c:pt>
                <c:pt idx="928">
                  <c:v>2016-04-22</c:v>
                </c:pt>
                <c:pt idx="929">
                  <c:v>2016-04-25</c:v>
                </c:pt>
                <c:pt idx="930">
                  <c:v>2016-04-26</c:v>
                </c:pt>
                <c:pt idx="931">
                  <c:v>2016-04-27</c:v>
                </c:pt>
                <c:pt idx="932">
                  <c:v>2016-04-28</c:v>
                </c:pt>
                <c:pt idx="933">
                  <c:v>2016-04-29</c:v>
                </c:pt>
                <c:pt idx="934">
                  <c:v>2016-05-02</c:v>
                </c:pt>
                <c:pt idx="935">
                  <c:v>2016-05-03</c:v>
                </c:pt>
                <c:pt idx="936">
                  <c:v>2016-05-04</c:v>
                </c:pt>
                <c:pt idx="937">
                  <c:v>2016-05-05</c:v>
                </c:pt>
                <c:pt idx="938">
                  <c:v>2016-05-06</c:v>
                </c:pt>
                <c:pt idx="939">
                  <c:v>2016-05-09</c:v>
                </c:pt>
                <c:pt idx="940">
                  <c:v>2016-05-10</c:v>
                </c:pt>
                <c:pt idx="941">
                  <c:v>2016-05-11</c:v>
                </c:pt>
                <c:pt idx="942">
                  <c:v>2016-05-12</c:v>
                </c:pt>
                <c:pt idx="943">
                  <c:v>2016-05-13</c:v>
                </c:pt>
                <c:pt idx="944">
                  <c:v>2016-05-16</c:v>
                </c:pt>
                <c:pt idx="945">
                  <c:v>2016-05-17</c:v>
                </c:pt>
                <c:pt idx="946">
                  <c:v>2016-05-18</c:v>
                </c:pt>
                <c:pt idx="947">
                  <c:v>2016-05-19</c:v>
                </c:pt>
                <c:pt idx="948">
                  <c:v>2016-05-20</c:v>
                </c:pt>
                <c:pt idx="949">
                  <c:v>2016-05-23</c:v>
                </c:pt>
                <c:pt idx="950">
                  <c:v>2016-05-24</c:v>
                </c:pt>
                <c:pt idx="951">
                  <c:v>2016-05-25</c:v>
                </c:pt>
                <c:pt idx="952">
                  <c:v>2016-05-26</c:v>
                </c:pt>
                <c:pt idx="953">
                  <c:v>2016-05-27</c:v>
                </c:pt>
                <c:pt idx="954">
                  <c:v>2016-05-31</c:v>
                </c:pt>
                <c:pt idx="955">
                  <c:v>2016-06-01</c:v>
                </c:pt>
                <c:pt idx="956">
                  <c:v>2016-06-02</c:v>
                </c:pt>
                <c:pt idx="957">
                  <c:v>2016-06-03</c:v>
                </c:pt>
                <c:pt idx="958">
                  <c:v>2016-06-06</c:v>
                </c:pt>
                <c:pt idx="959">
                  <c:v>2016-06-07</c:v>
                </c:pt>
                <c:pt idx="960">
                  <c:v>2016-06-08</c:v>
                </c:pt>
                <c:pt idx="961">
                  <c:v>2016-06-09</c:v>
                </c:pt>
                <c:pt idx="962">
                  <c:v>2016-06-10</c:v>
                </c:pt>
                <c:pt idx="963">
                  <c:v>2016-06-13</c:v>
                </c:pt>
                <c:pt idx="964">
                  <c:v>2016-06-14</c:v>
                </c:pt>
                <c:pt idx="965">
                  <c:v>2016-06-15</c:v>
                </c:pt>
                <c:pt idx="966">
                  <c:v>2016-06-16</c:v>
                </c:pt>
                <c:pt idx="967">
                  <c:v>2016-06-17</c:v>
                </c:pt>
                <c:pt idx="968">
                  <c:v>2016-06-20</c:v>
                </c:pt>
                <c:pt idx="969">
                  <c:v>2016-06-21</c:v>
                </c:pt>
                <c:pt idx="970">
                  <c:v>2016-06-22</c:v>
                </c:pt>
                <c:pt idx="971">
                  <c:v>2016-06-23</c:v>
                </c:pt>
                <c:pt idx="972">
                  <c:v>2016-06-24</c:v>
                </c:pt>
                <c:pt idx="973">
                  <c:v>2016-06-27</c:v>
                </c:pt>
                <c:pt idx="974">
                  <c:v>2016-06-28</c:v>
                </c:pt>
                <c:pt idx="975">
                  <c:v>2016-06-29</c:v>
                </c:pt>
                <c:pt idx="976">
                  <c:v>2016-06-30</c:v>
                </c:pt>
                <c:pt idx="977">
                  <c:v>2016-07-01</c:v>
                </c:pt>
                <c:pt idx="978">
                  <c:v>2016-07-05</c:v>
                </c:pt>
                <c:pt idx="979">
                  <c:v>2016-07-06</c:v>
                </c:pt>
                <c:pt idx="980">
                  <c:v>2016-07-07</c:v>
                </c:pt>
                <c:pt idx="981">
                  <c:v>2016-07-08</c:v>
                </c:pt>
                <c:pt idx="982">
                  <c:v>2016-07-11</c:v>
                </c:pt>
                <c:pt idx="983">
                  <c:v>2016-07-12</c:v>
                </c:pt>
                <c:pt idx="984">
                  <c:v>2016-07-13</c:v>
                </c:pt>
                <c:pt idx="985">
                  <c:v>2016-07-14</c:v>
                </c:pt>
                <c:pt idx="986">
                  <c:v>2016-07-15</c:v>
                </c:pt>
                <c:pt idx="987">
                  <c:v>2016-07-18</c:v>
                </c:pt>
                <c:pt idx="988">
                  <c:v>2016-07-19</c:v>
                </c:pt>
                <c:pt idx="989">
                  <c:v>2016-07-20</c:v>
                </c:pt>
                <c:pt idx="990">
                  <c:v>2016-07-21</c:v>
                </c:pt>
                <c:pt idx="991">
                  <c:v>2016-07-22</c:v>
                </c:pt>
                <c:pt idx="992">
                  <c:v>2016-07-25</c:v>
                </c:pt>
                <c:pt idx="993">
                  <c:v>2016-07-26</c:v>
                </c:pt>
                <c:pt idx="994">
                  <c:v>2016-07-27</c:v>
                </c:pt>
                <c:pt idx="995">
                  <c:v>2016-07-28</c:v>
                </c:pt>
                <c:pt idx="996">
                  <c:v>2016-07-29</c:v>
                </c:pt>
                <c:pt idx="997">
                  <c:v>2016-08-01</c:v>
                </c:pt>
                <c:pt idx="998">
                  <c:v>2016-08-02</c:v>
                </c:pt>
                <c:pt idx="999">
                  <c:v>2016-08-03</c:v>
                </c:pt>
                <c:pt idx="1000">
                  <c:v>2016-08-04</c:v>
                </c:pt>
                <c:pt idx="1001">
                  <c:v>2016-08-05</c:v>
                </c:pt>
                <c:pt idx="1002">
                  <c:v>2016-08-08</c:v>
                </c:pt>
                <c:pt idx="1003">
                  <c:v>2016-08-09</c:v>
                </c:pt>
                <c:pt idx="1004">
                  <c:v>2016-08-10</c:v>
                </c:pt>
                <c:pt idx="1005">
                  <c:v>2016-08-11</c:v>
                </c:pt>
                <c:pt idx="1006">
                  <c:v>2016-08-12</c:v>
                </c:pt>
                <c:pt idx="1007">
                  <c:v>2016-08-15</c:v>
                </c:pt>
                <c:pt idx="1008">
                  <c:v>2016-08-16</c:v>
                </c:pt>
                <c:pt idx="1009">
                  <c:v>2016-08-17</c:v>
                </c:pt>
                <c:pt idx="1010">
                  <c:v>2016-08-18</c:v>
                </c:pt>
                <c:pt idx="1011">
                  <c:v>2016-08-19</c:v>
                </c:pt>
                <c:pt idx="1012">
                  <c:v>2016-08-22</c:v>
                </c:pt>
                <c:pt idx="1013">
                  <c:v>2016-08-23</c:v>
                </c:pt>
                <c:pt idx="1014">
                  <c:v>2016-08-24</c:v>
                </c:pt>
                <c:pt idx="1015">
                  <c:v>2016-08-25</c:v>
                </c:pt>
                <c:pt idx="1016">
                  <c:v>2016-08-26</c:v>
                </c:pt>
                <c:pt idx="1017">
                  <c:v>2016-08-29</c:v>
                </c:pt>
                <c:pt idx="1018">
                  <c:v>2016-08-30</c:v>
                </c:pt>
                <c:pt idx="1019">
                  <c:v>2016-08-31</c:v>
                </c:pt>
                <c:pt idx="1020">
                  <c:v>2016-09-01</c:v>
                </c:pt>
                <c:pt idx="1021">
                  <c:v>2016-09-02</c:v>
                </c:pt>
                <c:pt idx="1022">
                  <c:v>2016-09-06</c:v>
                </c:pt>
                <c:pt idx="1023">
                  <c:v>2016-09-07</c:v>
                </c:pt>
                <c:pt idx="1024">
                  <c:v>2016-09-08</c:v>
                </c:pt>
                <c:pt idx="1025">
                  <c:v>2016-09-09</c:v>
                </c:pt>
                <c:pt idx="1026">
                  <c:v>2016-09-12</c:v>
                </c:pt>
                <c:pt idx="1027">
                  <c:v>2016-09-13</c:v>
                </c:pt>
                <c:pt idx="1028">
                  <c:v>2016-09-14</c:v>
                </c:pt>
                <c:pt idx="1029">
                  <c:v>2016-09-15</c:v>
                </c:pt>
                <c:pt idx="1030">
                  <c:v>2016-09-16</c:v>
                </c:pt>
                <c:pt idx="1031">
                  <c:v>2016-09-19</c:v>
                </c:pt>
                <c:pt idx="1032">
                  <c:v>2016-09-20</c:v>
                </c:pt>
                <c:pt idx="1033">
                  <c:v>2016-09-21</c:v>
                </c:pt>
                <c:pt idx="1034">
                  <c:v>2016-09-22</c:v>
                </c:pt>
                <c:pt idx="1035">
                  <c:v>2016-09-23</c:v>
                </c:pt>
                <c:pt idx="1036">
                  <c:v>2016-09-26</c:v>
                </c:pt>
                <c:pt idx="1037">
                  <c:v>2016-09-27</c:v>
                </c:pt>
                <c:pt idx="1038">
                  <c:v>2016-09-28</c:v>
                </c:pt>
                <c:pt idx="1039">
                  <c:v>2016-09-29</c:v>
                </c:pt>
                <c:pt idx="1040">
                  <c:v>2016-09-30</c:v>
                </c:pt>
                <c:pt idx="1041">
                  <c:v>2016-10-03</c:v>
                </c:pt>
                <c:pt idx="1042">
                  <c:v>2016-10-04</c:v>
                </c:pt>
                <c:pt idx="1043">
                  <c:v>2016-10-05</c:v>
                </c:pt>
                <c:pt idx="1044">
                  <c:v>2016-10-06</c:v>
                </c:pt>
                <c:pt idx="1045">
                  <c:v>2016-10-07</c:v>
                </c:pt>
                <c:pt idx="1046">
                  <c:v>2016-10-10</c:v>
                </c:pt>
                <c:pt idx="1047">
                  <c:v>2016-10-11</c:v>
                </c:pt>
                <c:pt idx="1048">
                  <c:v>2016-10-12</c:v>
                </c:pt>
                <c:pt idx="1049">
                  <c:v>2016-10-13</c:v>
                </c:pt>
                <c:pt idx="1050">
                  <c:v>2016-10-14</c:v>
                </c:pt>
                <c:pt idx="1051">
                  <c:v>2016-10-17</c:v>
                </c:pt>
                <c:pt idx="1052">
                  <c:v>2016-10-18</c:v>
                </c:pt>
                <c:pt idx="1053">
                  <c:v>2016-10-19</c:v>
                </c:pt>
                <c:pt idx="1054">
                  <c:v>2016-10-20</c:v>
                </c:pt>
                <c:pt idx="1055">
                  <c:v>2016-10-21</c:v>
                </c:pt>
                <c:pt idx="1056">
                  <c:v>2016-10-24</c:v>
                </c:pt>
                <c:pt idx="1057">
                  <c:v>2016-10-25</c:v>
                </c:pt>
                <c:pt idx="1058">
                  <c:v>2016-10-26</c:v>
                </c:pt>
                <c:pt idx="1059">
                  <c:v>2016-10-27</c:v>
                </c:pt>
                <c:pt idx="1060">
                  <c:v>2016-10-28</c:v>
                </c:pt>
                <c:pt idx="1061">
                  <c:v>2016-10-31</c:v>
                </c:pt>
                <c:pt idx="1062">
                  <c:v>2016-11-01</c:v>
                </c:pt>
                <c:pt idx="1063">
                  <c:v>2016-11-02</c:v>
                </c:pt>
                <c:pt idx="1064">
                  <c:v>2016-11-03</c:v>
                </c:pt>
                <c:pt idx="1065">
                  <c:v>2016-11-04</c:v>
                </c:pt>
                <c:pt idx="1066">
                  <c:v>2016-11-07</c:v>
                </c:pt>
                <c:pt idx="1067">
                  <c:v>2016-11-08</c:v>
                </c:pt>
                <c:pt idx="1068">
                  <c:v>2016-11-09</c:v>
                </c:pt>
                <c:pt idx="1069">
                  <c:v>2016-11-10</c:v>
                </c:pt>
                <c:pt idx="1070">
                  <c:v>2016-11-11</c:v>
                </c:pt>
                <c:pt idx="1071">
                  <c:v>2016-11-14</c:v>
                </c:pt>
                <c:pt idx="1072">
                  <c:v>2016-11-15</c:v>
                </c:pt>
                <c:pt idx="1073">
                  <c:v>2016-11-16</c:v>
                </c:pt>
                <c:pt idx="1074">
                  <c:v>2016-11-17</c:v>
                </c:pt>
                <c:pt idx="1075">
                  <c:v>2016-11-18</c:v>
                </c:pt>
                <c:pt idx="1076">
                  <c:v>2016-11-21</c:v>
                </c:pt>
                <c:pt idx="1077">
                  <c:v>2016-11-22</c:v>
                </c:pt>
                <c:pt idx="1078">
                  <c:v>2016-11-23</c:v>
                </c:pt>
                <c:pt idx="1079">
                  <c:v>2016-11-25</c:v>
                </c:pt>
                <c:pt idx="1080">
                  <c:v>2016-11-28</c:v>
                </c:pt>
                <c:pt idx="1081">
                  <c:v>2016-11-29</c:v>
                </c:pt>
                <c:pt idx="1082">
                  <c:v>2016-11-30</c:v>
                </c:pt>
                <c:pt idx="1083">
                  <c:v>2016-12-01</c:v>
                </c:pt>
                <c:pt idx="1084">
                  <c:v>2016-12-02</c:v>
                </c:pt>
                <c:pt idx="1085">
                  <c:v>2016-12-05</c:v>
                </c:pt>
                <c:pt idx="1086">
                  <c:v>2016-12-06</c:v>
                </c:pt>
                <c:pt idx="1087">
                  <c:v>2016-12-07</c:v>
                </c:pt>
                <c:pt idx="1088">
                  <c:v>2016-12-08</c:v>
                </c:pt>
                <c:pt idx="1089">
                  <c:v>2016-12-09</c:v>
                </c:pt>
                <c:pt idx="1090">
                  <c:v>2016-12-12</c:v>
                </c:pt>
                <c:pt idx="1091">
                  <c:v>2016-12-13</c:v>
                </c:pt>
                <c:pt idx="1092">
                  <c:v>2016-12-14</c:v>
                </c:pt>
                <c:pt idx="1093">
                  <c:v>2016-12-15</c:v>
                </c:pt>
                <c:pt idx="1094">
                  <c:v>2016-12-16</c:v>
                </c:pt>
                <c:pt idx="1095">
                  <c:v>2016-12-19</c:v>
                </c:pt>
                <c:pt idx="1096">
                  <c:v>2016-12-20</c:v>
                </c:pt>
                <c:pt idx="1097">
                  <c:v>2016-12-21</c:v>
                </c:pt>
                <c:pt idx="1098">
                  <c:v>2016-12-22</c:v>
                </c:pt>
                <c:pt idx="1099">
                  <c:v>2016-12-23</c:v>
                </c:pt>
                <c:pt idx="1100">
                  <c:v>2016-12-27</c:v>
                </c:pt>
                <c:pt idx="1101">
                  <c:v>2016-12-28</c:v>
                </c:pt>
                <c:pt idx="1102">
                  <c:v>2016-12-29</c:v>
                </c:pt>
                <c:pt idx="1103">
                  <c:v>2016-12-30</c:v>
                </c:pt>
                <c:pt idx="1104">
                  <c:v>2017-01-03</c:v>
                </c:pt>
                <c:pt idx="1105">
                  <c:v>2017-01-04</c:v>
                </c:pt>
                <c:pt idx="1106">
                  <c:v>2017-01-05</c:v>
                </c:pt>
                <c:pt idx="1107">
                  <c:v>2017-01-06</c:v>
                </c:pt>
                <c:pt idx="1108">
                  <c:v>2017-01-09</c:v>
                </c:pt>
                <c:pt idx="1109">
                  <c:v>2017-01-10</c:v>
                </c:pt>
                <c:pt idx="1110">
                  <c:v>2017-01-11</c:v>
                </c:pt>
                <c:pt idx="1111">
                  <c:v>2017-01-12</c:v>
                </c:pt>
                <c:pt idx="1112">
                  <c:v>2017-01-13</c:v>
                </c:pt>
                <c:pt idx="1113">
                  <c:v>2017-01-17</c:v>
                </c:pt>
                <c:pt idx="1114">
                  <c:v>2017-01-18</c:v>
                </c:pt>
                <c:pt idx="1115">
                  <c:v>2017-01-19</c:v>
                </c:pt>
                <c:pt idx="1116">
                  <c:v>2017-01-20</c:v>
                </c:pt>
                <c:pt idx="1117">
                  <c:v>2017-01-23</c:v>
                </c:pt>
                <c:pt idx="1118">
                  <c:v>2017-01-24</c:v>
                </c:pt>
                <c:pt idx="1119">
                  <c:v>2017-01-25</c:v>
                </c:pt>
                <c:pt idx="1120">
                  <c:v>2017-01-26</c:v>
                </c:pt>
                <c:pt idx="1121">
                  <c:v>2017-01-27</c:v>
                </c:pt>
                <c:pt idx="1122">
                  <c:v>2017-01-30</c:v>
                </c:pt>
                <c:pt idx="1123">
                  <c:v>2017-01-31</c:v>
                </c:pt>
                <c:pt idx="1124">
                  <c:v>2017-02-01</c:v>
                </c:pt>
                <c:pt idx="1125">
                  <c:v>2017-02-02</c:v>
                </c:pt>
                <c:pt idx="1126">
                  <c:v>2017-02-03</c:v>
                </c:pt>
                <c:pt idx="1127">
                  <c:v>2017-02-06</c:v>
                </c:pt>
                <c:pt idx="1128">
                  <c:v>2017-02-07</c:v>
                </c:pt>
                <c:pt idx="1129">
                  <c:v>2017-02-08</c:v>
                </c:pt>
                <c:pt idx="1130">
                  <c:v>2017-02-09</c:v>
                </c:pt>
                <c:pt idx="1131">
                  <c:v>2017-02-10</c:v>
                </c:pt>
                <c:pt idx="1132">
                  <c:v>2017-02-13</c:v>
                </c:pt>
                <c:pt idx="1133">
                  <c:v>2017-02-14</c:v>
                </c:pt>
                <c:pt idx="1134">
                  <c:v>2017-02-15</c:v>
                </c:pt>
                <c:pt idx="1135">
                  <c:v>2017-02-16</c:v>
                </c:pt>
                <c:pt idx="1136">
                  <c:v>2017-02-17</c:v>
                </c:pt>
                <c:pt idx="1137">
                  <c:v>2017-02-21</c:v>
                </c:pt>
                <c:pt idx="1138">
                  <c:v>2017-02-22</c:v>
                </c:pt>
                <c:pt idx="1139">
                  <c:v>2017-02-23</c:v>
                </c:pt>
                <c:pt idx="1140">
                  <c:v>2017-02-24</c:v>
                </c:pt>
                <c:pt idx="1141">
                  <c:v>2017-02-27</c:v>
                </c:pt>
                <c:pt idx="1142">
                  <c:v>2017-02-28</c:v>
                </c:pt>
                <c:pt idx="1143">
                  <c:v>2017-03-01</c:v>
                </c:pt>
                <c:pt idx="1144">
                  <c:v>2017-03-02</c:v>
                </c:pt>
                <c:pt idx="1145">
                  <c:v>2017-03-03</c:v>
                </c:pt>
                <c:pt idx="1146">
                  <c:v>2017-03-06</c:v>
                </c:pt>
                <c:pt idx="1147">
                  <c:v>2017-03-07</c:v>
                </c:pt>
                <c:pt idx="1148">
                  <c:v>2017-03-08</c:v>
                </c:pt>
                <c:pt idx="1149">
                  <c:v>2017-03-09</c:v>
                </c:pt>
                <c:pt idx="1150">
                  <c:v>2017-03-10</c:v>
                </c:pt>
                <c:pt idx="1151">
                  <c:v>2017-03-13</c:v>
                </c:pt>
                <c:pt idx="1152">
                  <c:v>2017-03-14</c:v>
                </c:pt>
                <c:pt idx="1153">
                  <c:v>2017-03-15</c:v>
                </c:pt>
                <c:pt idx="1154">
                  <c:v>2017-03-16</c:v>
                </c:pt>
                <c:pt idx="1155">
                  <c:v>2017-03-17</c:v>
                </c:pt>
                <c:pt idx="1156">
                  <c:v>2017-03-20</c:v>
                </c:pt>
                <c:pt idx="1157">
                  <c:v>2017-03-21</c:v>
                </c:pt>
                <c:pt idx="1158">
                  <c:v>2017-03-22</c:v>
                </c:pt>
                <c:pt idx="1159">
                  <c:v>2017-03-23</c:v>
                </c:pt>
                <c:pt idx="1160">
                  <c:v>2017-03-24</c:v>
                </c:pt>
                <c:pt idx="1161">
                  <c:v>2017-03-27</c:v>
                </c:pt>
                <c:pt idx="1162">
                  <c:v>2017-03-28</c:v>
                </c:pt>
                <c:pt idx="1163">
                  <c:v>2017-03-29</c:v>
                </c:pt>
                <c:pt idx="1164">
                  <c:v>2017-03-30</c:v>
                </c:pt>
                <c:pt idx="1165">
                  <c:v>2017-03-31</c:v>
                </c:pt>
                <c:pt idx="1166">
                  <c:v>2017-04-03</c:v>
                </c:pt>
                <c:pt idx="1167">
                  <c:v>2017-04-04</c:v>
                </c:pt>
                <c:pt idx="1168">
                  <c:v>2017-04-05</c:v>
                </c:pt>
                <c:pt idx="1169">
                  <c:v>2017-04-06</c:v>
                </c:pt>
                <c:pt idx="1170">
                  <c:v>2017-04-07</c:v>
                </c:pt>
                <c:pt idx="1171">
                  <c:v>2017-04-10</c:v>
                </c:pt>
                <c:pt idx="1172">
                  <c:v>2017-04-11</c:v>
                </c:pt>
                <c:pt idx="1173">
                  <c:v>2017-04-12</c:v>
                </c:pt>
                <c:pt idx="1174">
                  <c:v>2017-04-13</c:v>
                </c:pt>
                <c:pt idx="1175">
                  <c:v>2017-04-17</c:v>
                </c:pt>
                <c:pt idx="1176">
                  <c:v>2017-04-18</c:v>
                </c:pt>
                <c:pt idx="1177">
                  <c:v>2017-04-19</c:v>
                </c:pt>
                <c:pt idx="1178">
                  <c:v>2017-04-20</c:v>
                </c:pt>
                <c:pt idx="1179">
                  <c:v>2017-04-21</c:v>
                </c:pt>
                <c:pt idx="1180">
                  <c:v>2017-04-24</c:v>
                </c:pt>
                <c:pt idx="1181">
                  <c:v>2017-04-25</c:v>
                </c:pt>
                <c:pt idx="1182">
                  <c:v>2017-04-26</c:v>
                </c:pt>
                <c:pt idx="1183">
                  <c:v>2017-04-27</c:v>
                </c:pt>
                <c:pt idx="1184">
                  <c:v>2017-04-28</c:v>
                </c:pt>
                <c:pt idx="1185">
                  <c:v>2017-05-01</c:v>
                </c:pt>
                <c:pt idx="1186">
                  <c:v>2017-05-02</c:v>
                </c:pt>
                <c:pt idx="1187">
                  <c:v>2017-05-03</c:v>
                </c:pt>
                <c:pt idx="1188">
                  <c:v>2017-05-04</c:v>
                </c:pt>
                <c:pt idx="1189">
                  <c:v>2017-05-05</c:v>
                </c:pt>
                <c:pt idx="1190">
                  <c:v>2017-05-08</c:v>
                </c:pt>
                <c:pt idx="1191">
                  <c:v>2017-05-09</c:v>
                </c:pt>
                <c:pt idx="1192">
                  <c:v>2017-05-10</c:v>
                </c:pt>
                <c:pt idx="1193">
                  <c:v>2017-05-11</c:v>
                </c:pt>
                <c:pt idx="1194">
                  <c:v>2017-05-12</c:v>
                </c:pt>
                <c:pt idx="1195">
                  <c:v>2017-05-15</c:v>
                </c:pt>
                <c:pt idx="1196">
                  <c:v>2017-05-16</c:v>
                </c:pt>
                <c:pt idx="1197">
                  <c:v>2017-05-17</c:v>
                </c:pt>
                <c:pt idx="1198">
                  <c:v>2017-05-18</c:v>
                </c:pt>
                <c:pt idx="1199">
                  <c:v>2017-05-19</c:v>
                </c:pt>
                <c:pt idx="1200">
                  <c:v>2017-05-22</c:v>
                </c:pt>
                <c:pt idx="1201">
                  <c:v>2017-05-23</c:v>
                </c:pt>
                <c:pt idx="1202">
                  <c:v>2017-05-24</c:v>
                </c:pt>
                <c:pt idx="1203">
                  <c:v>2017-05-25</c:v>
                </c:pt>
                <c:pt idx="1204">
                  <c:v>2017-05-26</c:v>
                </c:pt>
                <c:pt idx="1205">
                  <c:v>2017-05-30</c:v>
                </c:pt>
                <c:pt idx="1206">
                  <c:v>2017-05-31</c:v>
                </c:pt>
                <c:pt idx="1207">
                  <c:v>2017-06-01</c:v>
                </c:pt>
                <c:pt idx="1208">
                  <c:v>2017-06-02</c:v>
                </c:pt>
                <c:pt idx="1209">
                  <c:v>2017-06-05</c:v>
                </c:pt>
                <c:pt idx="1210">
                  <c:v>2017-06-06</c:v>
                </c:pt>
                <c:pt idx="1211">
                  <c:v>2017-06-07</c:v>
                </c:pt>
                <c:pt idx="1212">
                  <c:v>2017-06-08</c:v>
                </c:pt>
                <c:pt idx="1213">
                  <c:v>2017-06-09</c:v>
                </c:pt>
                <c:pt idx="1214">
                  <c:v>2017-06-12</c:v>
                </c:pt>
                <c:pt idx="1215">
                  <c:v>2017-06-13</c:v>
                </c:pt>
                <c:pt idx="1216">
                  <c:v>2017-06-14</c:v>
                </c:pt>
                <c:pt idx="1217">
                  <c:v>2017-06-15</c:v>
                </c:pt>
                <c:pt idx="1218">
                  <c:v>2017-06-16</c:v>
                </c:pt>
                <c:pt idx="1219">
                  <c:v>2017-06-19</c:v>
                </c:pt>
                <c:pt idx="1220">
                  <c:v>2017-06-20</c:v>
                </c:pt>
                <c:pt idx="1221">
                  <c:v>2017-06-21</c:v>
                </c:pt>
                <c:pt idx="1222">
                  <c:v>2017-06-22</c:v>
                </c:pt>
                <c:pt idx="1223">
                  <c:v>2017-06-23</c:v>
                </c:pt>
                <c:pt idx="1224">
                  <c:v>2017-06-26</c:v>
                </c:pt>
                <c:pt idx="1225">
                  <c:v>2017-06-27</c:v>
                </c:pt>
                <c:pt idx="1226">
                  <c:v>2017-06-28</c:v>
                </c:pt>
                <c:pt idx="1227">
                  <c:v>2017-06-29</c:v>
                </c:pt>
                <c:pt idx="1228">
                  <c:v>2017-06-30</c:v>
                </c:pt>
                <c:pt idx="1229">
                  <c:v>2017-07-03</c:v>
                </c:pt>
                <c:pt idx="1230">
                  <c:v>2017-07-05</c:v>
                </c:pt>
                <c:pt idx="1231">
                  <c:v>2017-07-06</c:v>
                </c:pt>
                <c:pt idx="1232">
                  <c:v>2017-07-07</c:v>
                </c:pt>
                <c:pt idx="1233">
                  <c:v>2017-07-10</c:v>
                </c:pt>
                <c:pt idx="1234">
                  <c:v>2017-07-11</c:v>
                </c:pt>
                <c:pt idx="1235">
                  <c:v>2017-07-12</c:v>
                </c:pt>
                <c:pt idx="1236">
                  <c:v>2017-07-13</c:v>
                </c:pt>
                <c:pt idx="1237">
                  <c:v>2017-07-14</c:v>
                </c:pt>
                <c:pt idx="1238">
                  <c:v>2017-07-17</c:v>
                </c:pt>
                <c:pt idx="1239">
                  <c:v>2017-07-18</c:v>
                </c:pt>
                <c:pt idx="1240">
                  <c:v>2017-07-19</c:v>
                </c:pt>
                <c:pt idx="1241">
                  <c:v>2017-07-20</c:v>
                </c:pt>
                <c:pt idx="1242">
                  <c:v>2017-07-21</c:v>
                </c:pt>
                <c:pt idx="1243">
                  <c:v>2017-07-24</c:v>
                </c:pt>
                <c:pt idx="1244">
                  <c:v>2017-07-25</c:v>
                </c:pt>
                <c:pt idx="1245">
                  <c:v>2017-07-26</c:v>
                </c:pt>
                <c:pt idx="1246">
                  <c:v>2017-07-27</c:v>
                </c:pt>
                <c:pt idx="1247">
                  <c:v>2017-07-28</c:v>
                </c:pt>
                <c:pt idx="1248">
                  <c:v>2017-07-31</c:v>
                </c:pt>
                <c:pt idx="1249">
                  <c:v>2017-08-01</c:v>
                </c:pt>
                <c:pt idx="1250">
                  <c:v>2017-08-02</c:v>
                </c:pt>
                <c:pt idx="1251">
                  <c:v>2017-08-03</c:v>
                </c:pt>
                <c:pt idx="1252">
                  <c:v>2017-08-04</c:v>
                </c:pt>
                <c:pt idx="1253">
                  <c:v>2017-08-07</c:v>
                </c:pt>
                <c:pt idx="1254">
                  <c:v>2017-08-08</c:v>
                </c:pt>
                <c:pt idx="1255">
                  <c:v>2017-08-09</c:v>
                </c:pt>
                <c:pt idx="1256">
                  <c:v>2017-08-10</c:v>
                </c:pt>
                <c:pt idx="1257">
                  <c:v>2017-08-11</c:v>
                </c:pt>
                <c:pt idx="1258">
                  <c:v>2017-08-14</c:v>
                </c:pt>
                <c:pt idx="1259">
                  <c:v>2017-08-15</c:v>
                </c:pt>
                <c:pt idx="1260">
                  <c:v>2017-08-16</c:v>
                </c:pt>
                <c:pt idx="1261">
                  <c:v>2017-08-17</c:v>
                </c:pt>
                <c:pt idx="1262">
                  <c:v>2017-08-18</c:v>
                </c:pt>
                <c:pt idx="1263">
                  <c:v>2017-08-21</c:v>
                </c:pt>
                <c:pt idx="1264">
                  <c:v>2017-08-22</c:v>
                </c:pt>
                <c:pt idx="1265">
                  <c:v>2017-08-23</c:v>
                </c:pt>
                <c:pt idx="1266">
                  <c:v>2017-08-24</c:v>
                </c:pt>
                <c:pt idx="1267">
                  <c:v>2017-08-25</c:v>
                </c:pt>
                <c:pt idx="1268">
                  <c:v>2017-08-28</c:v>
                </c:pt>
                <c:pt idx="1269">
                  <c:v>2017-08-29</c:v>
                </c:pt>
                <c:pt idx="1270">
                  <c:v>2017-08-30</c:v>
                </c:pt>
                <c:pt idx="1271">
                  <c:v>2017-08-31</c:v>
                </c:pt>
                <c:pt idx="1272">
                  <c:v>2017-09-01</c:v>
                </c:pt>
                <c:pt idx="1273">
                  <c:v>2017-09-05</c:v>
                </c:pt>
                <c:pt idx="1274">
                  <c:v>2017-09-06</c:v>
                </c:pt>
                <c:pt idx="1275">
                  <c:v>2017-09-07</c:v>
                </c:pt>
                <c:pt idx="1276">
                  <c:v>2017-09-08</c:v>
                </c:pt>
                <c:pt idx="1277">
                  <c:v>2017-09-11</c:v>
                </c:pt>
                <c:pt idx="1278">
                  <c:v>2017-09-12</c:v>
                </c:pt>
                <c:pt idx="1279">
                  <c:v>2017-09-13</c:v>
                </c:pt>
                <c:pt idx="1280">
                  <c:v>2017-09-14</c:v>
                </c:pt>
                <c:pt idx="1281">
                  <c:v>2017-09-15</c:v>
                </c:pt>
                <c:pt idx="1282">
                  <c:v>2017-09-18</c:v>
                </c:pt>
                <c:pt idx="1283">
                  <c:v>2017-09-19</c:v>
                </c:pt>
                <c:pt idx="1284">
                  <c:v>2017-09-20</c:v>
                </c:pt>
                <c:pt idx="1285">
                  <c:v>2017-09-21</c:v>
                </c:pt>
                <c:pt idx="1286">
                  <c:v>2017-09-22</c:v>
                </c:pt>
                <c:pt idx="1287">
                  <c:v>2017-09-25</c:v>
                </c:pt>
                <c:pt idx="1288">
                  <c:v>2017-09-26</c:v>
                </c:pt>
                <c:pt idx="1289">
                  <c:v>2017-09-27</c:v>
                </c:pt>
                <c:pt idx="1290">
                  <c:v>2017-09-28</c:v>
                </c:pt>
                <c:pt idx="1291">
                  <c:v>2017-09-29</c:v>
                </c:pt>
                <c:pt idx="1292">
                  <c:v>2017-10-02</c:v>
                </c:pt>
                <c:pt idx="1293">
                  <c:v>2017-10-03</c:v>
                </c:pt>
                <c:pt idx="1294">
                  <c:v>2017-10-04</c:v>
                </c:pt>
                <c:pt idx="1295">
                  <c:v>2017-10-05</c:v>
                </c:pt>
                <c:pt idx="1296">
                  <c:v>2017-10-06</c:v>
                </c:pt>
                <c:pt idx="1297">
                  <c:v>2017-10-09</c:v>
                </c:pt>
                <c:pt idx="1298">
                  <c:v>2017-10-10</c:v>
                </c:pt>
                <c:pt idx="1299">
                  <c:v>2017-10-11</c:v>
                </c:pt>
                <c:pt idx="1300">
                  <c:v>2017-10-12</c:v>
                </c:pt>
                <c:pt idx="1301">
                  <c:v>2017-10-13</c:v>
                </c:pt>
                <c:pt idx="1302">
                  <c:v>2017-10-16</c:v>
                </c:pt>
                <c:pt idx="1303">
                  <c:v>2017-10-17</c:v>
                </c:pt>
                <c:pt idx="1304">
                  <c:v>2017-10-18</c:v>
                </c:pt>
                <c:pt idx="1305">
                  <c:v>2017-10-19</c:v>
                </c:pt>
                <c:pt idx="1306">
                  <c:v>2017-10-20</c:v>
                </c:pt>
                <c:pt idx="1307">
                  <c:v>2017-10-23</c:v>
                </c:pt>
                <c:pt idx="1308">
                  <c:v>2017-10-24</c:v>
                </c:pt>
                <c:pt idx="1309">
                  <c:v>2017-10-25</c:v>
                </c:pt>
                <c:pt idx="1310">
                  <c:v>2017-10-26</c:v>
                </c:pt>
                <c:pt idx="1311">
                  <c:v>2017-10-27</c:v>
                </c:pt>
                <c:pt idx="1312">
                  <c:v>2017-10-30</c:v>
                </c:pt>
                <c:pt idx="1313">
                  <c:v>2017-10-31</c:v>
                </c:pt>
                <c:pt idx="1314">
                  <c:v>2017-11-01</c:v>
                </c:pt>
                <c:pt idx="1315">
                  <c:v>2017-11-02</c:v>
                </c:pt>
                <c:pt idx="1316">
                  <c:v>2017-11-03</c:v>
                </c:pt>
                <c:pt idx="1317">
                  <c:v>2017-11-06</c:v>
                </c:pt>
                <c:pt idx="1318">
                  <c:v>2017-11-07</c:v>
                </c:pt>
                <c:pt idx="1319">
                  <c:v>2017-11-08</c:v>
                </c:pt>
                <c:pt idx="1320">
                  <c:v>2017-11-09</c:v>
                </c:pt>
                <c:pt idx="1321">
                  <c:v>2017-11-10</c:v>
                </c:pt>
                <c:pt idx="1322">
                  <c:v>2017-11-13</c:v>
                </c:pt>
                <c:pt idx="1323">
                  <c:v>2017-11-14</c:v>
                </c:pt>
                <c:pt idx="1324">
                  <c:v>2017-11-15</c:v>
                </c:pt>
                <c:pt idx="1325">
                  <c:v>2017-11-16</c:v>
                </c:pt>
                <c:pt idx="1326">
                  <c:v>2017-11-17</c:v>
                </c:pt>
                <c:pt idx="1327">
                  <c:v>2017-11-20</c:v>
                </c:pt>
                <c:pt idx="1328">
                  <c:v>2017-11-21</c:v>
                </c:pt>
                <c:pt idx="1329">
                  <c:v>2017-11-22</c:v>
                </c:pt>
                <c:pt idx="1330">
                  <c:v>2017-11-24</c:v>
                </c:pt>
                <c:pt idx="1331">
                  <c:v>2017-11-27</c:v>
                </c:pt>
                <c:pt idx="1332">
                  <c:v>2017-11-28</c:v>
                </c:pt>
                <c:pt idx="1333">
                  <c:v>2017-11-29</c:v>
                </c:pt>
                <c:pt idx="1334">
                  <c:v>2017-11-30</c:v>
                </c:pt>
                <c:pt idx="1335">
                  <c:v>2017-12-01</c:v>
                </c:pt>
                <c:pt idx="1336">
                  <c:v>2017-12-04</c:v>
                </c:pt>
                <c:pt idx="1337">
                  <c:v>2017-12-05</c:v>
                </c:pt>
                <c:pt idx="1338">
                  <c:v>2017-12-06</c:v>
                </c:pt>
                <c:pt idx="1339">
                  <c:v>2017-12-07</c:v>
                </c:pt>
                <c:pt idx="1340">
                  <c:v>2017-12-08</c:v>
                </c:pt>
                <c:pt idx="1341">
                  <c:v>2017-12-11</c:v>
                </c:pt>
                <c:pt idx="1342">
                  <c:v>2017-12-12</c:v>
                </c:pt>
                <c:pt idx="1343">
                  <c:v>2017-12-13</c:v>
                </c:pt>
                <c:pt idx="1344">
                  <c:v>2017-12-14</c:v>
                </c:pt>
                <c:pt idx="1345">
                  <c:v>2017-12-15</c:v>
                </c:pt>
                <c:pt idx="1346">
                  <c:v>2017-12-18</c:v>
                </c:pt>
                <c:pt idx="1347">
                  <c:v>2017-12-19</c:v>
                </c:pt>
                <c:pt idx="1348">
                  <c:v>2017-12-20</c:v>
                </c:pt>
                <c:pt idx="1349">
                  <c:v>2017-12-21</c:v>
                </c:pt>
                <c:pt idx="1350">
                  <c:v>2017-12-22</c:v>
                </c:pt>
                <c:pt idx="1351">
                  <c:v>2017-12-26</c:v>
                </c:pt>
                <c:pt idx="1352">
                  <c:v>2017-12-27</c:v>
                </c:pt>
                <c:pt idx="1353">
                  <c:v>2017-12-28</c:v>
                </c:pt>
                <c:pt idx="1354">
                  <c:v>2017-12-29</c:v>
                </c:pt>
                <c:pt idx="1355">
                  <c:v>2018-01-02</c:v>
                </c:pt>
                <c:pt idx="1356">
                  <c:v>2018-01-03</c:v>
                </c:pt>
                <c:pt idx="1357">
                  <c:v>2018-01-04</c:v>
                </c:pt>
                <c:pt idx="1358">
                  <c:v>2018-01-05</c:v>
                </c:pt>
                <c:pt idx="1359">
                  <c:v>2018-01-08</c:v>
                </c:pt>
                <c:pt idx="1360">
                  <c:v>2018-01-09</c:v>
                </c:pt>
                <c:pt idx="1361">
                  <c:v>2018-01-10</c:v>
                </c:pt>
                <c:pt idx="1362">
                  <c:v>2018-01-11</c:v>
                </c:pt>
                <c:pt idx="1363">
                  <c:v>2018-01-12</c:v>
                </c:pt>
                <c:pt idx="1364">
                  <c:v>2018-01-16</c:v>
                </c:pt>
                <c:pt idx="1365">
                  <c:v>2018-01-17</c:v>
                </c:pt>
                <c:pt idx="1366">
                  <c:v>2018-01-18</c:v>
                </c:pt>
                <c:pt idx="1367">
                  <c:v>2018-01-19</c:v>
                </c:pt>
                <c:pt idx="1368">
                  <c:v>2018-01-22</c:v>
                </c:pt>
                <c:pt idx="1369">
                  <c:v>2018-01-23</c:v>
                </c:pt>
                <c:pt idx="1370">
                  <c:v>2018-01-24</c:v>
                </c:pt>
                <c:pt idx="1371">
                  <c:v>2018-01-25</c:v>
                </c:pt>
                <c:pt idx="1372">
                  <c:v>2018-01-26</c:v>
                </c:pt>
                <c:pt idx="1373">
                  <c:v>2018-01-29</c:v>
                </c:pt>
                <c:pt idx="1374">
                  <c:v>2018-01-30</c:v>
                </c:pt>
                <c:pt idx="1375">
                  <c:v>2018-01-31</c:v>
                </c:pt>
                <c:pt idx="1376">
                  <c:v>2018-02-01</c:v>
                </c:pt>
                <c:pt idx="1377">
                  <c:v>2018-02-02</c:v>
                </c:pt>
                <c:pt idx="1378">
                  <c:v>2018-02-05</c:v>
                </c:pt>
                <c:pt idx="1379">
                  <c:v>2018-02-06</c:v>
                </c:pt>
                <c:pt idx="1380">
                  <c:v>2018-02-07</c:v>
                </c:pt>
                <c:pt idx="1381">
                  <c:v>2018-02-08</c:v>
                </c:pt>
                <c:pt idx="1382">
                  <c:v>2018-02-09</c:v>
                </c:pt>
                <c:pt idx="1383">
                  <c:v>2018-02-12</c:v>
                </c:pt>
                <c:pt idx="1384">
                  <c:v>2018-02-13</c:v>
                </c:pt>
                <c:pt idx="1385">
                  <c:v>2018-02-14</c:v>
                </c:pt>
                <c:pt idx="1386">
                  <c:v>2018-02-15</c:v>
                </c:pt>
                <c:pt idx="1387">
                  <c:v>2018-02-16</c:v>
                </c:pt>
                <c:pt idx="1388">
                  <c:v>2018-02-20</c:v>
                </c:pt>
                <c:pt idx="1389">
                  <c:v>2018-02-21</c:v>
                </c:pt>
                <c:pt idx="1390">
                  <c:v>2018-02-22</c:v>
                </c:pt>
                <c:pt idx="1391">
                  <c:v>2018-02-23</c:v>
                </c:pt>
                <c:pt idx="1392">
                  <c:v>2018-02-26</c:v>
                </c:pt>
                <c:pt idx="1393">
                  <c:v>2018-02-27</c:v>
                </c:pt>
                <c:pt idx="1394">
                  <c:v>2018-02-28</c:v>
                </c:pt>
                <c:pt idx="1395">
                  <c:v>2018-03-01</c:v>
                </c:pt>
                <c:pt idx="1396">
                  <c:v>2018-03-02</c:v>
                </c:pt>
                <c:pt idx="1397">
                  <c:v>2018-03-05</c:v>
                </c:pt>
                <c:pt idx="1398">
                  <c:v>2018-03-06</c:v>
                </c:pt>
                <c:pt idx="1399">
                  <c:v>2018-03-07</c:v>
                </c:pt>
                <c:pt idx="1400">
                  <c:v>2018-03-08</c:v>
                </c:pt>
                <c:pt idx="1401">
                  <c:v>2018-03-09</c:v>
                </c:pt>
                <c:pt idx="1402">
                  <c:v>2018-03-12</c:v>
                </c:pt>
                <c:pt idx="1403">
                  <c:v>2018-03-13</c:v>
                </c:pt>
                <c:pt idx="1404">
                  <c:v>2018-03-14</c:v>
                </c:pt>
                <c:pt idx="1405">
                  <c:v>2018-03-15</c:v>
                </c:pt>
                <c:pt idx="1406">
                  <c:v>2018-03-16</c:v>
                </c:pt>
                <c:pt idx="1407">
                  <c:v>2018-03-19</c:v>
                </c:pt>
                <c:pt idx="1408">
                  <c:v>2018-03-20</c:v>
                </c:pt>
                <c:pt idx="1409">
                  <c:v>2018-03-21</c:v>
                </c:pt>
                <c:pt idx="1410">
                  <c:v>2018-03-22</c:v>
                </c:pt>
                <c:pt idx="1411">
                  <c:v>2018-03-23</c:v>
                </c:pt>
                <c:pt idx="1412">
                  <c:v>2018-03-26</c:v>
                </c:pt>
                <c:pt idx="1413">
                  <c:v>2018-03-27</c:v>
                </c:pt>
                <c:pt idx="1414">
                  <c:v>2018-03-28</c:v>
                </c:pt>
                <c:pt idx="1415">
                  <c:v>2018-03-29</c:v>
                </c:pt>
                <c:pt idx="1416">
                  <c:v>2018-04-02</c:v>
                </c:pt>
                <c:pt idx="1417">
                  <c:v>2018-04-03</c:v>
                </c:pt>
                <c:pt idx="1418">
                  <c:v>2018-04-04</c:v>
                </c:pt>
                <c:pt idx="1419">
                  <c:v>2018-04-05</c:v>
                </c:pt>
                <c:pt idx="1420">
                  <c:v>2018-04-06</c:v>
                </c:pt>
                <c:pt idx="1421">
                  <c:v>2018-04-09</c:v>
                </c:pt>
                <c:pt idx="1422">
                  <c:v>2018-04-10</c:v>
                </c:pt>
                <c:pt idx="1423">
                  <c:v>2018-04-11</c:v>
                </c:pt>
                <c:pt idx="1424">
                  <c:v>2018-04-12</c:v>
                </c:pt>
                <c:pt idx="1425">
                  <c:v>2018-04-13</c:v>
                </c:pt>
                <c:pt idx="1426">
                  <c:v>2018-04-16</c:v>
                </c:pt>
                <c:pt idx="1427">
                  <c:v>2018-04-17</c:v>
                </c:pt>
                <c:pt idx="1428">
                  <c:v>2018-04-18</c:v>
                </c:pt>
                <c:pt idx="1429">
                  <c:v>2018-04-19</c:v>
                </c:pt>
                <c:pt idx="1430">
                  <c:v>2018-04-20</c:v>
                </c:pt>
                <c:pt idx="1431">
                  <c:v>2018-04-23</c:v>
                </c:pt>
                <c:pt idx="1432">
                  <c:v>2018-04-24</c:v>
                </c:pt>
                <c:pt idx="1433">
                  <c:v>2018-04-25</c:v>
                </c:pt>
                <c:pt idx="1434">
                  <c:v>2018-04-26</c:v>
                </c:pt>
                <c:pt idx="1435">
                  <c:v>2018-04-27</c:v>
                </c:pt>
                <c:pt idx="1436">
                  <c:v>2018-04-30</c:v>
                </c:pt>
                <c:pt idx="1437">
                  <c:v>2018-05-01</c:v>
                </c:pt>
                <c:pt idx="1438">
                  <c:v>2018-05-02</c:v>
                </c:pt>
                <c:pt idx="1439">
                  <c:v>2018-05-03</c:v>
                </c:pt>
                <c:pt idx="1440">
                  <c:v>2018-05-04</c:v>
                </c:pt>
                <c:pt idx="1441">
                  <c:v>2018-05-07</c:v>
                </c:pt>
                <c:pt idx="1442">
                  <c:v>2018-05-08</c:v>
                </c:pt>
                <c:pt idx="1443">
                  <c:v>2018-05-09</c:v>
                </c:pt>
                <c:pt idx="1444">
                  <c:v>2018-05-10</c:v>
                </c:pt>
                <c:pt idx="1445">
                  <c:v>2018-05-11</c:v>
                </c:pt>
                <c:pt idx="1446">
                  <c:v>2018-05-14</c:v>
                </c:pt>
                <c:pt idx="1447">
                  <c:v>2018-05-15</c:v>
                </c:pt>
                <c:pt idx="1448">
                  <c:v>2018-05-16</c:v>
                </c:pt>
                <c:pt idx="1449">
                  <c:v>2018-05-17</c:v>
                </c:pt>
                <c:pt idx="1450">
                  <c:v>2018-05-18</c:v>
                </c:pt>
                <c:pt idx="1451">
                  <c:v>2018-05-21</c:v>
                </c:pt>
                <c:pt idx="1452">
                  <c:v>2018-05-22</c:v>
                </c:pt>
                <c:pt idx="1453">
                  <c:v>2018-05-23</c:v>
                </c:pt>
                <c:pt idx="1454">
                  <c:v>2018-05-24</c:v>
                </c:pt>
                <c:pt idx="1455">
                  <c:v>2018-05-25</c:v>
                </c:pt>
                <c:pt idx="1456">
                  <c:v>2018-05-29</c:v>
                </c:pt>
                <c:pt idx="1457">
                  <c:v>2018-05-30</c:v>
                </c:pt>
                <c:pt idx="1458">
                  <c:v>2018-05-31</c:v>
                </c:pt>
                <c:pt idx="1459">
                  <c:v>2018-06-01</c:v>
                </c:pt>
                <c:pt idx="1460">
                  <c:v>2018-06-04</c:v>
                </c:pt>
                <c:pt idx="1461">
                  <c:v>2018-06-05</c:v>
                </c:pt>
                <c:pt idx="1462">
                  <c:v>2018-06-06</c:v>
                </c:pt>
                <c:pt idx="1463">
                  <c:v>2018-06-07</c:v>
                </c:pt>
                <c:pt idx="1464">
                  <c:v>2018-06-08</c:v>
                </c:pt>
                <c:pt idx="1465">
                  <c:v>2018-06-11</c:v>
                </c:pt>
                <c:pt idx="1466">
                  <c:v>2018-06-12</c:v>
                </c:pt>
                <c:pt idx="1467">
                  <c:v>2018-06-13</c:v>
                </c:pt>
                <c:pt idx="1468">
                  <c:v>2018-06-14</c:v>
                </c:pt>
                <c:pt idx="1469">
                  <c:v>2018-06-15</c:v>
                </c:pt>
                <c:pt idx="1470">
                  <c:v>2018-06-18</c:v>
                </c:pt>
                <c:pt idx="1471">
                  <c:v>2018-06-19</c:v>
                </c:pt>
                <c:pt idx="1472">
                  <c:v>2018-06-20</c:v>
                </c:pt>
                <c:pt idx="1473">
                  <c:v>2018-06-21</c:v>
                </c:pt>
                <c:pt idx="1474">
                  <c:v>2018-06-22</c:v>
                </c:pt>
                <c:pt idx="1475">
                  <c:v>2018-06-25</c:v>
                </c:pt>
                <c:pt idx="1476">
                  <c:v>2018-06-26</c:v>
                </c:pt>
                <c:pt idx="1477">
                  <c:v>2018-06-27</c:v>
                </c:pt>
                <c:pt idx="1478">
                  <c:v>2018-06-28</c:v>
                </c:pt>
                <c:pt idx="1479">
                  <c:v>2018-06-29</c:v>
                </c:pt>
                <c:pt idx="1480">
                  <c:v>2018-07-02</c:v>
                </c:pt>
                <c:pt idx="1481">
                  <c:v>2018-07-03</c:v>
                </c:pt>
                <c:pt idx="1482">
                  <c:v>2018-07-05</c:v>
                </c:pt>
                <c:pt idx="1483">
                  <c:v>2018-07-06</c:v>
                </c:pt>
                <c:pt idx="1484">
                  <c:v>2018-07-09</c:v>
                </c:pt>
                <c:pt idx="1485">
                  <c:v>2018-07-10</c:v>
                </c:pt>
                <c:pt idx="1486">
                  <c:v>2018-07-11</c:v>
                </c:pt>
                <c:pt idx="1487">
                  <c:v>2018-07-12</c:v>
                </c:pt>
                <c:pt idx="1488">
                  <c:v>2018-07-13</c:v>
                </c:pt>
                <c:pt idx="1489">
                  <c:v>2018-07-16</c:v>
                </c:pt>
                <c:pt idx="1490">
                  <c:v>2018-07-17</c:v>
                </c:pt>
                <c:pt idx="1491">
                  <c:v>2018-07-18</c:v>
                </c:pt>
                <c:pt idx="1492">
                  <c:v>2018-07-19</c:v>
                </c:pt>
                <c:pt idx="1493">
                  <c:v>2018-07-20</c:v>
                </c:pt>
                <c:pt idx="1494">
                  <c:v>2018-07-23</c:v>
                </c:pt>
                <c:pt idx="1495">
                  <c:v>2018-07-24</c:v>
                </c:pt>
                <c:pt idx="1496">
                  <c:v>2018-07-25</c:v>
                </c:pt>
                <c:pt idx="1497">
                  <c:v>2018-07-26</c:v>
                </c:pt>
                <c:pt idx="1498">
                  <c:v>2018-07-27</c:v>
                </c:pt>
                <c:pt idx="1499">
                  <c:v>2018-07-30</c:v>
                </c:pt>
                <c:pt idx="1500">
                  <c:v>2018-07-31</c:v>
                </c:pt>
                <c:pt idx="1501">
                  <c:v>2018-08-01</c:v>
                </c:pt>
                <c:pt idx="1502">
                  <c:v>2018-08-02</c:v>
                </c:pt>
                <c:pt idx="1503">
                  <c:v>2018-08-03</c:v>
                </c:pt>
                <c:pt idx="1504">
                  <c:v>2018-08-06</c:v>
                </c:pt>
                <c:pt idx="1505">
                  <c:v>2018-08-07</c:v>
                </c:pt>
                <c:pt idx="1506">
                  <c:v>2018-08-08</c:v>
                </c:pt>
                <c:pt idx="1507">
                  <c:v>2018-08-09</c:v>
                </c:pt>
                <c:pt idx="1508">
                  <c:v>2018-08-10</c:v>
                </c:pt>
                <c:pt idx="1509">
                  <c:v>2018-08-13</c:v>
                </c:pt>
                <c:pt idx="1510">
                  <c:v>2018-08-14</c:v>
                </c:pt>
                <c:pt idx="1511">
                  <c:v>2018-08-15</c:v>
                </c:pt>
                <c:pt idx="1512">
                  <c:v>2018-08-16</c:v>
                </c:pt>
                <c:pt idx="1513">
                  <c:v>2018-08-17</c:v>
                </c:pt>
                <c:pt idx="1514">
                  <c:v>2018-08-20</c:v>
                </c:pt>
                <c:pt idx="1515">
                  <c:v>2018-08-21</c:v>
                </c:pt>
                <c:pt idx="1516">
                  <c:v>2018-08-22</c:v>
                </c:pt>
                <c:pt idx="1517">
                  <c:v>2018-08-23</c:v>
                </c:pt>
                <c:pt idx="1518">
                  <c:v>2018-08-24</c:v>
                </c:pt>
                <c:pt idx="1519">
                  <c:v>2018-08-27</c:v>
                </c:pt>
                <c:pt idx="1520">
                  <c:v>2018-08-28</c:v>
                </c:pt>
                <c:pt idx="1521">
                  <c:v>2018-08-29</c:v>
                </c:pt>
                <c:pt idx="1522">
                  <c:v>2018-08-30</c:v>
                </c:pt>
                <c:pt idx="1523">
                  <c:v>2018-08-31</c:v>
                </c:pt>
                <c:pt idx="1524">
                  <c:v>2018-09-04</c:v>
                </c:pt>
                <c:pt idx="1525">
                  <c:v>2018-09-05</c:v>
                </c:pt>
                <c:pt idx="1526">
                  <c:v>2018-09-06</c:v>
                </c:pt>
                <c:pt idx="1527">
                  <c:v>2018-09-07</c:v>
                </c:pt>
                <c:pt idx="1528">
                  <c:v>2018-09-10</c:v>
                </c:pt>
                <c:pt idx="1529">
                  <c:v>2018-09-11</c:v>
                </c:pt>
                <c:pt idx="1530">
                  <c:v>2018-09-12</c:v>
                </c:pt>
                <c:pt idx="1531">
                  <c:v>2018-09-13</c:v>
                </c:pt>
                <c:pt idx="1532">
                  <c:v>2018-09-14</c:v>
                </c:pt>
                <c:pt idx="1533">
                  <c:v>2018-09-17</c:v>
                </c:pt>
                <c:pt idx="1534">
                  <c:v>2018-09-18</c:v>
                </c:pt>
                <c:pt idx="1535">
                  <c:v>2018-09-19</c:v>
                </c:pt>
                <c:pt idx="1536">
                  <c:v>2018-09-20</c:v>
                </c:pt>
                <c:pt idx="1537">
                  <c:v>2018-09-21</c:v>
                </c:pt>
                <c:pt idx="1538">
                  <c:v>2018-09-24</c:v>
                </c:pt>
                <c:pt idx="1539">
                  <c:v>2018-09-25</c:v>
                </c:pt>
                <c:pt idx="1540">
                  <c:v>2018-09-26</c:v>
                </c:pt>
                <c:pt idx="1541">
                  <c:v>2018-09-27</c:v>
                </c:pt>
                <c:pt idx="1542">
                  <c:v>2018-09-28</c:v>
                </c:pt>
                <c:pt idx="1543">
                  <c:v>2018-10-01</c:v>
                </c:pt>
                <c:pt idx="1544">
                  <c:v>2018-10-02</c:v>
                </c:pt>
                <c:pt idx="1545">
                  <c:v>2018-10-03</c:v>
                </c:pt>
                <c:pt idx="1546">
                  <c:v>2018-10-04</c:v>
                </c:pt>
                <c:pt idx="1547">
                  <c:v>2018-10-05</c:v>
                </c:pt>
                <c:pt idx="1548">
                  <c:v>2018-10-08</c:v>
                </c:pt>
                <c:pt idx="1549">
                  <c:v>2018-10-09</c:v>
                </c:pt>
                <c:pt idx="1550">
                  <c:v>2018-10-10</c:v>
                </c:pt>
                <c:pt idx="1551">
                  <c:v>2018-10-11</c:v>
                </c:pt>
                <c:pt idx="1552">
                  <c:v>2018-10-12</c:v>
                </c:pt>
                <c:pt idx="1553">
                  <c:v>2018-10-15</c:v>
                </c:pt>
                <c:pt idx="1554">
                  <c:v>2018-10-16</c:v>
                </c:pt>
                <c:pt idx="1555">
                  <c:v>2018-10-17</c:v>
                </c:pt>
                <c:pt idx="1556">
                  <c:v>2018-10-18</c:v>
                </c:pt>
                <c:pt idx="1557">
                  <c:v>2018-10-19</c:v>
                </c:pt>
                <c:pt idx="1558">
                  <c:v>2018-10-22</c:v>
                </c:pt>
                <c:pt idx="1559">
                  <c:v>2018-10-23</c:v>
                </c:pt>
                <c:pt idx="1560">
                  <c:v>2018-10-24</c:v>
                </c:pt>
                <c:pt idx="1561">
                  <c:v>2018-10-25</c:v>
                </c:pt>
                <c:pt idx="1562">
                  <c:v>2018-10-26</c:v>
                </c:pt>
                <c:pt idx="1563">
                  <c:v>2018-10-29</c:v>
                </c:pt>
                <c:pt idx="1564">
                  <c:v>2018-10-30</c:v>
                </c:pt>
                <c:pt idx="1565">
                  <c:v>2018-10-31</c:v>
                </c:pt>
                <c:pt idx="1566">
                  <c:v>2018-11-01</c:v>
                </c:pt>
                <c:pt idx="1567">
                  <c:v>2018-11-02</c:v>
                </c:pt>
                <c:pt idx="1568">
                  <c:v>2018-11-05</c:v>
                </c:pt>
                <c:pt idx="1569">
                  <c:v>2018-11-06</c:v>
                </c:pt>
                <c:pt idx="1570">
                  <c:v>2018-11-07</c:v>
                </c:pt>
                <c:pt idx="1571">
                  <c:v>2018-11-08</c:v>
                </c:pt>
                <c:pt idx="1572">
                  <c:v>2018-11-09</c:v>
                </c:pt>
                <c:pt idx="1573">
                  <c:v>2018-11-12</c:v>
                </c:pt>
                <c:pt idx="1574">
                  <c:v>2018-11-13</c:v>
                </c:pt>
                <c:pt idx="1575">
                  <c:v>2018-11-14</c:v>
                </c:pt>
                <c:pt idx="1576">
                  <c:v>2018-11-15</c:v>
                </c:pt>
                <c:pt idx="1577">
                  <c:v>2018-11-16</c:v>
                </c:pt>
                <c:pt idx="1578">
                  <c:v>2018-11-19</c:v>
                </c:pt>
                <c:pt idx="1579">
                  <c:v>2018-11-20</c:v>
                </c:pt>
                <c:pt idx="1580">
                  <c:v>2018-11-21</c:v>
                </c:pt>
                <c:pt idx="1581">
                  <c:v>2018-11-23</c:v>
                </c:pt>
                <c:pt idx="1582">
                  <c:v>2018-11-26</c:v>
                </c:pt>
                <c:pt idx="1583">
                  <c:v>2018-11-27</c:v>
                </c:pt>
                <c:pt idx="1584">
                  <c:v>2018-11-28</c:v>
                </c:pt>
                <c:pt idx="1585">
                  <c:v>2018-11-29</c:v>
                </c:pt>
                <c:pt idx="1586">
                  <c:v>2018-11-30</c:v>
                </c:pt>
                <c:pt idx="1587">
                  <c:v>2018-12-03</c:v>
                </c:pt>
                <c:pt idx="1588">
                  <c:v>2018-12-04</c:v>
                </c:pt>
                <c:pt idx="1589">
                  <c:v>2018-12-06</c:v>
                </c:pt>
                <c:pt idx="1590">
                  <c:v>2018-12-07</c:v>
                </c:pt>
                <c:pt idx="1591">
                  <c:v>2018-12-10</c:v>
                </c:pt>
                <c:pt idx="1592">
                  <c:v>2018-12-11</c:v>
                </c:pt>
                <c:pt idx="1593">
                  <c:v>2018-12-12</c:v>
                </c:pt>
                <c:pt idx="1594">
                  <c:v>2018-12-13</c:v>
                </c:pt>
                <c:pt idx="1595">
                  <c:v>2018-12-14</c:v>
                </c:pt>
                <c:pt idx="1596">
                  <c:v>2018-12-17</c:v>
                </c:pt>
                <c:pt idx="1597">
                  <c:v>2018-12-18</c:v>
                </c:pt>
                <c:pt idx="1598">
                  <c:v>2018-12-19</c:v>
                </c:pt>
                <c:pt idx="1599">
                  <c:v>2018-12-20</c:v>
                </c:pt>
                <c:pt idx="1600">
                  <c:v>2018-12-21</c:v>
                </c:pt>
                <c:pt idx="1601">
                  <c:v>2018-12-24</c:v>
                </c:pt>
                <c:pt idx="1602">
                  <c:v>2018-12-26</c:v>
                </c:pt>
                <c:pt idx="1603">
                  <c:v>2018-12-27</c:v>
                </c:pt>
                <c:pt idx="1604">
                  <c:v>2018-12-28</c:v>
                </c:pt>
                <c:pt idx="1605">
                  <c:v>2018-12-31</c:v>
                </c:pt>
                <c:pt idx="1606">
                  <c:v>2019-01-02</c:v>
                </c:pt>
                <c:pt idx="1607">
                  <c:v>2019-01-03</c:v>
                </c:pt>
                <c:pt idx="1608">
                  <c:v>2019-01-04</c:v>
                </c:pt>
                <c:pt idx="1609">
                  <c:v>2019-01-07</c:v>
                </c:pt>
                <c:pt idx="1610">
                  <c:v>2019-01-08</c:v>
                </c:pt>
                <c:pt idx="1611">
                  <c:v>2019-01-09</c:v>
                </c:pt>
                <c:pt idx="1612">
                  <c:v>2019-01-10</c:v>
                </c:pt>
                <c:pt idx="1613">
                  <c:v>2019-01-11</c:v>
                </c:pt>
                <c:pt idx="1614">
                  <c:v>2019-01-14</c:v>
                </c:pt>
                <c:pt idx="1615">
                  <c:v>2019-01-15</c:v>
                </c:pt>
                <c:pt idx="1616">
                  <c:v>2019-01-16</c:v>
                </c:pt>
                <c:pt idx="1617">
                  <c:v>2019-01-17</c:v>
                </c:pt>
                <c:pt idx="1618">
                  <c:v>2019-01-18</c:v>
                </c:pt>
                <c:pt idx="1619">
                  <c:v>2019-01-22</c:v>
                </c:pt>
                <c:pt idx="1620">
                  <c:v>2019-01-23</c:v>
                </c:pt>
                <c:pt idx="1621">
                  <c:v>2019-01-24</c:v>
                </c:pt>
                <c:pt idx="1622">
                  <c:v>2019-01-25</c:v>
                </c:pt>
                <c:pt idx="1623">
                  <c:v>2019-01-28</c:v>
                </c:pt>
                <c:pt idx="1624">
                  <c:v>2019-01-29</c:v>
                </c:pt>
                <c:pt idx="1625">
                  <c:v>2019-01-30</c:v>
                </c:pt>
                <c:pt idx="1626">
                  <c:v>2019-01-31</c:v>
                </c:pt>
                <c:pt idx="1627">
                  <c:v>2019-02-01</c:v>
                </c:pt>
                <c:pt idx="1628">
                  <c:v>2019-02-04</c:v>
                </c:pt>
                <c:pt idx="1629">
                  <c:v>2019-02-05</c:v>
                </c:pt>
                <c:pt idx="1630">
                  <c:v>2019-02-06</c:v>
                </c:pt>
                <c:pt idx="1631">
                  <c:v>2019-02-07</c:v>
                </c:pt>
                <c:pt idx="1632">
                  <c:v>2019-02-08</c:v>
                </c:pt>
                <c:pt idx="1633">
                  <c:v>2019-02-11</c:v>
                </c:pt>
                <c:pt idx="1634">
                  <c:v>2019-02-12</c:v>
                </c:pt>
                <c:pt idx="1635">
                  <c:v>2019-02-13</c:v>
                </c:pt>
                <c:pt idx="1636">
                  <c:v>2019-02-14</c:v>
                </c:pt>
                <c:pt idx="1637">
                  <c:v>2019-02-15</c:v>
                </c:pt>
                <c:pt idx="1638">
                  <c:v>2019-02-19</c:v>
                </c:pt>
                <c:pt idx="1639">
                  <c:v>2019-02-20</c:v>
                </c:pt>
                <c:pt idx="1640">
                  <c:v>2019-02-21</c:v>
                </c:pt>
                <c:pt idx="1641">
                  <c:v>2019-02-22</c:v>
                </c:pt>
                <c:pt idx="1642">
                  <c:v>2019-02-25</c:v>
                </c:pt>
                <c:pt idx="1643">
                  <c:v>2019-02-26</c:v>
                </c:pt>
                <c:pt idx="1644">
                  <c:v>2019-02-27</c:v>
                </c:pt>
                <c:pt idx="1645">
                  <c:v>2019-02-28</c:v>
                </c:pt>
                <c:pt idx="1646">
                  <c:v>2019-03-01</c:v>
                </c:pt>
                <c:pt idx="1647">
                  <c:v>2019-03-04</c:v>
                </c:pt>
                <c:pt idx="1648">
                  <c:v>2019-03-05</c:v>
                </c:pt>
                <c:pt idx="1649">
                  <c:v>2019-03-06</c:v>
                </c:pt>
                <c:pt idx="1650">
                  <c:v>2019-03-07</c:v>
                </c:pt>
                <c:pt idx="1651">
                  <c:v>2019-03-08</c:v>
                </c:pt>
                <c:pt idx="1652">
                  <c:v>2019-03-11</c:v>
                </c:pt>
                <c:pt idx="1653">
                  <c:v>2019-03-12</c:v>
                </c:pt>
                <c:pt idx="1654">
                  <c:v>2019-03-13</c:v>
                </c:pt>
                <c:pt idx="1655">
                  <c:v>2019-03-14</c:v>
                </c:pt>
                <c:pt idx="1656">
                  <c:v>2019-03-15</c:v>
                </c:pt>
                <c:pt idx="1657">
                  <c:v>2019-03-18</c:v>
                </c:pt>
                <c:pt idx="1658">
                  <c:v>2019-03-19</c:v>
                </c:pt>
                <c:pt idx="1659">
                  <c:v>2019-03-20</c:v>
                </c:pt>
                <c:pt idx="1660">
                  <c:v>2019-03-21</c:v>
                </c:pt>
                <c:pt idx="1661">
                  <c:v>2019-03-22</c:v>
                </c:pt>
                <c:pt idx="1662">
                  <c:v>2019-03-25</c:v>
                </c:pt>
                <c:pt idx="1663">
                  <c:v>2019-03-26</c:v>
                </c:pt>
                <c:pt idx="1664">
                  <c:v>2019-03-27</c:v>
                </c:pt>
                <c:pt idx="1665">
                  <c:v>2019-03-28</c:v>
                </c:pt>
                <c:pt idx="1666">
                  <c:v>2019-03-29</c:v>
                </c:pt>
                <c:pt idx="1667">
                  <c:v>2019-04-01</c:v>
                </c:pt>
                <c:pt idx="1668">
                  <c:v>2019-04-02</c:v>
                </c:pt>
                <c:pt idx="1669">
                  <c:v>2019-04-03</c:v>
                </c:pt>
                <c:pt idx="1670">
                  <c:v>2019-04-04</c:v>
                </c:pt>
                <c:pt idx="1671">
                  <c:v>2019-04-05</c:v>
                </c:pt>
                <c:pt idx="1672">
                  <c:v>2019-04-08</c:v>
                </c:pt>
                <c:pt idx="1673">
                  <c:v>2019-04-09</c:v>
                </c:pt>
                <c:pt idx="1674">
                  <c:v>2019-04-10</c:v>
                </c:pt>
                <c:pt idx="1675">
                  <c:v>2019-04-11</c:v>
                </c:pt>
                <c:pt idx="1676">
                  <c:v>2019-04-12</c:v>
                </c:pt>
                <c:pt idx="1677">
                  <c:v>2019-04-15</c:v>
                </c:pt>
                <c:pt idx="1678">
                  <c:v>2019-04-16</c:v>
                </c:pt>
                <c:pt idx="1679">
                  <c:v>2019-04-17</c:v>
                </c:pt>
                <c:pt idx="1680">
                  <c:v>2019-04-18</c:v>
                </c:pt>
                <c:pt idx="1681">
                  <c:v>2019-04-22</c:v>
                </c:pt>
                <c:pt idx="1682">
                  <c:v>2019-04-23</c:v>
                </c:pt>
                <c:pt idx="1683">
                  <c:v>2019-04-24</c:v>
                </c:pt>
                <c:pt idx="1684">
                  <c:v>2019-04-25</c:v>
                </c:pt>
                <c:pt idx="1685">
                  <c:v>2019-04-26</c:v>
                </c:pt>
                <c:pt idx="1686">
                  <c:v>2019-04-29</c:v>
                </c:pt>
                <c:pt idx="1687">
                  <c:v>2019-04-30</c:v>
                </c:pt>
                <c:pt idx="1688">
                  <c:v>2019-05-01</c:v>
                </c:pt>
                <c:pt idx="1689">
                  <c:v>2019-05-02</c:v>
                </c:pt>
                <c:pt idx="1690">
                  <c:v>2019-05-03</c:v>
                </c:pt>
                <c:pt idx="1691">
                  <c:v>2019-05-06</c:v>
                </c:pt>
                <c:pt idx="1692">
                  <c:v>2019-05-07</c:v>
                </c:pt>
                <c:pt idx="1693">
                  <c:v>2019-05-08</c:v>
                </c:pt>
                <c:pt idx="1694">
                  <c:v>2019-05-09</c:v>
                </c:pt>
                <c:pt idx="1695">
                  <c:v>2019-05-10</c:v>
                </c:pt>
                <c:pt idx="1696">
                  <c:v>2019-05-13</c:v>
                </c:pt>
                <c:pt idx="1697">
                  <c:v>2019-05-14</c:v>
                </c:pt>
                <c:pt idx="1698">
                  <c:v>2019-05-15</c:v>
                </c:pt>
                <c:pt idx="1699">
                  <c:v>2019-05-16</c:v>
                </c:pt>
                <c:pt idx="1700">
                  <c:v>2019-05-17</c:v>
                </c:pt>
                <c:pt idx="1701">
                  <c:v>2019-05-20</c:v>
                </c:pt>
                <c:pt idx="1702">
                  <c:v>2019-05-21</c:v>
                </c:pt>
                <c:pt idx="1703">
                  <c:v>2019-05-22</c:v>
                </c:pt>
                <c:pt idx="1704">
                  <c:v>2019-05-23</c:v>
                </c:pt>
                <c:pt idx="1705">
                  <c:v>2019-05-24</c:v>
                </c:pt>
                <c:pt idx="1706">
                  <c:v>2019-05-28</c:v>
                </c:pt>
                <c:pt idx="1707">
                  <c:v>2019-05-29</c:v>
                </c:pt>
                <c:pt idx="1708">
                  <c:v>2019-05-30</c:v>
                </c:pt>
                <c:pt idx="1709">
                  <c:v>2019-05-31</c:v>
                </c:pt>
                <c:pt idx="1710">
                  <c:v>2019-06-03</c:v>
                </c:pt>
                <c:pt idx="1711">
                  <c:v>2019-06-04</c:v>
                </c:pt>
                <c:pt idx="1712">
                  <c:v>2019-06-05</c:v>
                </c:pt>
                <c:pt idx="1713">
                  <c:v>2019-06-06</c:v>
                </c:pt>
                <c:pt idx="1714">
                  <c:v>2019-06-07</c:v>
                </c:pt>
                <c:pt idx="1715">
                  <c:v>2019-06-10</c:v>
                </c:pt>
                <c:pt idx="1716">
                  <c:v>2019-06-11</c:v>
                </c:pt>
                <c:pt idx="1717">
                  <c:v>2019-06-12</c:v>
                </c:pt>
                <c:pt idx="1718">
                  <c:v>2019-06-13</c:v>
                </c:pt>
                <c:pt idx="1719">
                  <c:v>2019-06-14</c:v>
                </c:pt>
                <c:pt idx="1720">
                  <c:v>2019-06-17</c:v>
                </c:pt>
                <c:pt idx="1721">
                  <c:v>2019-06-18</c:v>
                </c:pt>
                <c:pt idx="1722">
                  <c:v>2019-06-19</c:v>
                </c:pt>
                <c:pt idx="1723">
                  <c:v>2019-06-20</c:v>
                </c:pt>
                <c:pt idx="1724">
                  <c:v>2019-06-21</c:v>
                </c:pt>
                <c:pt idx="1725">
                  <c:v>2019-06-24</c:v>
                </c:pt>
                <c:pt idx="1726">
                  <c:v>2019-06-25</c:v>
                </c:pt>
                <c:pt idx="1727">
                  <c:v>2019-06-26</c:v>
                </c:pt>
                <c:pt idx="1728">
                  <c:v>2019-06-27</c:v>
                </c:pt>
                <c:pt idx="1729">
                  <c:v>2019-06-28</c:v>
                </c:pt>
                <c:pt idx="1730">
                  <c:v>2019-07-01</c:v>
                </c:pt>
                <c:pt idx="1731">
                  <c:v>2019-07-02</c:v>
                </c:pt>
                <c:pt idx="1732">
                  <c:v>2019-07-03</c:v>
                </c:pt>
                <c:pt idx="1733">
                  <c:v>2019-07-05</c:v>
                </c:pt>
                <c:pt idx="1734">
                  <c:v>2019-07-08</c:v>
                </c:pt>
                <c:pt idx="1735">
                  <c:v>2019-07-09</c:v>
                </c:pt>
                <c:pt idx="1736">
                  <c:v>2019-07-10</c:v>
                </c:pt>
                <c:pt idx="1737">
                  <c:v>2019-07-11</c:v>
                </c:pt>
                <c:pt idx="1738">
                  <c:v>2019-07-12</c:v>
                </c:pt>
                <c:pt idx="1739">
                  <c:v>2019-07-15</c:v>
                </c:pt>
                <c:pt idx="1740">
                  <c:v>2019-07-16</c:v>
                </c:pt>
                <c:pt idx="1741">
                  <c:v>2019-07-17</c:v>
                </c:pt>
                <c:pt idx="1742">
                  <c:v>2019-07-18</c:v>
                </c:pt>
                <c:pt idx="1743">
                  <c:v>2019-07-19</c:v>
                </c:pt>
                <c:pt idx="1744">
                  <c:v>2019-07-22</c:v>
                </c:pt>
                <c:pt idx="1745">
                  <c:v>2019-07-23</c:v>
                </c:pt>
                <c:pt idx="1746">
                  <c:v>2019-07-24</c:v>
                </c:pt>
                <c:pt idx="1747">
                  <c:v>2019-07-25</c:v>
                </c:pt>
                <c:pt idx="1748">
                  <c:v>2019-07-26</c:v>
                </c:pt>
                <c:pt idx="1749">
                  <c:v>2019-07-29</c:v>
                </c:pt>
                <c:pt idx="1750">
                  <c:v>2019-07-30</c:v>
                </c:pt>
                <c:pt idx="1751">
                  <c:v>2019-07-31</c:v>
                </c:pt>
                <c:pt idx="1752">
                  <c:v>2019-08-01</c:v>
                </c:pt>
                <c:pt idx="1753">
                  <c:v>2019-08-02</c:v>
                </c:pt>
                <c:pt idx="1754">
                  <c:v>2019-08-05</c:v>
                </c:pt>
                <c:pt idx="1755">
                  <c:v>2019-08-06</c:v>
                </c:pt>
                <c:pt idx="1756">
                  <c:v>2019-08-07</c:v>
                </c:pt>
                <c:pt idx="1757">
                  <c:v>2019-08-08</c:v>
                </c:pt>
                <c:pt idx="1758">
                  <c:v>2019-08-09</c:v>
                </c:pt>
                <c:pt idx="1759">
                  <c:v>2019-08-12</c:v>
                </c:pt>
                <c:pt idx="1760">
                  <c:v>2019-08-13</c:v>
                </c:pt>
                <c:pt idx="1761">
                  <c:v>2019-08-14</c:v>
                </c:pt>
                <c:pt idx="1762">
                  <c:v>2019-08-15</c:v>
                </c:pt>
                <c:pt idx="1763">
                  <c:v>2019-08-16</c:v>
                </c:pt>
                <c:pt idx="1764">
                  <c:v>2019-08-19</c:v>
                </c:pt>
                <c:pt idx="1765">
                  <c:v>2019-08-20</c:v>
                </c:pt>
                <c:pt idx="1766">
                  <c:v>2019-08-21</c:v>
                </c:pt>
                <c:pt idx="1767">
                  <c:v>2019-08-22</c:v>
                </c:pt>
                <c:pt idx="1768">
                  <c:v>2019-08-23</c:v>
                </c:pt>
                <c:pt idx="1769">
                  <c:v>2019-08-26</c:v>
                </c:pt>
                <c:pt idx="1770">
                  <c:v>2019-08-27</c:v>
                </c:pt>
                <c:pt idx="1771">
                  <c:v>2019-08-28</c:v>
                </c:pt>
                <c:pt idx="1772">
                  <c:v>2019-08-29</c:v>
                </c:pt>
                <c:pt idx="1773">
                  <c:v>2019-08-30</c:v>
                </c:pt>
                <c:pt idx="1774">
                  <c:v>2019-09-03</c:v>
                </c:pt>
                <c:pt idx="1775">
                  <c:v>2019-09-04</c:v>
                </c:pt>
                <c:pt idx="1776">
                  <c:v>2019-09-05</c:v>
                </c:pt>
                <c:pt idx="1777">
                  <c:v>2019-09-06</c:v>
                </c:pt>
                <c:pt idx="1778">
                  <c:v>2019-09-09</c:v>
                </c:pt>
                <c:pt idx="1779">
                  <c:v>2019-09-10</c:v>
                </c:pt>
                <c:pt idx="1780">
                  <c:v>2019-09-11</c:v>
                </c:pt>
                <c:pt idx="1781">
                  <c:v>2019-09-12</c:v>
                </c:pt>
                <c:pt idx="1782">
                  <c:v>2019-09-13</c:v>
                </c:pt>
                <c:pt idx="1783">
                  <c:v>2019-09-16</c:v>
                </c:pt>
                <c:pt idx="1784">
                  <c:v>2019-09-17</c:v>
                </c:pt>
                <c:pt idx="1785">
                  <c:v>2019-09-18</c:v>
                </c:pt>
                <c:pt idx="1786">
                  <c:v>2019-09-19</c:v>
                </c:pt>
                <c:pt idx="1787">
                  <c:v>2019-09-20</c:v>
                </c:pt>
                <c:pt idx="1788">
                  <c:v>2019-09-23</c:v>
                </c:pt>
                <c:pt idx="1789">
                  <c:v>2019-09-24</c:v>
                </c:pt>
                <c:pt idx="1790">
                  <c:v>2019-09-25</c:v>
                </c:pt>
                <c:pt idx="1791">
                  <c:v>2019-09-26</c:v>
                </c:pt>
                <c:pt idx="1792">
                  <c:v>2019-09-27</c:v>
                </c:pt>
                <c:pt idx="1793">
                  <c:v>2019-09-30</c:v>
                </c:pt>
                <c:pt idx="1794">
                  <c:v>2019-10-01</c:v>
                </c:pt>
                <c:pt idx="1795">
                  <c:v>2019-10-02</c:v>
                </c:pt>
                <c:pt idx="1796">
                  <c:v>2019-10-03</c:v>
                </c:pt>
                <c:pt idx="1797">
                  <c:v>2019-10-04</c:v>
                </c:pt>
                <c:pt idx="1798">
                  <c:v>2019-10-07</c:v>
                </c:pt>
                <c:pt idx="1799">
                  <c:v>2019-10-08</c:v>
                </c:pt>
                <c:pt idx="1800">
                  <c:v>2019-10-09</c:v>
                </c:pt>
                <c:pt idx="1801">
                  <c:v>2019-10-10</c:v>
                </c:pt>
                <c:pt idx="1802">
                  <c:v>2019-10-11</c:v>
                </c:pt>
                <c:pt idx="1803">
                  <c:v>2019-10-14</c:v>
                </c:pt>
                <c:pt idx="1804">
                  <c:v>2019-10-15</c:v>
                </c:pt>
                <c:pt idx="1805">
                  <c:v>2019-10-16</c:v>
                </c:pt>
                <c:pt idx="1806">
                  <c:v>2019-10-17</c:v>
                </c:pt>
                <c:pt idx="1807">
                  <c:v>2019-10-18</c:v>
                </c:pt>
                <c:pt idx="1808">
                  <c:v>2019-10-21</c:v>
                </c:pt>
                <c:pt idx="1809">
                  <c:v>2019-10-22</c:v>
                </c:pt>
                <c:pt idx="1810">
                  <c:v>2019-10-23</c:v>
                </c:pt>
                <c:pt idx="1811">
                  <c:v>2019-10-24</c:v>
                </c:pt>
                <c:pt idx="1812">
                  <c:v>2019-10-25</c:v>
                </c:pt>
                <c:pt idx="1813">
                  <c:v>2019-10-28</c:v>
                </c:pt>
                <c:pt idx="1814">
                  <c:v>2019-10-29</c:v>
                </c:pt>
                <c:pt idx="1815">
                  <c:v>2019-10-30</c:v>
                </c:pt>
                <c:pt idx="1816">
                  <c:v>2019-10-31</c:v>
                </c:pt>
                <c:pt idx="1817">
                  <c:v>2019-11-01</c:v>
                </c:pt>
                <c:pt idx="1818">
                  <c:v>2019-11-04</c:v>
                </c:pt>
                <c:pt idx="1819">
                  <c:v>2019-11-05</c:v>
                </c:pt>
                <c:pt idx="1820">
                  <c:v>2019-11-06</c:v>
                </c:pt>
                <c:pt idx="1821">
                  <c:v>2019-11-07</c:v>
                </c:pt>
                <c:pt idx="1822">
                  <c:v>2019-11-08</c:v>
                </c:pt>
                <c:pt idx="1823">
                  <c:v>2019-11-11</c:v>
                </c:pt>
                <c:pt idx="1824">
                  <c:v>2019-11-12</c:v>
                </c:pt>
                <c:pt idx="1825">
                  <c:v>2019-11-13</c:v>
                </c:pt>
                <c:pt idx="1826">
                  <c:v>2019-11-14</c:v>
                </c:pt>
                <c:pt idx="1827">
                  <c:v>2019-11-15</c:v>
                </c:pt>
                <c:pt idx="1828">
                  <c:v>2019-11-18</c:v>
                </c:pt>
                <c:pt idx="1829">
                  <c:v>2019-11-19</c:v>
                </c:pt>
                <c:pt idx="1830">
                  <c:v>2019-11-20</c:v>
                </c:pt>
                <c:pt idx="1831">
                  <c:v>2019-11-21</c:v>
                </c:pt>
                <c:pt idx="1832">
                  <c:v>2019-11-22</c:v>
                </c:pt>
                <c:pt idx="1833">
                  <c:v>2019-11-25</c:v>
                </c:pt>
                <c:pt idx="1834">
                  <c:v>2019-11-26</c:v>
                </c:pt>
                <c:pt idx="1835">
                  <c:v>2019-11-27</c:v>
                </c:pt>
                <c:pt idx="1836">
                  <c:v>2019-11-29</c:v>
                </c:pt>
                <c:pt idx="1837">
                  <c:v>2019-12-02</c:v>
                </c:pt>
                <c:pt idx="1838">
                  <c:v>2019-12-03</c:v>
                </c:pt>
                <c:pt idx="1839">
                  <c:v>2019-12-04</c:v>
                </c:pt>
                <c:pt idx="1840">
                  <c:v>2019-12-05</c:v>
                </c:pt>
                <c:pt idx="1841">
                  <c:v>2019-12-06</c:v>
                </c:pt>
                <c:pt idx="1842">
                  <c:v>2019-12-09</c:v>
                </c:pt>
                <c:pt idx="1843">
                  <c:v>2019-12-10</c:v>
                </c:pt>
                <c:pt idx="1844">
                  <c:v>2019-12-11</c:v>
                </c:pt>
                <c:pt idx="1845">
                  <c:v>2019-12-12</c:v>
                </c:pt>
                <c:pt idx="1846">
                  <c:v>2019-12-13</c:v>
                </c:pt>
                <c:pt idx="1847">
                  <c:v>2019-12-16</c:v>
                </c:pt>
                <c:pt idx="1848">
                  <c:v>2019-12-17</c:v>
                </c:pt>
                <c:pt idx="1849">
                  <c:v>2019-12-18</c:v>
                </c:pt>
                <c:pt idx="1850">
                  <c:v>2019-12-19</c:v>
                </c:pt>
                <c:pt idx="1851">
                  <c:v>2019-12-20</c:v>
                </c:pt>
                <c:pt idx="1852">
                  <c:v>2019-12-23</c:v>
                </c:pt>
                <c:pt idx="1853">
                  <c:v>2019-12-24</c:v>
                </c:pt>
                <c:pt idx="1854">
                  <c:v>2019-12-26</c:v>
                </c:pt>
                <c:pt idx="1855">
                  <c:v>2019-12-27</c:v>
                </c:pt>
                <c:pt idx="1856">
                  <c:v>2019-12-30</c:v>
                </c:pt>
                <c:pt idx="1857">
                  <c:v>2019-12-31</c:v>
                </c:pt>
                <c:pt idx="1858">
                  <c:v>2020-01-02</c:v>
                </c:pt>
                <c:pt idx="1859">
                  <c:v>2020-01-03</c:v>
                </c:pt>
                <c:pt idx="1860">
                  <c:v>2020-01-06</c:v>
                </c:pt>
                <c:pt idx="1861">
                  <c:v>2020-01-07</c:v>
                </c:pt>
                <c:pt idx="1862">
                  <c:v>2020-01-08</c:v>
                </c:pt>
                <c:pt idx="1863">
                  <c:v>2020-01-09</c:v>
                </c:pt>
                <c:pt idx="1864">
                  <c:v>2020-01-10</c:v>
                </c:pt>
                <c:pt idx="1865">
                  <c:v>2020-01-13</c:v>
                </c:pt>
                <c:pt idx="1866">
                  <c:v>2020-01-14</c:v>
                </c:pt>
                <c:pt idx="1867">
                  <c:v>2020-01-15</c:v>
                </c:pt>
                <c:pt idx="1868">
                  <c:v>2020-01-16</c:v>
                </c:pt>
                <c:pt idx="1869">
                  <c:v>2020-01-17</c:v>
                </c:pt>
                <c:pt idx="1870">
                  <c:v>2020-01-21</c:v>
                </c:pt>
                <c:pt idx="1871">
                  <c:v>2020-01-22</c:v>
                </c:pt>
                <c:pt idx="1872">
                  <c:v>2020-01-23</c:v>
                </c:pt>
                <c:pt idx="1873">
                  <c:v>2020-01-24</c:v>
                </c:pt>
                <c:pt idx="1874">
                  <c:v>2020-01-27</c:v>
                </c:pt>
                <c:pt idx="1875">
                  <c:v>2020-01-28</c:v>
                </c:pt>
                <c:pt idx="1876">
                  <c:v>2020-01-29</c:v>
                </c:pt>
                <c:pt idx="1877">
                  <c:v>2020-01-30</c:v>
                </c:pt>
                <c:pt idx="1878">
                  <c:v>2020-01-31</c:v>
                </c:pt>
                <c:pt idx="1879">
                  <c:v>2020-02-03</c:v>
                </c:pt>
                <c:pt idx="1880">
                  <c:v>2020-02-04</c:v>
                </c:pt>
                <c:pt idx="1881">
                  <c:v>2020-02-05</c:v>
                </c:pt>
                <c:pt idx="1882">
                  <c:v>2020-02-06</c:v>
                </c:pt>
                <c:pt idx="1883">
                  <c:v>2020-02-07</c:v>
                </c:pt>
                <c:pt idx="1884">
                  <c:v>2020-02-10</c:v>
                </c:pt>
                <c:pt idx="1885">
                  <c:v>2020-02-11</c:v>
                </c:pt>
                <c:pt idx="1886">
                  <c:v>2020-02-12</c:v>
                </c:pt>
                <c:pt idx="1887">
                  <c:v>2020-02-13</c:v>
                </c:pt>
                <c:pt idx="1888">
                  <c:v>2020-02-14</c:v>
                </c:pt>
                <c:pt idx="1889">
                  <c:v>2020-02-18</c:v>
                </c:pt>
                <c:pt idx="1890">
                  <c:v>2020-02-19</c:v>
                </c:pt>
                <c:pt idx="1891">
                  <c:v>2020-02-20</c:v>
                </c:pt>
                <c:pt idx="1892">
                  <c:v>2020-02-21</c:v>
                </c:pt>
                <c:pt idx="1893">
                  <c:v>2020-02-24</c:v>
                </c:pt>
                <c:pt idx="1894">
                  <c:v>2020-02-25</c:v>
                </c:pt>
                <c:pt idx="1895">
                  <c:v>2020-02-26</c:v>
                </c:pt>
                <c:pt idx="1896">
                  <c:v>2020-02-27</c:v>
                </c:pt>
                <c:pt idx="1897">
                  <c:v>2020-02-28</c:v>
                </c:pt>
                <c:pt idx="1898">
                  <c:v>2020-03-02</c:v>
                </c:pt>
                <c:pt idx="1899">
                  <c:v>2020-03-03</c:v>
                </c:pt>
                <c:pt idx="1900">
                  <c:v>2020-03-04</c:v>
                </c:pt>
                <c:pt idx="1901">
                  <c:v>2020-03-05</c:v>
                </c:pt>
                <c:pt idx="1902">
                  <c:v>2020-03-06</c:v>
                </c:pt>
                <c:pt idx="1903">
                  <c:v>2020-03-09</c:v>
                </c:pt>
                <c:pt idx="1904">
                  <c:v>2020-03-10</c:v>
                </c:pt>
                <c:pt idx="1905">
                  <c:v>2020-03-11</c:v>
                </c:pt>
                <c:pt idx="1906">
                  <c:v>2020-03-12</c:v>
                </c:pt>
                <c:pt idx="1907">
                  <c:v>2020-03-13</c:v>
                </c:pt>
                <c:pt idx="1908">
                  <c:v>2020-03-16</c:v>
                </c:pt>
                <c:pt idx="1909">
                  <c:v>2020-03-17</c:v>
                </c:pt>
                <c:pt idx="1910">
                  <c:v>2020-03-18</c:v>
                </c:pt>
                <c:pt idx="1911">
                  <c:v>2020-03-19</c:v>
                </c:pt>
                <c:pt idx="1912">
                  <c:v>2020-03-20</c:v>
                </c:pt>
                <c:pt idx="1913">
                  <c:v>2020-03-23</c:v>
                </c:pt>
                <c:pt idx="1914">
                  <c:v>2020-03-24</c:v>
                </c:pt>
                <c:pt idx="1915">
                  <c:v>2020-03-25</c:v>
                </c:pt>
                <c:pt idx="1916">
                  <c:v>2020-03-26</c:v>
                </c:pt>
                <c:pt idx="1917">
                  <c:v>2020-03-27</c:v>
                </c:pt>
                <c:pt idx="1918">
                  <c:v>2020-03-30</c:v>
                </c:pt>
                <c:pt idx="1919">
                  <c:v>2020-03-31</c:v>
                </c:pt>
                <c:pt idx="1920">
                  <c:v>2020-04-01</c:v>
                </c:pt>
                <c:pt idx="1921">
                  <c:v>2020-04-02</c:v>
                </c:pt>
                <c:pt idx="1922">
                  <c:v>2020-04-03</c:v>
                </c:pt>
                <c:pt idx="1923">
                  <c:v>2020-04-06</c:v>
                </c:pt>
                <c:pt idx="1924">
                  <c:v>2020-04-07</c:v>
                </c:pt>
                <c:pt idx="1925">
                  <c:v>2020-04-08</c:v>
                </c:pt>
                <c:pt idx="1926">
                  <c:v>2020-04-09</c:v>
                </c:pt>
                <c:pt idx="1927">
                  <c:v>2020-04-13</c:v>
                </c:pt>
                <c:pt idx="1928">
                  <c:v>2020-04-14</c:v>
                </c:pt>
                <c:pt idx="1929">
                  <c:v>2020-04-15</c:v>
                </c:pt>
                <c:pt idx="1930">
                  <c:v>2020-04-16</c:v>
                </c:pt>
                <c:pt idx="1931">
                  <c:v>2020-04-17</c:v>
                </c:pt>
                <c:pt idx="1932">
                  <c:v>2020-04-20</c:v>
                </c:pt>
                <c:pt idx="1933">
                  <c:v>2020-04-21</c:v>
                </c:pt>
                <c:pt idx="1934">
                  <c:v>2020-04-22</c:v>
                </c:pt>
                <c:pt idx="1935">
                  <c:v>2020-04-23</c:v>
                </c:pt>
                <c:pt idx="1936">
                  <c:v>2020-04-24</c:v>
                </c:pt>
                <c:pt idx="1937">
                  <c:v>2020-04-27</c:v>
                </c:pt>
                <c:pt idx="1938">
                  <c:v>2020-04-28</c:v>
                </c:pt>
                <c:pt idx="1939">
                  <c:v>2020-04-29</c:v>
                </c:pt>
                <c:pt idx="1940">
                  <c:v>2020-04-30</c:v>
                </c:pt>
                <c:pt idx="1941">
                  <c:v>2020-05-01</c:v>
                </c:pt>
                <c:pt idx="1942">
                  <c:v>2020-05-04</c:v>
                </c:pt>
                <c:pt idx="1943">
                  <c:v>2020-05-05</c:v>
                </c:pt>
                <c:pt idx="1944">
                  <c:v>2020-05-06</c:v>
                </c:pt>
                <c:pt idx="1945">
                  <c:v>2020-05-07</c:v>
                </c:pt>
                <c:pt idx="1946">
                  <c:v>2020-05-08</c:v>
                </c:pt>
                <c:pt idx="1947">
                  <c:v>2020-05-11</c:v>
                </c:pt>
                <c:pt idx="1948">
                  <c:v>2020-05-12</c:v>
                </c:pt>
                <c:pt idx="1949">
                  <c:v>2020-05-13</c:v>
                </c:pt>
                <c:pt idx="1950">
                  <c:v>2020-05-14</c:v>
                </c:pt>
                <c:pt idx="1951">
                  <c:v>2020-05-15</c:v>
                </c:pt>
                <c:pt idx="1952">
                  <c:v>2020-05-18</c:v>
                </c:pt>
                <c:pt idx="1953">
                  <c:v>2020-05-19</c:v>
                </c:pt>
                <c:pt idx="1954">
                  <c:v>2020-05-20</c:v>
                </c:pt>
                <c:pt idx="1955">
                  <c:v>2020-05-21</c:v>
                </c:pt>
                <c:pt idx="1956">
                  <c:v>2020-05-22</c:v>
                </c:pt>
                <c:pt idx="1957">
                  <c:v>2020-05-26</c:v>
                </c:pt>
                <c:pt idx="1958">
                  <c:v>2020-05-27</c:v>
                </c:pt>
                <c:pt idx="1959">
                  <c:v>2020-05-28</c:v>
                </c:pt>
                <c:pt idx="1960">
                  <c:v>2020-05-29</c:v>
                </c:pt>
                <c:pt idx="1961">
                  <c:v>2020-06-01</c:v>
                </c:pt>
                <c:pt idx="1962">
                  <c:v>2020-06-02</c:v>
                </c:pt>
                <c:pt idx="1963">
                  <c:v>2020-06-03</c:v>
                </c:pt>
                <c:pt idx="1964">
                  <c:v>2020-06-04</c:v>
                </c:pt>
                <c:pt idx="1965">
                  <c:v>2020-06-05</c:v>
                </c:pt>
                <c:pt idx="1966">
                  <c:v>2020-06-08</c:v>
                </c:pt>
                <c:pt idx="1967">
                  <c:v>2020-06-09</c:v>
                </c:pt>
                <c:pt idx="1968">
                  <c:v>2020-06-10</c:v>
                </c:pt>
                <c:pt idx="1969">
                  <c:v>2020-06-11</c:v>
                </c:pt>
                <c:pt idx="1970">
                  <c:v>2020-06-12</c:v>
                </c:pt>
                <c:pt idx="1971">
                  <c:v>2020-06-15</c:v>
                </c:pt>
                <c:pt idx="1972">
                  <c:v>2020-06-16</c:v>
                </c:pt>
                <c:pt idx="1973">
                  <c:v>2020-06-17</c:v>
                </c:pt>
                <c:pt idx="1974">
                  <c:v>2020-06-18</c:v>
                </c:pt>
                <c:pt idx="1975">
                  <c:v>2020-06-19</c:v>
                </c:pt>
                <c:pt idx="1976">
                  <c:v>2020-06-22</c:v>
                </c:pt>
                <c:pt idx="1977">
                  <c:v>2020-06-23</c:v>
                </c:pt>
                <c:pt idx="1978">
                  <c:v>2020-06-24</c:v>
                </c:pt>
                <c:pt idx="1979">
                  <c:v>2020-06-25</c:v>
                </c:pt>
                <c:pt idx="1980">
                  <c:v>2020-06-26</c:v>
                </c:pt>
                <c:pt idx="1981">
                  <c:v>2020-06-29</c:v>
                </c:pt>
                <c:pt idx="1982">
                  <c:v>2020-06-30</c:v>
                </c:pt>
                <c:pt idx="1983">
                  <c:v>2020-07-01</c:v>
                </c:pt>
                <c:pt idx="1984">
                  <c:v>2020-07-02</c:v>
                </c:pt>
                <c:pt idx="1985">
                  <c:v>2020-07-06</c:v>
                </c:pt>
                <c:pt idx="1986">
                  <c:v>2020-07-07</c:v>
                </c:pt>
                <c:pt idx="1987">
                  <c:v>2020-07-08</c:v>
                </c:pt>
                <c:pt idx="1988">
                  <c:v>2020-07-09</c:v>
                </c:pt>
                <c:pt idx="1989">
                  <c:v>2020-07-10</c:v>
                </c:pt>
                <c:pt idx="1990">
                  <c:v>2020-07-13</c:v>
                </c:pt>
                <c:pt idx="1991">
                  <c:v>2020-07-14</c:v>
                </c:pt>
                <c:pt idx="1992">
                  <c:v>2020-07-15</c:v>
                </c:pt>
                <c:pt idx="1993">
                  <c:v>2020-07-16</c:v>
                </c:pt>
                <c:pt idx="1994">
                  <c:v>2020-07-17</c:v>
                </c:pt>
                <c:pt idx="1995">
                  <c:v>2020-07-20</c:v>
                </c:pt>
                <c:pt idx="1996">
                  <c:v>2020-07-21</c:v>
                </c:pt>
                <c:pt idx="1997">
                  <c:v>2020-07-22</c:v>
                </c:pt>
                <c:pt idx="1998">
                  <c:v>2020-07-23</c:v>
                </c:pt>
                <c:pt idx="1999">
                  <c:v>2020-07-24</c:v>
                </c:pt>
                <c:pt idx="2000">
                  <c:v>2020-07-27</c:v>
                </c:pt>
                <c:pt idx="2001">
                  <c:v>2020-07-28</c:v>
                </c:pt>
                <c:pt idx="2002">
                  <c:v>2020-07-29</c:v>
                </c:pt>
                <c:pt idx="2003">
                  <c:v>2020-07-30</c:v>
                </c:pt>
                <c:pt idx="2004">
                  <c:v>2020-07-31</c:v>
                </c:pt>
                <c:pt idx="2005">
                  <c:v>2020-08-03</c:v>
                </c:pt>
                <c:pt idx="2006">
                  <c:v>2020-08-04</c:v>
                </c:pt>
                <c:pt idx="2007">
                  <c:v>2020-08-05</c:v>
                </c:pt>
                <c:pt idx="2008">
                  <c:v>2020-08-06</c:v>
                </c:pt>
                <c:pt idx="2009">
                  <c:v>2020-08-07</c:v>
                </c:pt>
                <c:pt idx="2010">
                  <c:v>2020-08-10</c:v>
                </c:pt>
                <c:pt idx="2011">
                  <c:v>2020-08-11</c:v>
                </c:pt>
                <c:pt idx="2012">
                  <c:v>2020-08-12</c:v>
                </c:pt>
                <c:pt idx="2013">
                  <c:v>2020-08-13</c:v>
                </c:pt>
                <c:pt idx="2014">
                  <c:v>2020-08-14</c:v>
                </c:pt>
                <c:pt idx="2015">
                  <c:v>2020-08-17</c:v>
                </c:pt>
                <c:pt idx="2016">
                  <c:v>2020-08-18</c:v>
                </c:pt>
                <c:pt idx="2017">
                  <c:v>2020-08-19</c:v>
                </c:pt>
                <c:pt idx="2018">
                  <c:v>2020-08-20</c:v>
                </c:pt>
                <c:pt idx="2019">
                  <c:v>2020-08-21</c:v>
                </c:pt>
                <c:pt idx="2020">
                  <c:v>2020-08-24</c:v>
                </c:pt>
                <c:pt idx="2021">
                  <c:v>2020-08-25</c:v>
                </c:pt>
                <c:pt idx="2022">
                  <c:v>2020-08-26</c:v>
                </c:pt>
                <c:pt idx="2023">
                  <c:v>2020-08-27</c:v>
                </c:pt>
                <c:pt idx="2024">
                  <c:v>2020-08-28</c:v>
                </c:pt>
                <c:pt idx="2025">
                  <c:v>2020-08-31</c:v>
                </c:pt>
                <c:pt idx="2026">
                  <c:v>2020-09-01</c:v>
                </c:pt>
                <c:pt idx="2027">
                  <c:v>2020-09-02</c:v>
                </c:pt>
                <c:pt idx="2028">
                  <c:v>2020-09-03</c:v>
                </c:pt>
                <c:pt idx="2029">
                  <c:v>2020-09-04</c:v>
                </c:pt>
                <c:pt idx="2030">
                  <c:v>2020-09-08</c:v>
                </c:pt>
                <c:pt idx="2031">
                  <c:v>2020-09-09</c:v>
                </c:pt>
                <c:pt idx="2032">
                  <c:v>2020-09-10</c:v>
                </c:pt>
                <c:pt idx="2033">
                  <c:v>2020-09-11</c:v>
                </c:pt>
                <c:pt idx="2034">
                  <c:v>2020-09-14</c:v>
                </c:pt>
                <c:pt idx="2035">
                  <c:v>2020-09-15</c:v>
                </c:pt>
                <c:pt idx="2036">
                  <c:v>2020-09-16</c:v>
                </c:pt>
                <c:pt idx="2037">
                  <c:v>2020-09-17</c:v>
                </c:pt>
                <c:pt idx="2038">
                  <c:v>2020-09-18</c:v>
                </c:pt>
                <c:pt idx="2039">
                  <c:v>2020-09-21</c:v>
                </c:pt>
                <c:pt idx="2040">
                  <c:v>2020-09-22</c:v>
                </c:pt>
                <c:pt idx="2041">
                  <c:v>2020-09-23</c:v>
                </c:pt>
                <c:pt idx="2042">
                  <c:v>2020-09-24</c:v>
                </c:pt>
                <c:pt idx="2043">
                  <c:v>2020-09-25</c:v>
                </c:pt>
                <c:pt idx="2044">
                  <c:v>2020-09-28</c:v>
                </c:pt>
                <c:pt idx="2045">
                  <c:v>2020-09-29</c:v>
                </c:pt>
                <c:pt idx="2046">
                  <c:v>2020-09-30</c:v>
                </c:pt>
                <c:pt idx="2047">
                  <c:v>2020-10-01</c:v>
                </c:pt>
                <c:pt idx="2048">
                  <c:v>2020-10-02</c:v>
                </c:pt>
                <c:pt idx="2049">
                  <c:v>2020-10-05</c:v>
                </c:pt>
                <c:pt idx="2050">
                  <c:v>2020-10-06</c:v>
                </c:pt>
                <c:pt idx="2051">
                  <c:v>2020-10-07</c:v>
                </c:pt>
                <c:pt idx="2052">
                  <c:v>2020-10-08</c:v>
                </c:pt>
                <c:pt idx="2053">
                  <c:v>2020-10-09</c:v>
                </c:pt>
                <c:pt idx="2054">
                  <c:v>2020-10-12</c:v>
                </c:pt>
                <c:pt idx="2055">
                  <c:v>2020-10-13</c:v>
                </c:pt>
                <c:pt idx="2056">
                  <c:v>2020-10-14</c:v>
                </c:pt>
                <c:pt idx="2057">
                  <c:v>2020-10-15</c:v>
                </c:pt>
                <c:pt idx="2058">
                  <c:v>2020-10-16</c:v>
                </c:pt>
                <c:pt idx="2059">
                  <c:v>2020-10-19</c:v>
                </c:pt>
                <c:pt idx="2060">
                  <c:v>2020-10-20</c:v>
                </c:pt>
                <c:pt idx="2061">
                  <c:v>2020-10-21</c:v>
                </c:pt>
                <c:pt idx="2062">
                  <c:v>2020-10-22</c:v>
                </c:pt>
                <c:pt idx="2063">
                  <c:v>2020-10-23</c:v>
                </c:pt>
                <c:pt idx="2064">
                  <c:v>2020-10-26</c:v>
                </c:pt>
                <c:pt idx="2065">
                  <c:v>2020-10-27</c:v>
                </c:pt>
                <c:pt idx="2066">
                  <c:v>2020-10-28</c:v>
                </c:pt>
                <c:pt idx="2067">
                  <c:v>2020-10-29</c:v>
                </c:pt>
                <c:pt idx="2068">
                  <c:v>2020-10-30</c:v>
                </c:pt>
                <c:pt idx="2069">
                  <c:v>2020-11-02</c:v>
                </c:pt>
                <c:pt idx="2070">
                  <c:v>2020-11-03</c:v>
                </c:pt>
                <c:pt idx="2071">
                  <c:v>2020-11-04</c:v>
                </c:pt>
                <c:pt idx="2072">
                  <c:v>2020-11-05</c:v>
                </c:pt>
                <c:pt idx="2073">
                  <c:v>2020-11-06</c:v>
                </c:pt>
                <c:pt idx="2074">
                  <c:v>2020-11-09</c:v>
                </c:pt>
                <c:pt idx="2075">
                  <c:v>2020-11-10</c:v>
                </c:pt>
                <c:pt idx="2076">
                  <c:v>2020-11-11</c:v>
                </c:pt>
                <c:pt idx="2077">
                  <c:v>2020-11-12</c:v>
                </c:pt>
                <c:pt idx="2078">
                  <c:v>2020-11-13</c:v>
                </c:pt>
                <c:pt idx="2079">
                  <c:v>2020-11-16</c:v>
                </c:pt>
                <c:pt idx="2080">
                  <c:v>2020-11-17</c:v>
                </c:pt>
                <c:pt idx="2081">
                  <c:v>2020-11-18</c:v>
                </c:pt>
                <c:pt idx="2082">
                  <c:v>2020-11-19</c:v>
                </c:pt>
                <c:pt idx="2083">
                  <c:v>2020-11-20</c:v>
                </c:pt>
                <c:pt idx="2084">
                  <c:v>2020-11-23</c:v>
                </c:pt>
                <c:pt idx="2085">
                  <c:v>2020-11-24</c:v>
                </c:pt>
                <c:pt idx="2086">
                  <c:v>2020-11-25</c:v>
                </c:pt>
                <c:pt idx="2087">
                  <c:v>2020-11-27</c:v>
                </c:pt>
                <c:pt idx="2088">
                  <c:v>2020-11-30</c:v>
                </c:pt>
                <c:pt idx="2089">
                  <c:v>2020-12-01</c:v>
                </c:pt>
                <c:pt idx="2090">
                  <c:v>2020-12-02</c:v>
                </c:pt>
                <c:pt idx="2091">
                  <c:v>2020-12-03</c:v>
                </c:pt>
                <c:pt idx="2092">
                  <c:v>2020-12-04</c:v>
                </c:pt>
                <c:pt idx="2093">
                  <c:v>2020-12-07</c:v>
                </c:pt>
                <c:pt idx="2094">
                  <c:v>2020-12-08</c:v>
                </c:pt>
                <c:pt idx="2095">
                  <c:v>2020-12-09</c:v>
                </c:pt>
                <c:pt idx="2096">
                  <c:v>2020-12-10</c:v>
                </c:pt>
                <c:pt idx="2097">
                  <c:v>2020-12-11</c:v>
                </c:pt>
                <c:pt idx="2098">
                  <c:v>2020-12-14</c:v>
                </c:pt>
                <c:pt idx="2099">
                  <c:v>2020-12-15</c:v>
                </c:pt>
                <c:pt idx="2100">
                  <c:v>2020-12-16</c:v>
                </c:pt>
                <c:pt idx="2101">
                  <c:v>2020-12-17</c:v>
                </c:pt>
                <c:pt idx="2102">
                  <c:v>2020-12-18</c:v>
                </c:pt>
                <c:pt idx="2103">
                  <c:v>2020-12-21</c:v>
                </c:pt>
                <c:pt idx="2104">
                  <c:v>2020-12-22</c:v>
                </c:pt>
                <c:pt idx="2105">
                  <c:v>2020-12-23</c:v>
                </c:pt>
                <c:pt idx="2106">
                  <c:v>2020-12-24</c:v>
                </c:pt>
                <c:pt idx="2107">
                  <c:v>2020-12-28</c:v>
                </c:pt>
                <c:pt idx="2108">
                  <c:v>2020-12-29</c:v>
                </c:pt>
                <c:pt idx="2109">
                  <c:v>2020-12-30</c:v>
                </c:pt>
                <c:pt idx="2110">
                  <c:v>2020-12-31</c:v>
                </c:pt>
                <c:pt idx="2111">
                  <c:v>2021-01-04</c:v>
                </c:pt>
                <c:pt idx="2112">
                  <c:v>2021-01-05</c:v>
                </c:pt>
                <c:pt idx="2113">
                  <c:v>2021-01-06</c:v>
                </c:pt>
                <c:pt idx="2114">
                  <c:v>2021-01-07</c:v>
                </c:pt>
                <c:pt idx="2115">
                  <c:v>2021-01-08</c:v>
                </c:pt>
                <c:pt idx="2116">
                  <c:v>2021-01-11</c:v>
                </c:pt>
                <c:pt idx="2117">
                  <c:v>2021-01-12</c:v>
                </c:pt>
                <c:pt idx="2118">
                  <c:v>2021-01-13</c:v>
                </c:pt>
                <c:pt idx="2119">
                  <c:v>2021-01-14</c:v>
                </c:pt>
                <c:pt idx="2120">
                  <c:v>2021-01-15</c:v>
                </c:pt>
                <c:pt idx="2121">
                  <c:v>2021-01-19</c:v>
                </c:pt>
                <c:pt idx="2122">
                  <c:v>2021-01-20</c:v>
                </c:pt>
                <c:pt idx="2123">
                  <c:v>2021-01-21</c:v>
                </c:pt>
                <c:pt idx="2124">
                  <c:v>2021-01-22</c:v>
                </c:pt>
                <c:pt idx="2125">
                  <c:v>2021-01-25</c:v>
                </c:pt>
                <c:pt idx="2126">
                  <c:v>2021-01-26</c:v>
                </c:pt>
                <c:pt idx="2127">
                  <c:v>2021-01-27</c:v>
                </c:pt>
                <c:pt idx="2128">
                  <c:v>2021-01-28</c:v>
                </c:pt>
                <c:pt idx="2129">
                  <c:v>2021-01-29</c:v>
                </c:pt>
                <c:pt idx="2130">
                  <c:v>2021-02-01</c:v>
                </c:pt>
                <c:pt idx="2131">
                  <c:v>2021-02-02</c:v>
                </c:pt>
                <c:pt idx="2132">
                  <c:v>2021-02-03</c:v>
                </c:pt>
                <c:pt idx="2133">
                  <c:v>2021-02-04</c:v>
                </c:pt>
                <c:pt idx="2134">
                  <c:v>2021-02-05</c:v>
                </c:pt>
                <c:pt idx="2135">
                  <c:v>2021-02-08</c:v>
                </c:pt>
                <c:pt idx="2136">
                  <c:v>2021-02-09</c:v>
                </c:pt>
                <c:pt idx="2137">
                  <c:v>2021-02-10</c:v>
                </c:pt>
                <c:pt idx="2138">
                  <c:v>2021-02-11</c:v>
                </c:pt>
                <c:pt idx="2139">
                  <c:v>2021-02-12</c:v>
                </c:pt>
                <c:pt idx="2140">
                  <c:v>2021-02-16</c:v>
                </c:pt>
                <c:pt idx="2141">
                  <c:v>2021-02-17</c:v>
                </c:pt>
                <c:pt idx="2142">
                  <c:v>2021-02-18</c:v>
                </c:pt>
                <c:pt idx="2143">
                  <c:v>2021-02-19</c:v>
                </c:pt>
                <c:pt idx="2144">
                  <c:v>2021-02-22</c:v>
                </c:pt>
                <c:pt idx="2145">
                  <c:v>2021-02-23</c:v>
                </c:pt>
                <c:pt idx="2146">
                  <c:v>2021-02-24</c:v>
                </c:pt>
                <c:pt idx="2147">
                  <c:v>2021-02-25</c:v>
                </c:pt>
                <c:pt idx="2148">
                  <c:v>2021-02-26</c:v>
                </c:pt>
                <c:pt idx="2149">
                  <c:v>2021-03-01</c:v>
                </c:pt>
                <c:pt idx="2150">
                  <c:v>2021-03-02</c:v>
                </c:pt>
                <c:pt idx="2151">
                  <c:v>2021-03-03</c:v>
                </c:pt>
                <c:pt idx="2152">
                  <c:v>2021-03-04</c:v>
                </c:pt>
                <c:pt idx="2153">
                  <c:v>2021-03-05</c:v>
                </c:pt>
                <c:pt idx="2154">
                  <c:v>2021-03-08</c:v>
                </c:pt>
                <c:pt idx="2155">
                  <c:v>2021-03-09</c:v>
                </c:pt>
                <c:pt idx="2156">
                  <c:v>2021-03-10</c:v>
                </c:pt>
                <c:pt idx="2157">
                  <c:v>2021-03-11</c:v>
                </c:pt>
                <c:pt idx="2158">
                  <c:v>2021-03-12</c:v>
                </c:pt>
                <c:pt idx="2159">
                  <c:v>2021-03-15</c:v>
                </c:pt>
                <c:pt idx="2160">
                  <c:v>2021-03-16</c:v>
                </c:pt>
                <c:pt idx="2161">
                  <c:v>2021-03-17</c:v>
                </c:pt>
                <c:pt idx="2162">
                  <c:v>2021-03-18</c:v>
                </c:pt>
                <c:pt idx="2163">
                  <c:v>2021-03-19</c:v>
                </c:pt>
                <c:pt idx="2164">
                  <c:v>2021-03-22</c:v>
                </c:pt>
                <c:pt idx="2165">
                  <c:v>2021-03-23</c:v>
                </c:pt>
                <c:pt idx="2166">
                  <c:v>2021-03-24</c:v>
                </c:pt>
                <c:pt idx="2167">
                  <c:v>2021-03-25</c:v>
                </c:pt>
                <c:pt idx="2168">
                  <c:v>2021-03-26</c:v>
                </c:pt>
                <c:pt idx="2169">
                  <c:v>2021-03-29</c:v>
                </c:pt>
                <c:pt idx="2170">
                  <c:v>2021-03-30</c:v>
                </c:pt>
                <c:pt idx="2171">
                  <c:v>2021-03-31</c:v>
                </c:pt>
                <c:pt idx="2172">
                  <c:v>2021-04-01</c:v>
                </c:pt>
                <c:pt idx="2173">
                  <c:v>2021-04-05</c:v>
                </c:pt>
                <c:pt idx="2174">
                  <c:v>2021-04-06</c:v>
                </c:pt>
                <c:pt idx="2175">
                  <c:v>2021-04-07</c:v>
                </c:pt>
                <c:pt idx="2176">
                  <c:v>2021-04-08</c:v>
                </c:pt>
                <c:pt idx="2177">
                  <c:v>2021-04-09</c:v>
                </c:pt>
                <c:pt idx="2178">
                  <c:v>2021-04-12</c:v>
                </c:pt>
                <c:pt idx="2179">
                  <c:v>2021-04-13</c:v>
                </c:pt>
                <c:pt idx="2180">
                  <c:v>2021-04-14</c:v>
                </c:pt>
                <c:pt idx="2181">
                  <c:v>2021-04-15</c:v>
                </c:pt>
                <c:pt idx="2182">
                  <c:v>2021-04-16</c:v>
                </c:pt>
                <c:pt idx="2183">
                  <c:v>2021-04-19</c:v>
                </c:pt>
                <c:pt idx="2184">
                  <c:v>2021-04-20</c:v>
                </c:pt>
                <c:pt idx="2185">
                  <c:v>2021-04-21</c:v>
                </c:pt>
                <c:pt idx="2186">
                  <c:v>2021-04-22</c:v>
                </c:pt>
                <c:pt idx="2187">
                  <c:v>2021-04-23</c:v>
                </c:pt>
                <c:pt idx="2188">
                  <c:v>2021-04-26</c:v>
                </c:pt>
                <c:pt idx="2189">
                  <c:v>2021-04-27</c:v>
                </c:pt>
                <c:pt idx="2190">
                  <c:v>2021-04-28</c:v>
                </c:pt>
                <c:pt idx="2191">
                  <c:v>2021-04-29</c:v>
                </c:pt>
                <c:pt idx="2192">
                  <c:v>2021-04-30</c:v>
                </c:pt>
                <c:pt idx="2193">
                  <c:v>2021-05-03</c:v>
                </c:pt>
                <c:pt idx="2194">
                  <c:v>2021-05-04</c:v>
                </c:pt>
                <c:pt idx="2195">
                  <c:v>2021-05-05</c:v>
                </c:pt>
                <c:pt idx="2196">
                  <c:v>2021-05-06</c:v>
                </c:pt>
                <c:pt idx="2197">
                  <c:v>2021-05-07</c:v>
                </c:pt>
                <c:pt idx="2198">
                  <c:v>2021-05-10</c:v>
                </c:pt>
                <c:pt idx="2199">
                  <c:v>2021-05-11</c:v>
                </c:pt>
                <c:pt idx="2200">
                  <c:v>2021-05-12</c:v>
                </c:pt>
                <c:pt idx="2201">
                  <c:v>2021-05-13</c:v>
                </c:pt>
                <c:pt idx="2202">
                  <c:v>2021-05-14</c:v>
                </c:pt>
                <c:pt idx="2203">
                  <c:v>2021-05-17</c:v>
                </c:pt>
                <c:pt idx="2204">
                  <c:v>2021-05-18</c:v>
                </c:pt>
                <c:pt idx="2205">
                  <c:v>2021-05-19</c:v>
                </c:pt>
                <c:pt idx="2206">
                  <c:v>2021-05-20</c:v>
                </c:pt>
                <c:pt idx="2207">
                  <c:v>2021-05-21</c:v>
                </c:pt>
                <c:pt idx="2208">
                  <c:v>2021-05-24</c:v>
                </c:pt>
                <c:pt idx="2209">
                  <c:v>2021-05-25</c:v>
                </c:pt>
                <c:pt idx="2210">
                  <c:v>2021-05-26</c:v>
                </c:pt>
                <c:pt idx="2211">
                  <c:v>2021-05-27</c:v>
                </c:pt>
                <c:pt idx="2212">
                  <c:v>2021-05-28</c:v>
                </c:pt>
                <c:pt idx="2213">
                  <c:v>2021-06-01</c:v>
                </c:pt>
                <c:pt idx="2214">
                  <c:v>2021-06-02</c:v>
                </c:pt>
                <c:pt idx="2215">
                  <c:v>2021-06-03</c:v>
                </c:pt>
                <c:pt idx="2216">
                  <c:v>2021-06-04</c:v>
                </c:pt>
                <c:pt idx="2217">
                  <c:v>2021-06-07</c:v>
                </c:pt>
                <c:pt idx="2218">
                  <c:v>2021-06-08</c:v>
                </c:pt>
                <c:pt idx="2219">
                  <c:v>2021-06-09</c:v>
                </c:pt>
                <c:pt idx="2220">
                  <c:v>2021-06-10</c:v>
                </c:pt>
                <c:pt idx="2221">
                  <c:v>2021-06-11</c:v>
                </c:pt>
                <c:pt idx="2222">
                  <c:v>2021-06-14</c:v>
                </c:pt>
                <c:pt idx="2223">
                  <c:v>2021-06-15</c:v>
                </c:pt>
                <c:pt idx="2224">
                  <c:v>2021-06-16</c:v>
                </c:pt>
                <c:pt idx="2225">
                  <c:v>2021-06-17</c:v>
                </c:pt>
                <c:pt idx="2226">
                  <c:v>2021-06-18</c:v>
                </c:pt>
                <c:pt idx="2227">
                  <c:v>2021-06-21</c:v>
                </c:pt>
                <c:pt idx="2228">
                  <c:v>2021-06-22</c:v>
                </c:pt>
                <c:pt idx="2229">
                  <c:v>2021-06-23</c:v>
                </c:pt>
                <c:pt idx="2230">
                  <c:v>2021-06-24</c:v>
                </c:pt>
                <c:pt idx="2231">
                  <c:v>2021-06-25</c:v>
                </c:pt>
                <c:pt idx="2232">
                  <c:v>2021-06-28</c:v>
                </c:pt>
                <c:pt idx="2233">
                  <c:v>2021-06-29</c:v>
                </c:pt>
                <c:pt idx="2234">
                  <c:v>2021-06-30</c:v>
                </c:pt>
                <c:pt idx="2235">
                  <c:v>2021-07-01</c:v>
                </c:pt>
                <c:pt idx="2236">
                  <c:v>2021-07-02</c:v>
                </c:pt>
                <c:pt idx="2237">
                  <c:v>2021-07-06</c:v>
                </c:pt>
                <c:pt idx="2238">
                  <c:v>2021-07-07</c:v>
                </c:pt>
                <c:pt idx="2239">
                  <c:v>2021-07-08</c:v>
                </c:pt>
                <c:pt idx="2240">
                  <c:v>2021-07-09</c:v>
                </c:pt>
                <c:pt idx="2241">
                  <c:v>2021-07-12</c:v>
                </c:pt>
                <c:pt idx="2242">
                  <c:v>2021-07-13</c:v>
                </c:pt>
                <c:pt idx="2243">
                  <c:v>2021-07-14</c:v>
                </c:pt>
                <c:pt idx="2244">
                  <c:v>2021-07-15</c:v>
                </c:pt>
                <c:pt idx="2245">
                  <c:v>2021-07-16</c:v>
                </c:pt>
                <c:pt idx="2246">
                  <c:v>2021-07-19</c:v>
                </c:pt>
                <c:pt idx="2247">
                  <c:v>2021-07-20</c:v>
                </c:pt>
                <c:pt idx="2248">
                  <c:v>2021-07-21</c:v>
                </c:pt>
                <c:pt idx="2249">
                  <c:v>2021-07-22</c:v>
                </c:pt>
                <c:pt idx="2250">
                  <c:v>2021-07-23</c:v>
                </c:pt>
                <c:pt idx="2251">
                  <c:v>2021-07-26</c:v>
                </c:pt>
                <c:pt idx="2252">
                  <c:v>2021-07-27</c:v>
                </c:pt>
                <c:pt idx="2253">
                  <c:v>2021-07-28</c:v>
                </c:pt>
                <c:pt idx="2254">
                  <c:v>2021-07-29</c:v>
                </c:pt>
                <c:pt idx="2255">
                  <c:v>2021-07-30</c:v>
                </c:pt>
                <c:pt idx="2256">
                  <c:v>2021-08-02</c:v>
                </c:pt>
                <c:pt idx="2257">
                  <c:v>2021-08-03</c:v>
                </c:pt>
                <c:pt idx="2258">
                  <c:v>2021-08-04</c:v>
                </c:pt>
                <c:pt idx="2259">
                  <c:v>2021-08-05</c:v>
                </c:pt>
                <c:pt idx="2260">
                  <c:v>2021-08-06</c:v>
                </c:pt>
                <c:pt idx="2261">
                  <c:v>2021-08-09</c:v>
                </c:pt>
                <c:pt idx="2262">
                  <c:v>2021-08-10</c:v>
                </c:pt>
                <c:pt idx="2263">
                  <c:v>2021-08-11</c:v>
                </c:pt>
                <c:pt idx="2264">
                  <c:v>2021-08-12</c:v>
                </c:pt>
                <c:pt idx="2265">
                  <c:v>2021-08-13</c:v>
                </c:pt>
                <c:pt idx="2266">
                  <c:v>2021-08-16</c:v>
                </c:pt>
                <c:pt idx="2267">
                  <c:v>2021-08-17</c:v>
                </c:pt>
                <c:pt idx="2268">
                  <c:v>2021-08-18</c:v>
                </c:pt>
                <c:pt idx="2269">
                  <c:v>2021-08-19</c:v>
                </c:pt>
                <c:pt idx="2270">
                  <c:v>2021-08-20</c:v>
                </c:pt>
                <c:pt idx="2271">
                  <c:v>2021-08-23</c:v>
                </c:pt>
                <c:pt idx="2272">
                  <c:v>2021-08-24</c:v>
                </c:pt>
                <c:pt idx="2273">
                  <c:v>2021-08-25</c:v>
                </c:pt>
                <c:pt idx="2274">
                  <c:v>2021-08-26</c:v>
                </c:pt>
                <c:pt idx="2275">
                  <c:v>2021-08-27</c:v>
                </c:pt>
                <c:pt idx="2276">
                  <c:v>2021-08-30</c:v>
                </c:pt>
                <c:pt idx="2277">
                  <c:v>2021-08-31</c:v>
                </c:pt>
                <c:pt idx="2278">
                  <c:v>2021-09-01</c:v>
                </c:pt>
                <c:pt idx="2279">
                  <c:v>2021-09-02</c:v>
                </c:pt>
                <c:pt idx="2280">
                  <c:v>2021-09-03</c:v>
                </c:pt>
                <c:pt idx="2281">
                  <c:v>2021-09-07</c:v>
                </c:pt>
                <c:pt idx="2282">
                  <c:v>2021-09-08</c:v>
                </c:pt>
                <c:pt idx="2283">
                  <c:v>2021-09-09</c:v>
                </c:pt>
                <c:pt idx="2284">
                  <c:v>2021-09-10</c:v>
                </c:pt>
                <c:pt idx="2285">
                  <c:v>2021-09-13</c:v>
                </c:pt>
                <c:pt idx="2286">
                  <c:v>2021-09-14</c:v>
                </c:pt>
                <c:pt idx="2287">
                  <c:v>2021-09-15</c:v>
                </c:pt>
                <c:pt idx="2288">
                  <c:v>2021-09-16</c:v>
                </c:pt>
                <c:pt idx="2289">
                  <c:v>2021-09-17</c:v>
                </c:pt>
                <c:pt idx="2290">
                  <c:v>2021-09-20</c:v>
                </c:pt>
                <c:pt idx="2291">
                  <c:v>2021-09-21</c:v>
                </c:pt>
                <c:pt idx="2292">
                  <c:v>2021-09-22</c:v>
                </c:pt>
                <c:pt idx="2293">
                  <c:v>2021-09-23</c:v>
                </c:pt>
                <c:pt idx="2294">
                  <c:v>2021-09-24</c:v>
                </c:pt>
                <c:pt idx="2295">
                  <c:v>2021-09-27</c:v>
                </c:pt>
                <c:pt idx="2296">
                  <c:v>2021-09-28</c:v>
                </c:pt>
                <c:pt idx="2297">
                  <c:v>2021-09-29</c:v>
                </c:pt>
                <c:pt idx="2298">
                  <c:v>2021-09-30</c:v>
                </c:pt>
                <c:pt idx="2299">
                  <c:v>2021-10-01</c:v>
                </c:pt>
                <c:pt idx="2300">
                  <c:v>2021-10-04</c:v>
                </c:pt>
                <c:pt idx="2301">
                  <c:v>2021-10-05</c:v>
                </c:pt>
                <c:pt idx="2302">
                  <c:v>2021-10-06</c:v>
                </c:pt>
                <c:pt idx="2303">
                  <c:v>2021-10-07</c:v>
                </c:pt>
                <c:pt idx="2304">
                  <c:v>2021-10-08</c:v>
                </c:pt>
                <c:pt idx="2305">
                  <c:v>2021-10-11</c:v>
                </c:pt>
                <c:pt idx="2306">
                  <c:v>2021-10-12</c:v>
                </c:pt>
                <c:pt idx="2307">
                  <c:v>2021-10-13</c:v>
                </c:pt>
                <c:pt idx="2308">
                  <c:v>2021-10-14</c:v>
                </c:pt>
                <c:pt idx="2309">
                  <c:v>2021-10-15</c:v>
                </c:pt>
                <c:pt idx="2310">
                  <c:v>2021-10-18</c:v>
                </c:pt>
                <c:pt idx="2311">
                  <c:v>2021-10-19</c:v>
                </c:pt>
                <c:pt idx="2312">
                  <c:v>2021-10-20</c:v>
                </c:pt>
                <c:pt idx="2313">
                  <c:v>2021-10-21</c:v>
                </c:pt>
                <c:pt idx="2314">
                  <c:v>2021-10-22</c:v>
                </c:pt>
                <c:pt idx="2315">
                  <c:v>2021-10-25</c:v>
                </c:pt>
                <c:pt idx="2316">
                  <c:v>2021-10-26</c:v>
                </c:pt>
                <c:pt idx="2317">
                  <c:v>2021-10-27</c:v>
                </c:pt>
                <c:pt idx="2318">
                  <c:v>2021-10-28</c:v>
                </c:pt>
                <c:pt idx="2319">
                  <c:v>2021-10-29</c:v>
                </c:pt>
                <c:pt idx="2320">
                  <c:v>2021-11-01</c:v>
                </c:pt>
                <c:pt idx="2321">
                  <c:v>2021-11-02</c:v>
                </c:pt>
                <c:pt idx="2322">
                  <c:v>2021-11-03</c:v>
                </c:pt>
                <c:pt idx="2323">
                  <c:v>2021-11-04</c:v>
                </c:pt>
                <c:pt idx="2324">
                  <c:v>2021-11-05</c:v>
                </c:pt>
                <c:pt idx="2325">
                  <c:v>2021-11-08</c:v>
                </c:pt>
                <c:pt idx="2326">
                  <c:v>2021-11-09</c:v>
                </c:pt>
                <c:pt idx="2327">
                  <c:v>2021-11-10</c:v>
                </c:pt>
                <c:pt idx="2328">
                  <c:v>2021-11-11</c:v>
                </c:pt>
                <c:pt idx="2329">
                  <c:v>2021-11-12</c:v>
                </c:pt>
                <c:pt idx="2330">
                  <c:v>2021-11-15</c:v>
                </c:pt>
                <c:pt idx="2331">
                  <c:v>2021-11-16</c:v>
                </c:pt>
                <c:pt idx="2332">
                  <c:v>2021-11-17</c:v>
                </c:pt>
                <c:pt idx="2333">
                  <c:v>2021-11-18</c:v>
                </c:pt>
                <c:pt idx="2334">
                  <c:v>2021-11-19</c:v>
                </c:pt>
                <c:pt idx="2335">
                  <c:v>2021-11-22</c:v>
                </c:pt>
                <c:pt idx="2336">
                  <c:v>2021-11-23</c:v>
                </c:pt>
                <c:pt idx="2337">
                  <c:v>2021-11-24</c:v>
                </c:pt>
                <c:pt idx="2338">
                  <c:v>2021-11-26</c:v>
                </c:pt>
                <c:pt idx="2339">
                  <c:v>2021-11-29</c:v>
                </c:pt>
                <c:pt idx="2340">
                  <c:v>2021-11-30</c:v>
                </c:pt>
                <c:pt idx="2341">
                  <c:v>2021-12-01</c:v>
                </c:pt>
                <c:pt idx="2342">
                  <c:v>2021-12-02</c:v>
                </c:pt>
                <c:pt idx="2343">
                  <c:v>2021-12-03</c:v>
                </c:pt>
                <c:pt idx="2344">
                  <c:v>2021-12-06</c:v>
                </c:pt>
                <c:pt idx="2345">
                  <c:v>2021-12-07</c:v>
                </c:pt>
                <c:pt idx="2346">
                  <c:v>2021-12-08</c:v>
                </c:pt>
                <c:pt idx="2347">
                  <c:v>2021-12-09</c:v>
                </c:pt>
                <c:pt idx="2348">
                  <c:v>2021-12-10</c:v>
                </c:pt>
                <c:pt idx="2349">
                  <c:v>2021-12-13</c:v>
                </c:pt>
                <c:pt idx="2350">
                  <c:v>2021-12-14</c:v>
                </c:pt>
                <c:pt idx="2351">
                  <c:v>2021-12-15</c:v>
                </c:pt>
                <c:pt idx="2352">
                  <c:v>2021-12-16</c:v>
                </c:pt>
                <c:pt idx="2353">
                  <c:v>2021-12-17</c:v>
                </c:pt>
                <c:pt idx="2354">
                  <c:v>2021-12-20</c:v>
                </c:pt>
                <c:pt idx="2355">
                  <c:v>2021-12-21</c:v>
                </c:pt>
                <c:pt idx="2356">
                  <c:v>2021-12-22</c:v>
                </c:pt>
                <c:pt idx="2357">
                  <c:v>2021-12-23</c:v>
                </c:pt>
                <c:pt idx="2358">
                  <c:v>2021-12-27</c:v>
                </c:pt>
                <c:pt idx="2359">
                  <c:v>2021-12-28</c:v>
                </c:pt>
                <c:pt idx="2360">
                  <c:v>2021-12-29</c:v>
                </c:pt>
                <c:pt idx="2361">
                  <c:v>2021-12-30</c:v>
                </c:pt>
                <c:pt idx="2362">
                  <c:v>2021-12-31</c:v>
                </c:pt>
                <c:pt idx="2363">
                  <c:v>2022-01-03</c:v>
                </c:pt>
                <c:pt idx="2364">
                  <c:v>2022-01-04</c:v>
                </c:pt>
                <c:pt idx="2365">
                  <c:v>2022-01-05</c:v>
                </c:pt>
                <c:pt idx="2366">
                  <c:v>2022-01-06</c:v>
                </c:pt>
                <c:pt idx="2367">
                  <c:v>2022-01-07</c:v>
                </c:pt>
                <c:pt idx="2368">
                  <c:v>2022-01-10</c:v>
                </c:pt>
                <c:pt idx="2369">
                  <c:v>2022-01-11</c:v>
                </c:pt>
                <c:pt idx="2370">
                  <c:v>2022-01-12</c:v>
                </c:pt>
                <c:pt idx="2371">
                  <c:v>2022-01-13</c:v>
                </c:pt>
                <c:pt idx="2372">
                  <c:v>2022-01-14</c:v>
                </c:pt>
                <c:pt idx="2373">
                  <c:v>2022-01-18</c:v>
                </c:pt>
                <c:pt idx="2374">
                  <c:v>2022-01-19</c:v>
                </c:pt>
                <c:pt idx="2375">
                  <c:v>2022-01-20</c:v>
                </c:pt>
                <c:pt idx="2376">
                  <c:v>2022-01-21</c:v>
                </c:pt>
                <c:pt idx="2377">
                  <c:v>2022-01-24</c:v>
                </c:pt>
                <c:pt idx="2378">
                  <c:v>2022-01-25</c:v>
                </c:pt>
                <c:pt idx="2379">
                  <c:v>2022-01-26</c:v>
                </c:pt>
                <c:pt idx="2380">
                  <c:v>2022-01-27</c:v>
                </c:pt>
                <c:pt idx="2381">
                  <c:v>2022-01-28</c:v>
                </c:pt>
                <c:pt idx="2382">
                  <c:v>2022-01-31</c:v>
                </c:pt>
                <c:pt idx="2383">
                  <c:v>2022-02-01</c:v>
                </c:pt>
                <c:pt idx="2384">
                  <c:v>2022-02-02</c:v>
                </c:pt>
                <c:pt idx="2385">
                  <c:v>2022-02-03</c:v>
                </c:pt>
                <c:pt idx="2386">
                  <c:v>2022-02-04</c:v>
                </c:pt>
                <c:pt idx="2387">
                  <c:v>2022-02-07</c:v>
                </c:pt>
                <c:pt idx="2388">
                  <c:v>2022-02-08</c:v>
                </c:pt>
                <c:pt idx="2389">
                  <c:v>2022-02-09</c:v>
                </c:pt>
                <c:pt idx="2390">
                  <c:v>2022-02-10</c:v>
                </c:pt>
                <c:pt idx="2391">
                  <c:v>2022-02-11</c:v>
                </c:pt>
                <c:pt idx="2392">
                  <c:v>2022-02-14</c:v>
                </c:pt>
                <c:pt idx="2393">
                  <c:v>2022-02-15</c:v>
                </c:pt>
                <c:pt idx="2394">
                  <c:v>2022-02-16</c:v>
                </c:pt>
                <c:pt idx="2395">
                  <c:v>2022-02-17</c:v>
                </c:pt>
                <c:pt idx="2396">
                  <c:v>2022-02-18</c:v>
                </c:pt>
                <c:pt idx="2397">
                  <c:v>2022-02-22</c:v>
                </c:pt>
                <c:pt idx="2398">
                  <c:v>2022-02-23</c:v>
                </c:pt>
                <c:pt idx="2399">
                  <c:v>2022-02-24</c:v>
                </c:pt>
                <c:pt idx="2400">
                  <c:v>2022-02-25</c:v>
                </c:pt>
                <c:pt idx="2401">
                  <c:v>2022-02-28</c:v>
                </c:pt>
                <c:pt idx="2402">
                  <c:v>2022-03-01</c:v>
                </c:pt>
                <c:pt idx="2403">
                  <c:v>2022-03-02</c:v>
                </c:pt>
                <c:pt idx="2404">
                  <c:v>2022-03-03</c:v>
                </c:pt>
                <c:pt idx="2405">
                  <c:v>2022-03-04</c:v>
                </c:pt>
                <c:pt idx="2406">
                  <c:v>2022-03-07</c:v>
                </c:pt>
                <c:pt idx="2407">
                  <c:v>2022-03-08</c:v>
                </c:pt>
                <c:pt idx="2408">
                  <c:v>2022-03-09</c:v>
                </c:pt>
                <c:pt idx="2409">
                  <c:v>2022-03-10</c:v>
                </c:pt>
                <c:pt idx="2410">
                  <c:v>2022-03-11</c:v>
                </c:pt>
                <c:pt idx="2411">
                  <c:v>2022-03-14</c:v>
                </c:pt>
                <c:pt idx="2412">
                  <c:v>2022-03-15</c:v>
                </c:pt>
                <c:pt idx="2413">
                  <c:v>2022-03-16</c:v>
                </c:pt>
                <c:pt idx="2414">
                  <c:v>2022-03-17</c:v>
                </c:pt>
                <c:pt idx="2415">
                  <c:v>2022-03-18</c:v>
                </c:pt>
                <c:pt idx="2416">
                  <c:v>2022-03-21</c:v>
                </c:pt>
                <c:pt idx="2417">
                  <c:v>2022-03-22</c:v>
                </c:pt>
                <c:pt idx="2418">
                  <c:v>2022-03-23</c:v>
                </c:pt>
                <c:pt idx="2419">
                  <c:v>2022-03-24</c:v>
                </c:pt>
                <c:pt idx="2420">
                  <c:v>2022-03-25</c:v>
                </c:pt>
                <c:pt idx="2421">
                  <c:v>2022-03-28</c:v>
                </c:pt>
                <c:pt idx="2422">
                  <c:v>2022-03-29</c:v>
                </c:pt>
                <c:pt idx="2423">
                  <c:v>2022-03-30</c:v>
                </c:pt>
                <c:pt idx="2424">
                  <c:v>2022-03-31</c:v>
                </c:pt>
                <c:pt idx="2425">
                  <c:v>2022-04-01</c:v>
                </c:pt>
                <c:pt idx="2426">
                  <c:v>2022-04-04</c:v>
                </c:pt>
                <c:pt idx="2427">
                  <c:v>2022-04-05</c:v>
                </c:pt>
                <c:pt idx="2428">
                  <c:v>2022-04-06</c:v>
                </c:pt>
                <c:pt idx="2429">
                  <c:v>2022-04-07</c:v>
                </c:pt>
                <c:pt idx="2430">
                  <c:v>2022-04-08</c:v>
                </c:pt>
                <c:pt idx="2431">
                  <c:v>2022-04-11</c:v>
                </c:pt>
                <c:pt idx="2432">
                  <c:v>2022-04-12</c:v>
                </c:pt>
                <c:pt idx="2433">
                  <c:v>2022-04-13</c:v>
                </c:pt>
                <c:pt idx="2434">
                  <c:v>2022-04-14</c:v>
                </c:pt>
                <c:pt idx="2435">
                  <c:v>2022-04-18</c:v>
                </c:pt>
                <c:pt idx="2436">
                  <c:v>2022-04-19</c:v>
                </c:pt>
                <c:pt idx="2437">
                  <c:v>2022-04-20</c:v>
                </c:pt>
                <c:pt idx="2438">
                  <c:v>2022-04-21</c:v>
                </c:pt>
                <c:pt idx="2439">
                  <c:v>2022-04-22</c:v>
                </c:pt>
                <c:pt idx="2440">
                  <c:v>2022-04-25</c:v>
                </c:pt>
                <c:pt idx="2441">
                  <c:v>2022-04-26</c:v>
                </c:pt>
                <c:pt idx="2442">
                  <c:v>2022-04-27</c:v>
                </c:pt>
                <c:pt idx="2443">
                  <c:v>2022-04-28</c:v>
                </c:pt>
                <c:pt idx="2444">
                  <c:v>2022-04-29</c:v>
                </c:pt>
                <c:pt idx="2445">
                  <c:v>2022-05-02</c:v>
                </c:pt>
                <c:pt idx="2446">
                  <c:v>2022-05-03</c:v>
                </c:pt>
                <c:pt idx="2447">
                  <c:v>2022-05-04</c:v>
                </c:pt>
                <c:pt idx="2448">
                  <c:v>2022-05-05</c:v>
                </c:pt>
                <c:pt idx="2449">
                  <c:v>2022-05-06</c:v>
                </c:pt>
                <c:pt idx="2450">
                  <c:v>2022-05-09</c:v>
                </c:pt>
                <c:pt idx="2451">
                  <c:v>2022-05-10</c:v>
                </c:pt>
                <c:pt idx="2452">
                  <c:v>2022-05-11</c:v>
                </c:pt>
                <c:pt idx="2453">
                  <c:v>2022-05-12</c:v>
                </c:pt>
                <c:pt idx="2454">
                  <c:v>2022-05-13</c:v>
                </c:pt>
                <c:pt idx="2455">
                  <c:v>2022-05-16</c:v>
                </c:pt>
                <c:pt idx="2456">
                  <c:v>2022-05-17</c:v>
                </c:pt>
                <c:pt idx="2457">
                  <c:v>2022-05-18</c:v>
                </c:pt>
                <c:pt idx="2458">
                  <c:v>2022-05-19</c:v>
                </c:pt>
                <c:pt idx="2459">
                  <c:v>2022-05-20</c:v>
                </c:pt>
                <c:pt idx="2460">
                  <c:v>2022-05-23</c:v>
                </c:pt>
                <c:pt idx="2461">
                  <c:v>2022-05-24</c:v>
                </c:pt>
                <c:pt idx="2462">
                  <c:v>2022-05-25</c:v>
                </c:pt>
                <c:pt idx="2463">
                  <c:v>2022-05-26</c:v>
                </c:pt>
                <c:pt idx="2464">
                  <c:v>2022-05-27</c:v>
                </c:pt>
                <c:pt idx="2465">
                  <c:v>2022-05-31</c:v>
                </c:pt>
                <c:pt idx="2466">
                  <c:v>2022-06-01</c:v>
                </c:pt>
                <c:pt idx="2467">
                  <c:v>2022-06-02</c:v>
                </c:pt>
                <c:pt idx="2468">
                  <c:v>2022-06-03</c:v>
                </c:pt>
                <c:pt idx="2469">
                  <c:v>2022-06-06</c:v>
                </c:pt>
                <c:pt idx="2470">
                  <c:v>2022-06-07</c:v>
                </c:pt>
                <c:pt idx="2471">
                  <c:v>2022-06-08</c:v>
                </c:pt>
                <c:pt idx="2472">
                  <c:v>2022-06-09</c:v>
                </c:pt>
                <c:pt idx="2473">
                  <c:v>2022-06-10</c:v>
                </c:pt>
                <c:pt idx="2474">
                  <c:v>2022-06-13</c:v>
                </c:pt>
                <c:pt idx="2475">
                  <c:v>2022-06-14</c:v>
                </c:pt>
                <c:pt idx="2476">
                  <c:v>2022-06-15</c:v>
                </c:pt>
                <c:pt idx="2477">
                  <c:v>2022-06-16</c:v>
                </c:pt>
                <c:pt idx="2478">
                  <c:v>2022-06-17</c:v>
                </c:pt>
                <c:pt idx="2479">
                  <c:v>2022-06-21</c:v>
                </c:pt>
                <c:pt idx="2480">
                  <c:v>2022-06-22</c:v>
                </c:pt>
                <c:pt idx="2481">
                  <c:v>2022-06-23</c:v>
                </c:pt>
                <c:pt idx="2482">
                  <c:v>2022-06-24</c:v>
                </c:pt>
                <c:pt idx="2483">
                  <c:v>2022-06-27</c:v>
                </c:pt>
                <c:pt idx="2484">
                  <c:v>2022-06-28</c:v>
                </c:pt>
                <c:pt idx="2485">
                  <c:v>2022-06-29</c:v>
                </c:pt>
                <c:pt idx="2486">
                  <c:v>2022-06-30</c:v>
                </c:pt>
                <c:pt idx="2487">
                  <c:v>2022-07-01</c:v>
                </c:pt>
                <c:pt idx="2488">
                  <c:v>2022-07-05</c:v>
                </c:pt>
                <c:pt idx="2489">
                  <c:v>2022-07-06</c:v>
                </c:pt>
                <c:pt idx="2490">
                  <c:v>2022-07-07</c:v>
                </c:pt>
                <c:pt idx="2491">
                  <c:v>2022-07-08</c:v>
                </c:pt>
                <c:pt idx="2492">
                  <c:v>2022-07-11</c:v>
                </c:pt>
                <c:pt idx="2493">
                  <c:v>2022-07-12</c:v>
                </c:pt>
                <c:pt idx="2494">
                  <c:v>2022-07-13</c:v>
                </c:pt>
                <c:pt idx="2495">
                  <c:v>2022-07-14</c:v>
                </c:pt>
                <c:pt idx="2496">
                  <c:v>2022-07-15</c:v>
                </c:pt>
                <c:pt idx="2497">
                  <c:v>2022-07-18</c:v>
                </c:pt>
                <c:pt idx="2498">
                  <c:v>2022-07-19</c:v>
                </c:pt>
                <c:pt idx="2499">
                  <c:v>2022-07-20</c:v>
                </c:pt>
                <c:pt idx="2500">
                  <c:v>2022-07-21</c:v>
                </c:pt>
                <c:pt idx="2501">
                  <c:v>2022-07-22</c:v>
                </c:pt>
                <c:pt idx="2502">
                  <c:v>2022-07-25</c:v>
                </c:pt>
                <c:pt idx="2503">
                  <c:v>2022-07-26</c:v>
                </c:pt>
                <c:pt idx="2504">
                  <c:v>2022-07-27</c:v>
                </c:pt>
                <c:pt idx="2505">
                  <c:v>2022-07-28</c:v>
                </c:pt>
                <c:pt idx="2506">
                  <c:v>2022-07-29</c:v>
                </c:pt>
                <c:pt idx="2507">
                  <c:v>2022-08-01</c:v>
                </c:pt>
                <c:pt idx="2508">
                  <c:v>2022-08-02</c:v>
                </c:pt>
                <c:pt idx="2509">
                  <c:v>2022-08-03</c:v>
                </c:pt>
                <c:pt idx="2510">
                  <c:v>2022-08-04</c:v>
                </c:pt>
                <c:pt idx="2511">
                  <c:v>2022-08-05</c:v>
                </c:pt>
                <c:pt idx="2512">
                  <c:v>2022-08-08</c:v>
                </c:pt>
                <c:pt idx="2513">
                  <c:v>2022-08-09</c:v>
                </c:pt>
                <c:pt idx="2514">
                  <c:v>2022-08-10</c:v>
                </c:pt>
                <c:pt idx="2515">
                  <c:v>2022-08-11</c:v>
                </c:pt>
              </c:strCache>
            </c:strRef>
          </c:cat>
          <c:val>
            <c:numRef>
              <c:f>'[project data-group0825.xlsx]强生JNJ.N'!$F$2:$F$2517</c:f>
              <c:numCache>
                <c:formatCode>0.000%</c:formatCode>
                <c:ptCount val="2516"/>
                <c:pt idx="1">
                  <c:v>2.6258220776675901E-3</c:v>
                </c:pt>
                <c:pt idx="2">
                  <c:v>-4.2338920097483596E-3</c:v>
                </c:pt>
                <c:pt idx="3">
                  <c:v>-2.1969983205420499E-3</c:v>
                </c:pt>
                <c:pt idx="4">
                  <c:v>-5.8823699030666398E-3</c:v>
                </c:pt>
                <c:pt idx="5">
                  <c:v>-4.9200500937351401E-4</c:v>
                </c:pt>
                <c:pt idx="6">
                  <c:v>1.18098626067596E-3</c:v>
                </c:pt>
                <c:pt idx="7">
                  <c:v>-4.4270641909505099E-4</c:v>
                </c:pt>
                <c:pt idx="8">
                  <c:v>-1.4761237018465101E-4</c:v>
                </c:pt>
                <c:pt idx="9">
                  <c:v>-2.0688643407072902E-3</c:v>
                </c:pt>
                <c:pt idx="10">
                  <c:v>-5.4284809786776095E-4</c:v>
                </c:pt>
                <c:pt idx="11">
                  <c:v>2.9629629846412699E-4</c:v>
                </c:pt>
                <c:pt idx="12">
                  <c:v>-2.0759200812106599E-3</c:v>
                </c:pt>
                <c:pt idx="13">
                  <c:v>-2.3777689906941601E-3</c:v>
                </c:pt>
                <c:pt idx="14">
                  <c:v>3.2679767646162298E-3</c:v>
                </c:pt>
                <c:pt idx="15">
                  <c:v>-6.31079108591757E-4</c:v>
                </c:pt>
                <c:pt idx="16">
                  <c:v>1.48665725390799E-4</c:v>
                </c:pt>
                <c:pt idx="17">
                  <c:v>8.4376194461332401E-3</c:v>
                </c:pt>
                <c:pt idx="18">
                  <c:v>5.8944888237791304E-4</c:v>
                </c:pt>
                <c:pt idx="19">
                  <c:v>1.46994211457721E-3</c:v>
                </c:pt>
                <c:pt idx="20">
                  <c:v>2.93298139659406E-4</c:v>
                </c:pt>
                <c:pt idx="21">
                  <c:v>-7.3340670687479397E-4</c:v>
                </c:pt>
                <c:pt idx="22">
                  <c:v>1.2250408415475599E-2</c:v>
                </c:pt>
                <c:pt idx="23">
                  <c:v>-7.5658734250457797E-3</c:v>
                </c:pt>
                <c:pt idx="24">
                  <c:v>-1.0727530226341401E-3</c:v>
                </c:pt>
                <c:pt idx="25">
                  <c:v>4.3859719432542696E-3</c:v>
                </c:pt>
                <c:pt idx="26">
                  <c:v>7.2912872351620604E-4</c:v>
                </c:pt>
                <c:pt idx="27">
                  <c:v>4.3636432877734903E-3</c:v>
                </c:pt>
                <c:pt idx="28">
                  <c:v>2.3195139422334198E-3</c:v>
                </c:pt>
                <c:pt idx="29">
                  <c:v>-2.8972912152898698E-4</c:v>
                </c:pt>
                <c:pt idx="30">
                  <c:v>4.62696025014586E-3</c:v>
                </c:pt>
                <c:pt idx="31">
                  <c:v>-4.6269602501458201E-3</c:v>
                </c:pt>
                <c:pt idx="32">
                  <c:v>1.4491703525116101E-4</c:v>
                </c:pt>
                <c:pt idx="33">
                  <c:v>-1.45011626339398E-3</c:v>
                </c:pt>
                <c:pt idx="34">
                  <c:v>1.0624948626856499E-3</c:v>
                </c:pt>
                <c:pt idx="35">
                  <c:v>-2.4621636017360098E-3</c:v>
                </c:pt>
                <c:pt idx="36">
                  <c:v>5.7987824182188102E-4</c:v>
                </c:pt>
                <c:pt idx="37">
                  <c:v>3.9054074372542498E-3</c:v>
                </c:pt>
                <c:pt idx="38">
                  <c:v>5.4707881913011397E-3</c:v>
                </c:pt>
                <c:pt idx="39">
                  <c:v>-1.0065432912400201E-3</c:v>
                </c:pt>
                <c:pt idx="40">
                  <c:v>-1.49440575791881E-2</c:v>
                </c:pt>
                <c:pt idx="41">
                  <c:v>-2.7812357824069001E-3</c:v>
                </c:pt>
                <c:pt idx="42">
                  <c:v>-3.6713456319527799E-3</c:v>
                </c:pt>
                <c:pt idx="43">
                  <c:v>0</c:v>
                </c:pt>
                <c:pt idx="44">
                  <c:v>3.0753677910975402E-3</c:v>
                </c:pt>
                <c:pt idx="45">
                  <c:v>1.37533836376124E-2</c:v>
                </c:pt>
                <c:pt idx="46">
                  <c:v>2.0633958671863399E-2</c:v>
                </c:pt>
                <c:pt idx="47">
                  <c:v>2.1182508845334899E-2</c:v>
                </c:pt>
                <c:pt idx="48">
                  <c:v>-9.14260420127758E-3</c:v>
                </c:pt>
                <c:pt idx="49">
                  <c:v>-3.7129865530381999E-4</c:v>
                </c:pt>
                <c:pt idx="50">
                  <c:v>-1.2476505852535E-2</c:v>
                </c:pt>
                <c:pt idx="51">
                  <c:v>-2.1181960895916298E-3</c:v>
                </c:pt>
                <c:pt idx="52">
                  <c:v>5.6385827429746302E-3</c:v>
                </c:pt>
                <c:pt idx="53">
                  <c:v>-3.3793329822272302E-3</c:v>
                </c:pt>
                <c:pt idx="54">
                  <c:v>-2.25797370864859E-4</c:v>
                </c:pt>
                <c:pt idx="55">
                  <c:v>9.5560030162043005E-3</c:v>
                </c:pt>
                <c:pt idx="56">
                  <c:v>-8.4270161618801194E-3</c:v>
                </c:pt>
                <c:pt idx="57">
                  <c:v>-5.17561917327971E-4</c:v>
                </c:pt>
                <c:pt idx="58">
                  <c:v>3.10296440790444E-3</c:v>
                </c:pt>
                <c:pt idx="59">
                  <c:v>-9.4800851481658607E-3</c:v>
                </c:pt>
                <c:pt idx="60">
                  <c:v>-9.8579268200216594E-3</c:v>
                </c:pt>
                <c:pt idx="61">
                  <c:v>3.15367233854463E-3</c:v>
                </c:pt>
                <c:pt idx="62">
                  <c:v>-9.0768000670399295E-4</c:v>
                </c:pt>
                <c:pt idx="63">
                  <c:v>-2.4427054318529001E-3</c:v>
                </c:pt>
                <c:pt idx="64">
                  <c:v>-3.4587150778809901E-3</c:v>
                </c:pt>
                <c:pt idx="65">
                  <c:v>-2.89142893363217E-3</c:v>
                </c:pt>
                <c:pt idx="66">
                  <c:v>1.73586040983817E-3</c:v>
                </c:pt>
                <c:pt idx="67">
                  <c:v>2.8893385224271402E-4</c:v>
                </c:pt>
                <c:pt idx="68">
                  <c:v>6.0466639745796504E-3</c:v>
                </c:pt>
                <c:pt idx="69">
                  <c:v>-1.1489301852688799E-3</c:v>
                </c:pt>
                <c:pt idx="70">
                  <c:v>-2.1559468533823101E-4</c:v>
                </c:pt>
                <c:pt idx="71">
                  <c:v>-2.2598956617929E-3</c:v>
                </c:pt>
                <c:pt idx="72">
                  <c:v>-4.0609192863150703E-3</c:v>
                </c:pt>
                <c:pt idx="73">
                  <c:v>6.9515124249013901E-3</c:v>
                </c:pt>
                <c:pt idx="74">
                  <c:v>-1.0107574320918199E-3</c:v>
                </c:pt>
                <c:pt idx="75">
                  <c:v>7.3408030257213104E-3</c:v>
                </c:pt>
                <c:pt idx="76">
                  <c:v>-3.82647002368211E-4</c:v>
                </c:pt>
                <c:pt idx="77">
                  <c:v>3.01053915287106E-3</c:v>
                </c:pt>
                <c:pt idx="78">
                  <c:v>1.5733393791194099E-3</c:v>
                </c:pt>
                <c:pt idx="79">
                  <c:v>1.14269402521066E-3</c:v>
                </c:pt>
                <c:pt idx="80">
                  <c:v>5.6939655616733299E-3</c:v>
                </c:pt>
                <c:pt idx="81">
                  <c:v>7.0896871816901398E-4</c:v>
                </c:pt>
                <c:pt idx="82">
                  <c:v>7.0571923099987596E-3</c:v>
                </c:pt>
                <c:pt idx="83">
                  <c:v>-1.97099880787118E-3</c:v>
                </c:pt>
                <c:pt idx="84">
                  <c:v>-2.9638014779769001E-3</c:v>
                </c:pt>
                <c:pt idx="85">
                  <c:v>-8.4841634048436602E-4</c:v>
                </c:pt>
                <c:pt idx="86">
                  <c:v>1.17677638753767E-3</c:v>
                </c:pt>
                <c:pt idx="87">
                  <c:v>1.4095426057590899E-4</c:v>
                </c:pt>
                <c:pt idx="88">
                  <c:v>-4.5204201852208498E-3</c:v>
                </c:pt>
                <c:pt idx="89">
                  <c:v>1.6975531025162701E-3</c:v>
                </c:pt>
                <c:pt idx="90">
                  <c:v>-6.8075713192407702E-3</c:v>
                </c:pt>
                <c:pt idx="91">
                  <c:v>-1.1880165591955801E-3</c:v>
                </c:pt>
                <c:pt idx="92">
                  <c:v>1.06997686883887E-3</c:v>
                </c:pt>
                <c:pt idx="93">
                  <c:v>-1.14073875196395E-3</c:v>
                </c:pt>
                <c:pt idx="94">
                  <c:v>-8.7411891393292494E-3</c:v>
                </c:pt>
                <c:pt idx="95">
                  <c:v>2.9612842225466901E-3</c:v>
                </c:pt>
                <c:pt idx="96">
                  <c:v>5.2505094370442901E-3</c:v>
                </c:pt>
                <c:pt idx="97">
                  <c:v>-1.4126291372983501E-3</c:v>
                </c:pt>
                <c:pt idx="98">
                  <c:v>1.1385322225125401E-2</c:v>
                </c:pt>
                <c:pt idx="99">
                  <c:v>-6.99545552307046E-4</c:v>
                </c:pt>
                <c:pt idx="100">
                  <c:v>1.4004621547970399E-4</c:v>
                </c:pt>
                <c:pt idx="101">
                  <c:v>4.47115457732451E-3</c:v>
                </c:pt>
                <c:pt idx="102">
                  <c:v>6.3924620127265097E-3</c:v>
                </c:pt>
                <c:pt idx="103">
                  <c:v>2.2139209264231698E-3</c:v>
                </c:pt>
                <c:pt idx="104">
                  <c:v>9.6611757646280995E-4</c:v>
                </c:pt>
                <c:pt idx="105">
                  <c:v>-2.6219569288448599E-3</c:v>
                </c:pt>
                <c:pt idx="106">
                  <c:v>2.8975529068879301E-3</c:v>
                </c:pt>
                <c:pt idx="107">
                  <c:v>4.3992372296883702E-3</c:v>
                </c:pt>
                <c:pt idx="108">
                  <c:v>4.5165340583658304E-3</c:v>
                </c:pt>
                <c:pt idx="109">
                  <c:v>-1.8503373941086E-3</c:v>
                </c:pt>
                <c:pt idx="110">
                  <c:v>2.1987091446697298E-3</c:v>
                </c:pt>
                <c:pt idx="111">
                  <c:v>3.4258341145190102E-3</c:v>
                </c:pt>
                <c:pt idx="112">
                  <c:v>1.1155060577696101E-2</c:v>
                </c:pt>
                <c:pt idx="113">
                  <c:v>-1.35556646085119E-3</c:v>
                </c:pt>
                <c:pt idx="114">
                  <c:v>1.06736134582948E-2</c:v>
                </c:pt>
                <c:pt idx="115">
                  <c:v>-4.3097709806041804E-3</c:v>
                </c:pt>
                <c:pt idx="116">
                  <c:v>-2.2971430951368201E-3</c:v>
                </c:pt>
                <c:pt idx="117">
                  <c:v>3.51114472801609E-3</c:v>
                </c:pt>
                <c:pt idx="118">
                  <c:v>-3.1469869939244497E-4</c:v>
                </c:pt>
                <c:pt idx="119">
                  <c:v>7.3939975231702799E-3</c:v>
                </c:pt>
                <c:pt idx="120">
                  <c:v>9.7301667371728108E-3</c:v>
                </c:pt>
                <c:pt idx="121">
                  <c:v>-4.3868465167357399E-3</c:v>
                </c:pt>
                <c:pt idx="122">
                  <c:v>5.5799267934747302E-3</c:v>
                </c:pt>
                <c:pt idx="123">
                  <c:v>-3.09276095264652E-4</c:v>
                </c:pt>
                <c:pt idx="124">
                  <c:v>5.1584004337702997E-3</c:v>
                </c:pt>
                <c:pt idx="125">
                  <c:v>-1.8486734434428401E-3</c:v>
                </c:pt>
                <c:pt idx="126">
                  <c:v>1.9805908633293498E-3</c:v>
                </c:pt>
                <c:pt idx="127">
                  <c:v>4.6061804148972802E-3</c:v>
                </c:pt>
                <c:pt idx="128">
                  <c:v>2.6123539685852801E-3</c:v>
                </c:pt>
                <c:pt idx="129">
                  <c:v>-4.0362010396278103E-3</c:v>
                </c:pt>
                <c:pt idx="130">
                  <c:v>2.8660780432174602E-3</c:v>
                </c:pt>
                <c:pt idx="131">
                  <c:v>-8.0982678735196708E-3</c:v>
                </c:pt>
                <c:pt idx="132">
                  <c:v>-2.9860121516308499E-3</c:v>
                </c:pt>
                <c:pt idx="133">
                  <c:v>2.3790653568501099E-3</c:v>
                </c:pt>
                <c:pt idx="134">
                  <c:v>7.4965827505525696E-3</c:v>
                </c:pt>
                <c:pt idx="135">
                  <c:v>-2.7553648607307902E-3</c:v>
                </c:pt>
                <c:pt idx="136">
                  <c:v>7.7220460939103203E-3</c:v>
                </c:pt>
                <c:pt idx="137">
                  <c:v>2.1659162191733201E-3</c:v>
                </c:pt>
                <c:pt idx="138">
                  <c:v>5.9408672727906502E-3</c:v>
                </c:pt>
                <c:pt idx="139">
                  <c:v>-3.4827510211534502E-3</c:v>
                </c:pt>
                <c:pt idx="140">
                  <c:v>4.6409777769757E-3</c:v>
                </c:pt>
                <c:pt idx="141">
                  <c:v>5.6432110770790397E-3</c:v>
                </c:pt>
                <c:pt idx="142">
                  <c:v>1.0640797305743099E-3</c:v>
                </c:pt>
                <c:pt idx="143">
                  <c:v>1.5286627180650201E-3</c:v>
                </c:pt>
                <c:pt idx="144">
                  <c:v>-1.2729934458030799E-4</c:v>
                </c:pt>
                <c:pt idx="145">
                  <c:v>6.9775100719779498E-3</c:v>
                </c:pt>
                <c:pt idx="146">
                  <c:v>1.13715344871303E-3</c:v>
                </c:pt>
                <c:pt idx="147">
                  <c:v>-1.60337861892095E-3</c:v>
                </c:pt>
                <c:pt idx="148">
                  <c:v>6.3423608392293896E-4</c:v>
                </c:pt>
                <c:pt idx="149">
                  <c:v>7.4537645332438899E-3</c:v>
                </c:pt>
                <c:pt idx="150">
                  <c:v>-5.5534662480830601E-3</c:v>
                </c:pt>
                <c:pt idx="151">
                  <c:v>9.1969152185669908E-3</c:v>
                </c:pt>
                <c:pt idx="152">
                  <c:v>-2.5090955895534903E-4</c:v>
                </c:pt>
                <c:pt idx="153">
                  <c:v>1.4576972746772899E-2</c:v>
                </c:pt>
                <c:pt idx="154">
                  <c:v>5.1813587419975802E-3</c:v>
                </c:pt>
                <c:pt idx="155">
                  <c:v>3.1941059097060102E-3</c:v>
                </c:pt>
                <c:pt idx="156">
                  <c:v>1.22354336972597E-3</c:v>
                </c:pt>
                <c:pt idx="157">
                  <c:v>9.2334515803519993E-3</c:v>
                </c:pt>
                <c:pt idx="158">
                  <c:v>-7.5261340924550699E-3</c:v>
                </c:pt>
                <c:pt idx="159">
                  <c:v>4.1342471336719604E-3</c:v>
                </c:pt>
                <c:pt idx="160">
                  <c:v>-4.4998555711122101E-3</c:v>
                </c:pt>
                <c:pt idx="161">
                  <c:v>-3.8002250406422001E-3</c:v>
                </c:pt>
                <c:pt idx="162">
                  <c:v>5.0421308322159504E-3</c:v>
                </c:pt>
                <c:pt idx="163">
                  <c:v>6.1147310494438899E-3</c:v>
                </c:pt>
                <c:pt idx="164">
                  <c:v>3.6509715618808498E-3</c:v>
                </c:pt>
                <c:pt idx="165">
                  <c:v>5.0890695074712299E-3</c:v>
                </c:pt>
                <c:pt idx="166">
                  <c:v>-4.1755892122164696E-3</c:v>
                </c:pt>
                <c:pt idx="167">
                  <c:v>2.0951417295901002E-2</c:v>
                </c:pt>
                <c:pt idx="168">
                  <c:v>5.4978027806435702E-3</c:v>
                </c:pt>
                <c:pt idx="169">
                  <c:v>-8.6186791583948708E-3</c:v>
                </c:pt>
                <c:pt idx="170">
                  <c:v>1.56262498499877E-2</c:v>
                </c:pt>
                <c:pt idx="171">
                  <c:v>1.33868988496332E-3</c:v>
                </c:pt>
                <c:pt idx="172">
                  <c:v>7.2821557419566803E-3</c:v>
                </c:pt>
                <c:pt idx="173">
                  <c:v>-1.24824983917248E-2</c:v>
                </c:pt>
                <c:pt idx="174">
                  <c:v>9.7872369018908896E-3</c:v>
                </c:pt>
                <c:pt idx="175">
                  <c:v>-1.1741224784316299E-3</c:v>
                </c:pt>
                <c:pt idx="176">
                  <c:v>1.7965284651121601E-3</c:v>
                </c:pt>
                <c:pt idx="177">
                  <c:v>-4.0981264544644501E-3</c:v>
                </c:pt>
                <c:pt idx="178">
                  <c:v>-1.1802332206933899E-2</c:v>
                </c:pt>
                <c:pt idx="179">
                  <c:v>1.09806876980064E-2</c:v>
                </c:pt>
                <c:pt idx="180">
                  <c:v>6.9042460207706597E-3</c:v>
                </c:pt>
                <c:pt idx="181">
                  <c:v>-4.1855465931282801E-3</c:v>
                </c:pt>
                <c:pt idx="182">
                  <c:v>9.9877453260259104E-3</c:v>
                </c:pt>
                <c:pt idx="183">
                  <c:v>-8.1876137681156295E-4</c:v>
                </c:pt>
                <c:pt idx="184">
                  <c:v>-3.63402310718147E-3</c:v>
                </c:pt>
                <c:pt idx="185">
                  <c:v>7.13829021379457E-3</c:v>
                </c:pt>
                <c:pt idx="186">
                  <c:v>3.49630006997502E-4</c:v>
                </c:pt>
                <c:pt idx="187">
                  <c:v>1.29616442581894E-2</c:v>
                </c:pt>
                <c:pt idx="188">
                  <c:v>7.6742831255920303E-3</c:v>
                </c:pt>
                <c:pt idx="189">
                  <c:v>-2.1703132626546299E-3</c:v>
                </c:pt>
                <c:pt idx="190">
                  <c:v>7.2918176570932703E-3</c:v>
                </c:pt>
                <c:pt idx="191">
                  <c:v>-3.0285824532799298E-4</c:v>
                </c:pt>
                <c:pt idx="192">
                  <c:v>6.5685400382207004E-3</c:v>
                </c:pt>
                <c:pt idx="193">
                  <c:v>-1.4685119837603701E-3</c:v>
                </c:pt>
                <c:pt idx="194">
                  <c:v>-1.4231469201286401E-2</c:v>
                </c:pt>
                <c:pt idx="195">
                  <c:v>-4.4819933674467398E-3</c:v>
                </c:pt>
                <c:pt idx="196">
                  <c:v>2.2645342017062801E-3</c:v>
                </c:pt>
                <c:pt idx="197">
                  <c:v>-2.2625921908143502E-2</c:v>
                </c:pt>
                <c:pt idx="198">
                  <c:v>3.9617856526761898E-3</c:v>
                </c:pt>
                <c:pt idx="199">
                  <c:v>-2.12736470803804E-2</c:v>
                </c:pt>
                <c:pt idx="200">
                  <c:v>2.09209836701164E-3</c:v>
                </c:pt>
                <c:pt idx="201">
                  <c:v>-7.2270914645571303E-3</c:v>
                </c:pt>
                <c:pt idx="202">
                  <c:v>-5.0065666622894399E-3</c:v>
                </c:pt>
                <c:pt idx="203">
                  <c:v>9.2780491891846593E-3</c:v>
                </c:pt>
                <c:pt idx="204">
                  <c:v>5.3138225054746796E-3</c:v>
                </c:pt>
                <c:pt idx="205">
                  <c:v>9.0169612957807397E-4</c:v>
                </c:pt>
                <c:pt idx="206">
                  <c:v>-5.2994294664987004E-3</c:v>
                </c:pt>
                <c:pt idx="207">
                  <c:v>-1.1280770342510399E-2</c:v>
                </c:pt>
                <c:pt idx="208">
                  <c:v>1.3875111420274901E-2</c:v>
                </c:pt>
                <c:pt idx="209">
                  <c:v>0</c:v>
                </c:pt>
                <c:pt idx="210">
                  <c:v>2.8146056756095301E-3</c:v>
                </c:pt>
                <c:pt idx="211">
                  <c:v>8.4889166085059496E-3</c:v>
                </c:pt>
                <c:pt idx="212">
                  <c:v>-1.7521765872427798E-2</c:v>
                </c:pt>
                <c:pt idx="213">
                  <c:v>-2.6751057805560301E-2</c:v>
                </c:pt>
                <c:pt idx="214">
                  <c:v>6.9955658585443403E-3</c:v>
                </c:pt>
                <c:pt idx="215">
                  <c:v>5.6017050364154898E-3</c:v>
                </c:pt>
                <c:pt idx="216">
                  <c:v>8.7079863040400891E-3</c:v>
                </c:pt>
                <c:pt idx="217">
                  <c:v>1.9032720278999798E-2</c:v>
                </c:pt>
                <c:pt idx="218">
                  <c:v>-3.2239521303802999E-3</c:v>
                </c:pt>
                <c:pt idx="219">
                  <c:v>-9.8511545926544802E-3</c:v>
                </c:pt>
                <c:pt idx="220">
                  <c:v>2.9760377018781298E-3</c:v>
                </c:pt>
                <c:pt idx="221">
                  <c:v>-6.9284067436655903E-4</c:v>
                </c:pt>
                <c:pt idx="222">
                  <c:v>2.42284514252223E-3</c:v>
                </c:pt>
                <c:pt idx="223">
                  <c:v>6.2411345687736503E-3</c:v>
                </c:pt>
                <c:pt idx="224">
                  <c:v>2.7201783053963798E-3</c:v>
                </c:pt>
                <c:pt idx="225">
                  <c:v>3.26816090743346E-3</c:v>
                </c:pt>
                <c:pt idx="226">
                  <c:v>4.0422242329572903E-3</c:v>
                </c:pt>
                <c:pt idx="227">
                  <c:v>4.8068953996245299E-3</c:v>
                </c:pt>
                <c:pt idx="228">
                  <c:v>3.5622880819009902E-3</c:v>
                </c:pt>
                <c:pt idx="229">
                  <c:v>1.5152381174246201E-3</c:v>
                </c:pt>
                <c:pt idx="230">
                  <c:v>0</c:v>
                </c:pt>
                <c:pt idx="231">
                  <c:v>-2.9911948298125299E-3</c:v>
                </c:pt>
                <c:pt idx="232">
                  <c:v>4.43704943496919E-4</c:v>
                </c:pt>
                <c:pt idx="233">
                  <c:v>2.25886797358123E-2</c:v>
                </c:pt>
                <c:pt idx="234">
                  <c:v>1.8065868597514601E-4</c:v>
                </c:pt>
                <c:pt idx="235">
                  <c:v>1.5159721365675101E-3</c:v>
                </c:pt>
                <c:pt idx="236">
                  <c:v>-6.4942095582577004E-4</c:v>
                </c:pt>
                <c:pt idx="237">
                  <c:v>2.2711305928251502E-3</c:v>
                </c:pt>
                <c:pt idx="238">
                  <c:v>2.8047483327213701E-3</c:v>
                </c:pt>
                <c:pt idx="239">
                  <c:v>1.3617162204081299E-3</c:v>
                </c:pt>
                <c:pt idx="240">
                  <c:v>-4.2923061073209799E-4</c:v>
                </c:pt>
                <c:pt idx="241">
                  <c:v>3.5356548323078E-3</c:v>
                </c:pt>
                <c:pt idx="242">
                  <c:v>2.8835391368925299E-3</c:v>
                </c:pt>
                <c:pt idx="243">
                  <c:v>6.5901599053193299E-3</c:v>
                </c:pt>
                <c:pt idx="244">
                  <c:v>-2.0900931082247099E-3</c:v>
                </c:pt>
                <c:pt idx="245">
                  <c:v>1.06604125680671E-4</c:v>
                </c:pt>
                <c:pt idx="246">
                  <c:v>-1.60025638246398E-3</c:v>
                </c:pt>
                <c:pt idx="247">
                  <c:v>-3.4224632337260998E-3</c:v>
                </c:pt>
                <c:pt idx="248">
                  <c:v>-1.0554756035375E-2</c:v>
                </c:pt>
                <c:pt idx="249">
                  <c:v>-1.3018024790847501E-3</c:v>
                </c:pt>
                <c:pt idx="250">
                  <c:v>1.09184372053353E-2</c:v>
                </c:pt>
                <c:pt idx="251">
                  <c:v>-2.5149657133284702E-2</c:v>
                </c:pt>
                <c:pt idx="252">
                  <c:v>-1.2760228614370201E-2</c:v>
                </c:pt>
                <c:pt idx="253">
                  <c:v>-2.0120731134201202E-3</c:v>
                </c:pt>
                <c:pt idx="254">
                  <c:v>4.0040521493344798E-3</c:v>
                </c:pt>
                <c:pt idx="255">
                  <c:v>-7.9920505313378007E-3</c:v>
                </c:pt>
                <c:pt idx="256">
                  <c:v>-1.0418511311842101E-2</c:v>
                </c:pt>
                <c:pt idx="257">
                  <c:v>-6.0996461567231104E-3</c:v>
                </c:pt>
                <c:pt idx="258">
                  <c:v>1.69808157631191E-3</c:v>
                </c:pt>
                <c:pt idx="259">
                  <c:v>-3.3344978911221202E-3</c:v>
                </c:pt>
                <c:pt idx="260">
                  <c:v>-1.5659502492671201E-2</c:v>
                </c:pt>
                <c:pt idx="261">
                  <c:v>4.1690853669719002E-3</c:v>
                </c:pt>
                <c:pt idx="262">
                  <c:v>4.62160609034903E-4</c:v>
                </c:pt>
                <c:pt idx="263">
                  <c:v>-1.8499253743745E-3</c:v>
                </c:pt>
                <c:pt idx="264">
                  <c:v>2.8930162619838001E-5</c:v>
                </c:pt>
                <c:pt idx="265">
                  <c:v>5.5389017675592797E-3</c:v>
                </c:pt>
                <c:pt idx="266">
                  <c:v>1.6097508362861101E-3</c:v>
                </c:pt>
                <c:pt idx="267">
                  <c:v>1.37772696878649E-3</c:v>
                </c:pt>
                <c:pt idx="268">
                  <c:v>1.5262541927477499E-3</c:v>
                </c:pt>
                <c:pt idx="269">
                  <c:v>1.10172049682955E-2</c:v>
                </c:pt>
                <c:pt idx="270">
                  <c:v>7.8758282891024101E-3</c:v>
                </c:pt>
                <c:pt idx="271">
                  <c:v>-2.4685829412199102E-3</c:v>
                </c:pt>
                <c:pt idx="272">
                  <c:v>-4.9555231493486401E-3</c:v>
                </c:pt>
                <c:pt idx="273">
                  <c:v>1.72673058802941E-3</c:v>
                </c:pt>
                <c:pt idx="274">
                  <c:v>3.3690830797643799E-4</c:v>
                </c:pt>
                <c:pt idx="275">
                  <c:v>9.4988701031252093E-3</c:v>
                </c:pt>
                <c:pt idx="276">
                  <c:v>1.7779757989699601E-3</c:v>
                </c:pt>
                <c:pt idx="277">
                  <c:v>-4.3393670317468103E-3</c:v>
                </c:pt>
                <c:pt idx="278">
                  <c:v>-2.20022801045071E-3</c:v>
                </c:pt>
                <c:pt idx="279">
                  <c:v>-9.8134000557587395E-3</c:v>
                </c:pt>
                <c:pt idx="280">
                  <c:v>-1.3006458310446899E-2</c:v>
                </c:pt>
                <c:pt idx="281">
                  <c:v>-1.148435258225E-4</c:v>
                </c:pt>
                <c:pt idx="282">
                  <c:v>-3.9125481441597502E-3</c:v>
                </c:pt>
                <c:pt idx="283">
                  <c:v>-1.5376927193847499E-4</c:v>
                </c:pt>
                <c:pt idx="284">
                  <c:v>8.9573405512145196E-3</c:v>
                </c:pt>
                <c:pt idx="285">
                  <c:v>-2.0599686845050899E-3</c:v>
                </c:pt>
                <c:pt idx="286">
                  <c:v>-8.1670667334239298E-3</c:v>
                </c:pt>
                <c:pt idx="287">
                  <c:v>8.3961618088818704E-3</c:v>
                </c:pt>
                <c:pt idx="288">
                  <c:v>-2.7602227876688101E-3</c:v>
                </c:pt>
                <c:pt idx="289">
                  <c:v>-1.13822367053156E-2</c:v>
                </c:pt>
                <c:pt idx="290">
                  <c:v>4.0799730199152897E-3</c:v>
                </c:pt>
                <c:pt idx="291">
                  <c:v>2.09516124857782E-2</c:v>
                </c:pt>
                <c:pt idx="292">
                  <c:v>1.8846125694640201E-2</c:v>
                </c:pt>
                <c:pt idx="293">
                  <c:v>1.30172178447523E-3</c:v>
                </c:pt>
                <c:pt idx="294">
                  <c:v>1.4466146182702401E-3</c:v>
                </c:pt>
                <c:pt idx="295">
                  <c:v>1.3035977799343E-2</c:v>
                </c:pt>
                <c:pt idx="296">
                  <c:v>9.3948691888391805E-3</c:v>
                </c:pt>
                <c:pt idx="297">
                  <c:v>-3.7037079374844101E-3</c:v>
                </c:pt>
                <c:pt idx="298">
                  <c:v>-1.5679439656120201E-3</c:v>
                </c:pt>
                <c:pt idx="299">
                  <c:v>1.26390874060088E-2</c:v>
                </c:pt>
                <c:pt idx="300">
                  <c:v>-2.8190412250334901E-3</c:v>
                </c:pt>
                <c:pt idx="301">
                  <c:v>2.71076338398781E-3</c:v>
                </c:pt>
                <c:pt idx="302">
                  <c:v>-2.8193469119732598E-3</c:v>
                </c:pt>
                <c:pt idx="303">
                  <c:v>1.0841293164593499E-3</c:v>
                </c:pt>
                <c:pt idx="304">
                  <c:v>8.0849898715774395E-3</c:v>
                </c:pt>
                <c:pt idx="305">
                  <c:v>-3.7648621891430999E-3</c:v>
                </c:pt>
                <c:pt idx="306">
                  <c:v>-1.94174818291041E-3</c:v>
                </c:pt>
                <c:pt idx="307">
                  <c:v>8.1729673136570497E-3</c:v>
                </c:pt>
                <c:pt idx="308">
                  <c:v>-1.2160242384557599E-3</c:v>
                </c:pt>
                <c:pt idx="309">
                  <c:v>-2.3676291731658402E-3</c:v>
                </c:pt>
                <c:pt idx="310">
                  <c:v>2.47511560310752E-3</c:v>
                </c:pt>
                <c:pt idx="311">
                  <c:v>-3.7689163226678202E-3</c:v>
                </c:pt>
                <c:pt idx="312">
                  <c:v>1.4565963859298E-2</c:v>
                </c:pt>
                <c:pt idx="313">
                  <c:v>8.4952791018218503E-4</c:v>
                </c:pt>
                <c:pt idx="314">
                  <c:v>-7.7721977616076899E-3</c:v>
                </c:pt>
                <c:pt idx="315">
                  <c:v>-2.3542011943087499E-3</c:v>
                </c:pt>
                <c:pt idx="316">
                  <c:v>6.1946155581166697E-3</c:v>
                </c:pt>
                <c:pt idx="317">
                  <c:v>4.9917792570667602E-3</c:v>
                </c:pt>
                <c:pt idx="318">
                  <c:v>-3.17981899147095E-4</c:v>
                </c:pt>
                <c:pt idx="319">
                  <c:v>5.9209308100239E-3</c:v>
                </c:pt>
                <c:pt idx="320">
                  <c:v>3.0524732927228802E-3</c:v>
                </c:pt>
                <c:pt idx="321">
                  <c:v>5.2534805516099602E-4</c:v>
                </c:pt>
                <c:pt idx="322">
                  <c:v>5.2507220949071396E-4</c:v>
                </c:pt>
                <c:pt idx="323">
                  <c:v>1.3271881182136301E-3</c:v>
                </c:pt>
                <c:pt idx="324">
                  <c:v>-5.9783071755878901E-3</c:v>
                </c:pt>
                <c:pt idx="325">
                  <c:v>-8.4192806488754199E-4</c:v>
                </c:pt>
                <c:pt idx="326">
                  <c:v>-1.68740932143699E-3</c:v>
                </c:pt>
                <c:pt idx="327">
                  <c:v>-1.34081547005717E-3</c:v>
                </c:pt>
                <c:pt idx="328">
                  <c:v>-3.2934956729567199E-3</c:v>
                </c:pt>
                <c:pt idx="329">
                  <c:v>-3.62473744417584E-3</c:v>
                </c:pt>
                <c:pt idx="330">
                  <c:v>-7.0739844830310997E-3</c:v>
                </c:pt>
                <c:pt idx="331">
                  <c:v>1.5687851749545699E-2</c:v>
                </c:pt>
                <c:pt idx="332">
                  <c:v>0</c:v>
                </c:pt>
                <c:pt idx="333">
                  <c:v>-3.1816762443159299E-3</c:v>
                </c:pt>
                <c:pt idx="334">
                  <c:v>-1.10014460725578E-2</c:v>
                </c:pt>
                <c:pt idx="335">
                  <c:v>-2.11653855229549E-2</c:v>
                </c:pt>
                <c:pt idx="336">
                  <c:v>2.0820784465321999E-3</c:v>
                </c:pt>
                <c:pt idx="337">
                  <c:v>7.2971395504501196E-5</c:v>
                </c:pt>
                <c:pt idx="338">
                  <c:v>-7.8009514978261297E-3</c:v>
                </c:pt>
                <c:pt idx="339">
                  <c:v>2.1604768311981899E-2</c:v>
                </c:pt>
                <c:pt idx="340">
                  <c:v>-7.1498517129072701E-3</c:v>
                </c:pt>
                <c:pt idx="341">
                  <c:v>1.1951976214978101E-3</c:v>
                </c:pt>
                <c:pt idx="342">
                  <c:v>-2.1724962750338899E-4</c:v>
                </c:pt>
                <c:pt idx="343">
                  <c:v>3.2592753832992501E-4</c:v>
                </c:pt>
                <c:pt idx="344">
                  <c:v>2.6002225448790899E-3</c:v>
                </c:pt>
                <c:pt idx="345">
                  <c:v>-2.0552768336046601E-3</c:v>
                </c:pt>
                <c:pt idx="346">
                  <c:v>-1.8052171214748901E-4</c:v>
                </c:pt>
                <c:pt idx="347">
                  <c:v>-7.7220460939102804E-3</c:v>
                </c:pt>
                <c:pt idx="348">
                  <c:v>-3.0664864488493702E-3</c:v>
                </c:pt>
                <c:pt idx="349">
                  <c:v>8.9676891439372502E-3</c:v>
                </c:pt>
                <c:pt idx="350">
                  <c:v>1.7374347078006501E-3</c:v>
                </c:pt>
                <c:pt idx="351">
                  <c:v>2.1006023693049498E-2</c:v>
                </c:pt>
                <c:pt idx="352">
                  <c:v>-1.37967652556472E-3</c:v>
                </c:pt>
                <c:pt idx="353">
                  <c:v>6.0352769354220202E-3</c:v>
                </c:pt>
                <c:pt idx="354">
                  <c:v>1.05557608162431E-4</c:v>
                </c:pt>
                <c:pt idx="355">
                  <c:v>-8.4548766530287704E-4</c:v>
                </c:pt>
                <c:pt idx="356">
                  <c:v>2.32533663599844E-3</c:v>
                </c:pt>
                <c:pt idx="357">
                  <c:v>8.4423812528049104E-4</c:v>
                </c:pt>
                <c:pt idx="358">
                  <c:v>-1.6891895908447199E-3</c:v>
                </c:pt>
                <c:pt idx="359">
                  <c:v>4.4280515157320002E-3</c:v>
                </c:pt>
                <c:pt idx="360">
                  <c:v>-2.7235977242194699E-3</c:v>
                </c:pt>
                <c:pt idx="361">
                  <c:v>3.0793759401298699E-3</c:v>
                </c:pt>
                <c:pt idx="362">
                  <c:v>-1.6893377265800699E-2</c:v>
                </c:pt>
                <c:pt idx="363">
                  <c:v>-2.3235296729345399E-2</c:v>
                </c:pt>
                <c:pt idx="364">
                  <c:v>-2.4739336304693202E-3</c:v>
                </c:pt>
                <c:pt idx="365">
                  <c:v>1.77738327173079E-3</c:v>
                </c:pt>
                <c:pt idx="366">
                  <c:v>-1.3408022094433199E-2</c:v>
                </c:pt>
                <c:pt idx="367">
                  <c:v>6.7264827609508099E-3</c:v>
                </c:pt>
                <c:pt idx="368">
                  <c:v>-1.1575113785515101E-2</c:v>
                </c:pt>
                <c:pt idx="369">
                  <c:v>-6.4291103750299698E-3</c:v>
                </c:pt>
                <c:pt idx="370">
                  <c:v>-1.84544458372402E-3</c:v>
                </c:pt>
                <c:pt idx="371">
                  <c:v>7.5906057383348198E-3</c:v>
                </c:pt>
                <c:pt idx="372">
                  <c:v>1.6702086830709801E-2</c:v>
                </c:pt>
                <c:pt idx="373">
                  <c:v>1.4430587683006301E-2</c:v>
                </c:pt>
                <c:pt idx="374">
                  <c:v>3.7914751803985198E-3</c:v>
                </c:pt>
                <c:pt idx="375">
                  <c:v>2.0648418888039401E-2</c:v>
                </c:pt>
                <c:pt idx="376">
                  <c:v>-5.9334550256461699E-3</c:v>
                </c:pt>
                <c:pt idx="377">
                  <c:v>1.5136774433007201E-3</c:v>
                </c:pt>
                <c:pt idx="378">
                  <c:v>2.15842950190985E-3</c:v>
                </c:pt>
                <c:pt idx="379">
                  <c:v>-1.5952035954395101E-3</c:v>
                </c:pt>
                <c:pt idx="380">
                  <c:v>-5.7668404202781097E-3</c:v>
                </c:pt>
                <c:pt idx="381">
                  <c:v>8.0426474171645494E-3</c:v>
                </c:pt>
                <c:pt idx="382">
                  <c:v>-9.3529773709715106E-3</c:v>
                </c:pt>
                <c:pt idx="383">
                  <c:v>-1.49665330190689E-3</c:v>
                </c:pt>
                <c:pt idx="384">
                  <c:v>0</c:v>
                </c:pt>
                <c:pt idx="385">
                  <c:v>0</c:v>
                </c:pt>
                <c:pt idx="386">
                  <c:v>2.7401781819330999E-3</c:v>
                </c:pt>
                <c:pt idx="387">
                  <c:v>8.2843290447843498E-3</c:v>
                </c:pt>
                <c:pt idx="388">
                  <c:v>-2.0325266227061902E-3</c:v>
                </c:pt>
                <c:pt idx="389">
                  <c:v>1.9254245437303599E-2</c:v>
                </c:pt>
                <c:pt idx="390">
                  <c:v>-8.0675960617138092E-3</c:v>
                </c:pt>
                <c:pt idx="391">
                  <c:v>3.2348529394737699E-3</c:v>
                </c:pt>
                <c:pt idx="392">
                  <c:v>4.61844975379968E-3</c:v>
                </c:pt>
                <c:pt idx="393">
                  <c:v>4.64028916114246E-4</c:v>
                </c:pt>
                <c:pt idx="394">
                  <c:v>4.2794480165231298E-4</c:v>
                </c:pt>
                <c:pt idx="395">
                  <c:v>1.17590478032196E-3</c:v>
                </c:pt>
                <c:pt idx="396">
                  <c:v>-6.4308903302903999E-3</c:v>
                </c:pt>
                <c:pt idx="397">
                  <c:v>-2.0451005459545301E-3</c:v>
                </c:pt>
                <c:pt idx="398">
                  <c:v>3.9984771330408599E-3</c:v>
                </c:pt>
                <c:pt idx="399">
                  <c:v>1.06456592425017E-4</c:v>
                </c:pt>
                <c:pt idx="400">
                  <c:v>-3.73274042968391E-3</c:v>
                </c:pt>
                <c:pt idx="401">
                  <c:v>5.6470236899965201E-3</c:v>
                </c:pt>
                <c:pt idx="402">
                  <c:v>1.9048194970694401E-2</c:v>
                </c:pt>
                <c:pt idx="403">
                  <c:v>-2.5462723441788898E-3</c:v>
                </c:pt>
                <c:pt idx="404">
                  <c:v>2.2640908957235101E-2</c:v>
                </c:pt>
                <c:pt idx="405">
                  <c:v>-3.3945411395355498E-3</c:v>
                </c:pt>
                <c:pt idx="406">
                  <c:v>2.36710860283772E-3</c:v>
                </c:pt>
                <c:pt idx="407">
                  <c:v>1.64338574373006E-3</c:v>
                </c:pt>
                <c:pt idx="408">
                  <c:v>2.6916212417304498E-3</c:v>
                </c:pt>
                <c:pt idx="409">
                  <c:v>-2.9566214126069399E-3</c:v>
                </c:pt>
                <c:pt idx="410">
                  <c:v>2.9566214126069898E-3</c:v>
                </c:pt>
                <c:pt idx="411">
                  <c:v>3.0535905372390201E-4</c:v>
                </c:pt>
                <c:pt idx="412">
                  <c:v>1.6270086973298201E-3</c:v>
                </c:pt>
                <c:pt idx="413">
                  <c:v>-1.79987872149774E-3</c:v>
                </c:pt>
                <c:pt idx="414">
                  <c:v>1.73513694974818E-3</c:v>
                </c:pt>
                <c:pt idx="415">
                  <c:v>9.0351358254874507E-3</c:v>
                </c:pt>
                <c:pt idx="416">
                  <c:v>-2.4657241816227801E-2</c:v>
                </c:pt>
                <c:pt idx="417">
                  <c:v>3.41244320594672E-3</c:v>
                </c:pt>
                <c:pt idx="418">
                  <c:v>9.2778782643509398E-4</c:v>
                </c:pt>
                <c:pt idx="419">
                  <c:v>2.0984777373228399E-2</c:v>
                </c:pt>
                <c:pt idx="420">
                  <c:v>-4.5466105095958399E-3</c:v>
                </c:pt>
                <c:pt idx="421">
                  <c:v>2.1243243030012599E-3</c:v>
                </c:pt>
                <c:pt idx="422">
                  <c:v>2.6136144759647401E-3</c:v>
                </c:pt>
                <c:pt idx="423">
                  <c:v>1.7983819413793999E-3</c:v>
                </c:pt>
                <c:pt idx="424">
                  <c:v>3.9920160210773998E-4</c:v>
                </c:pt>
                <c:pt idx="425">
                  <c:v>-2.5976635648269799E-3</c:v>
                </c:pt>
                <c:pt idx="426">
                  <c:v>-1.7021280705303099E-3</c:v>
                </c:pt>
                <c:pt idx="427">
                  <c:v>5.1377407171808503E-3</c:v>
                </c:pt>
                <c:pt idx="428">
                  <c:v>-3.0636976081228401E-3</c:v>
                </c:pt>
                <c:pt idx="429">
                  <c:v>2.5701872590650301E-3</c:v>
                </c:pt>
                <c:pt idx="430">
                  <c:v>-7.5314992813771704E-3</c:v>
                </c:pt>
                <c:pt idx="431">
                  <c:v>-1.22099195020616E-2</c:v>
                </c:pt>
                <c:pt idx="432">
                  <c:v>2.3079716909413599E-3</c:v>
                </c:pt>
                <c:pt idx="433">
                  <c:v>-4.9120443610205303E-3</c:v>
                </c:pt>
                <c:pt idx="434">
                  <c:v>1.39708888493666E-2</c:v>
                </c:pt>
                <c:pt idx="435">
                  <c:v>-4.0713029773069504E-3</c:v>
                </c:pt>
                <c:pt idx="436">
                  <c:v>4.0713029773069703E-3</c:v>
                </c:pt>
                <c:pt idx="437">
                  <c:v>-1.2907726003486501E-3</c:v>
                </c:pt>
                <c:pt idx="438">
                  <c:v>4.9618043645151102E-3</c:v>
                </c:pt>
                <c:pt idx="439">
                  <c:v>-1.4859579731624499E-3</c:v>
                </c:pt>
                <c:pt idx="440">
                  <c:v>-1.78606913922061E-3</c:v>
                </c:pt>
                <c:pt idx="441">
                  <c:v>-1.0930591837048601E-3</c:v>
                </c:pt>
                <c:pt idx="442">
                  <c:v>1.9878740277053499E-4</c:v>
                </c:pt>
                <c:pt idx="443">
                  <c:v>-3.8827267654518299E-3</c:v>
                </c:pt>
                <c:pt idx="444">
                  <c:v>8.8386294651584801E-3</c:v>
                </c:pt>
                <c:pt idx="445">
                  <c:v>-1.7812968589340501E-3</c:v>
                </c:pt>
                <c:pt idx="446">
                  <c:v>1.98078637866607E-4</c:v>
                </c:pt>
                <c:pt idx="447">
                  <c:v>-4.2123009122988099E-4</c:v>
                </c:pt>
                <c:pt idx="448">
                  <c:v>-5.0718620979603403E-3</c:v>
                </c:pt>
                <c:pt idx="449">
                  <c:v>4.57575651651958E-3</c:v>
                </c:pt>
                <c:pt idx="450">
                  <c:v>6.9231806541344299E-3</c:v>
                </c:pt>
                <c:pt idx="451">
                  <c:v>2.3244868215961702E-3</c:v>
                </c:pt>
                <c:pt idx="452">
                  <c:v>2.8343859077238401E-3</c:v>
                </c:pt>
                <c:pt idx="453">
                  <c:v>2.1448774918835299E-3</c:v>
                </c:pt>
                <c:pt idx="454">
                  <c:v>5.2452767176414004E-3</c:v>
                </c:pt>
                <c:pt idx="455">
                  <c:v>-3.8759690407718397E-4</c:v>
                </c:pt>
                <c:pt idx="456">
                  <c:v>1.2919896802575701E-4</c:v>
                </c:pt>
                <c:pt idx="457">
                  <c:v>8.4893429003419802E-3</c:v>
                </c:pt>
                <c:pt idx="458">
                  <c:v>-7.5210073932834801E-3</c:v>
                </c:pt>
                <c:pt idx="459">
                  <c:v>-7.6755295456397898E-3</c:v>
                </c:pt>
                <c:pt idx="460">
                  <c:v>0</c:v>
                </c:pt>
                <c:pt idx="461">
                  <c:v>-2.6018799903037898E-4</c:v>
                </c:pt>
                <c:pt idx="462">
                  <c:v>-5.08857150458728E-3</c:v>
                </c:pt>
                <c:pt idx="463">
                  <c:v>8.5963213743057605E-3</c:v>
                </c:pt>
                <c:pt idx="464">
                  <c:v>9.6796806505268299E-3</c:v>
                </c:pt>
                <c:pt idx="465">
                  <c:v>1.3966173058079401E-2</c:v>
                </c:pt>
                <c:pt idx="466">
                  <c:v>-1.65063982032876E-3</c:v>
                </c:pt>
                <c:pt idx="467">
                  <c:v>-1.52861403607029E-3</c:v>
                </c:pt>
                <c:pt idx="468">
                  <c:v>1.1124431337199399E-2</c:v>
                </c:pt>
                <c:pt idx="469">
                  <c:v>-1.0406320413104001E-3</c:v>
                </c:pt>
                <c:pt idx="470">
                  <c:v>-6.2666365352158802E-3</c:v>
                </c:pt>
                <c:pt idx="471">
                  <c:v>-1.1767898614616201E-3</c:v>
                </c:pt>
                <c:pt idx="472">
                  <c:v>1.18771884128233E-2</c:v>
                </c:pt>
                <c:pt idx="473">
                  <c:v>-9.4459925446976794E-5</c:v>
                </c:pt>
                <c:pt idx="474">
                  <c:v>-4.16509500278066E-3</c:v>
                </c:pt>
                <c:pt idx="475">
                  <c:v>2.4777209748634899E-3</c:v>
                </c:pt>
                <c:pt idx="476">
                  <c:v>-7.0691655904263897E-3</c:v>
                </c:pt>
                <c:pt idx="477">
                  <c:v>3.0222916847364098E-3</c:v>
                </c:pt>
                <c:pt idx="478">
                  <c:v>-2.26586199662588E-3</c:v>
                </c:pt>
                <c:pt idx="479">
                  <c:v>-6.6382415412936302E-3</c:v>
                </c:pt>
                <c:pt idx="480">
                  <c:v>8.8686229941143996E-4</c:v>
                </c:pt>
                <c:pt idx="481">
                  <c:v>-2.0129118242752601E-2</c:v>
                </c:pt>
                <c:pt idx="482">
                  <c:v>-1.0316393198253599E-2</c:v>
                </c:pt>
                <c:pt idx="483">
                  <c:v>-1.8263995514424501E-2</c:v>
                </c:pt>
                <c:pt idx="484">
                  <c:v>1.4146746290713301E-2</c:v>
                </c:pt>
                <c:pt idx="485">
                  <c:v>-1.7399622574095701E-3</c:v>
                </c:pt>
                <c:pt idx="486">
                  <c:v>1.17798554674329E-2</c:v>
                </c:pt>
                <c:pt idx="487">
                  <c:v>-2.7362471875088498E-3</c:v>
                </c:pt>
                <c:pt idx="488">
                  <c:v>9.78521454864274E-5</c:v>
                </c:pt>
                <c:pt idx="489">
                  <c:v>-8.8101420215752201E-4</c:v>
                </c:pt>
                <c:pt idx="490">
                  <c:v>0</c:v>
                </c:pt>
                <c:pt idx="491">
                  <c:v>-1.47008405953199E-3</c:v>
                </c:pt>
                <c:pt idx="492">
                  <c:v>3.32909344966608E-3</c:v>
                </c:pt>
                <c:pt idx="493">
                  <c:v>-2.18398917266532E-2</c:v>
                </c:pt>
                <c:pt idx="494">
                  <c:v>-1.9000955764196001E-3</c:v>
                </c:pt>
                <c:pt idx="495">
                  <c:v>8.6640723242681198E-4</c:v>
                </c:pt>
                <c:pt idx="496">
                  <c:v>-3.4003433103252799E-3</c:v>
                </c:pt>
                <c:pt idx="497">
                  <c:v>8.8765356185901301E-3</c:v>
                </c:pt>
                <c:pt idx="498">
                  <c:v>-7.7751587863551103E-3</c:v>
                </c:pt>
                <c:pt idx="499">
                  <c:v>1.14423416462953E-2</c:v>
                </c:pt>
                <c:pt idx="500">
                  <c:v>2.6371309392367E-4</c:v>
                </c:pt>
                <c:pt idx="501">
                  <c:v>-5.2529978565225201E-3</c:v>
                </c:pt>
                <c:pt idx="502">
                  <c:v>1.0970115449377101E-2</c:v>
                </c:pt>
                <c:pt idx="503">
                  <c:v>2.7483331001614802E-3</c:v>
                </c:pt>
                <c:pt idx="504">
                  <c:v>-8.3666022769814403E-3</c:v>
                </c:pt>
                <c:pt idx="505">
                  <c:v>5.0032822389045103E-3</c:v>
                </c:pt>
                <c:pt idx="506">
                  <c:v>2.5284463533586901E-3</c:v>
                </c:pt>
                <c:pt idx="507">
                  <c:v>2.42518428997076E-3</c:v>
                </c:pt>
                <c:pt idx="508">
                  <c:v>9.4504078462504196E-3</c:v>
                </c:pt>
                <c:pt idx="509">
                  <c:v>-1.0516764401178101E-2</c:v>
                </c:pt>
                <c:pt idx="510">
                  <c:v>4.2003915152819698E-4</c:v>
                </c:pt>
                <c:pt idx="511">
                  <c:v>2.0322259861033599E-3</c:v>
                </c:pt>
                <c:pt idx="512">
                  <c:v>-2.12910174302089E-3</c:v>
                </c:pt>
                <c:pt idx="513">
                  <c:v>-2.61919924678259E-3</c:v>
                </c:pt>
                <c:pt idx="514">
                  <c:v>7.5479359699381198E-3</c:v>
                </c:pt>
                <c:pt idx="515">
                  <c:v>-8.9333235236125697E-4</c:v>
                </c:pt>
                <c:pt idx="516">
                  <c:v>3.8624999738967698E-3</c:v>
                </c:pt>
                <c:pt idx="517">
                  <c:v>7.7071294759130198E-4</c:v>
                </c:pt>
                <c:pt idx="518">
                  <c:v>5.56997502662652E-3</c:v>
                </c:pt>
                <c:pt idx="519">
                  <c:v>-1.18322504758764E-3</c:v>
                </c:pt>
                <c:pt idx="520">
                  <c:v>-2.4055821078551999E-3</c:v>
                </c:pt>
                <c:pt idx="521">
                  <c:v>1.1399136795061601E-2</c:v>
                </c:pt>
                <c:pt idx="522">
                  <c:v>-4.1996816522072702E-3</c:v>
                </c:pt>
                <c:pt idx="523">
                  <c:v>2.8690288534193199E-4</c:v>
                </c:pt>
                <c:pt idx="524">
                  <c:v>4.4593094721998499E-4</c:v>
                </c:pt>
                <c:pt idx="525">
                  <c:v>1.1016255757256E-2</c:v>
                </c:pt>
                <c:pt idx="526">
                  <c:v>2.9235650568536901E-3</c:v>
                </c:pt>
                <c:pt idx="527">
                  <c:v>1.08645819090358E-2</c:v>
                </c:pt>
                <c:pt idx="528">
                  <c:v>5.9441059198782299E-3</c:v>
                </c:pt>
                <c:pt idx="529">
                  <c:v>-3.3971065771306599E-4</c:v>
                </c:pt>
                <c:pt idx="530">
                  <c:v>-3.9008129708538101E-3</c:v>
                </c:pt>
                <c:pt idx="531">
                  <c:v>1.09209785097106E-2</c:v>
                </c:pt>
                <c:pt idx="532">
                  <c:v>-1.4276686356682999E-2</c:v>
                </c:pt>
                <c:pt idx="533">
                  <c:v>0</c:v>
                </c:pt>
                <c:pt idx="534">
                  <c:v>-1.7474919882832899E-3</c:v>
                </c:pt>
                <c:pt idx="535">
                  <c:v>4.6919721219226102E-4</c:v>
                </c:pt>
                <c:pt idx="536">
                  <c:v>-2.1718336694318701E-2</c:v>
                </c:pt>
                <c:pt idx="537">
                  <c:v>-4.3238116846055098E-3</c:v>
                </c:pt>
                <c:pt idx="538">
                  <c:v>1.22501292656182E-2</c:v>
                </c:pt>
                <c:pt idx="539">
                  <c:v>-8.5718414778424197E-4</c:v>
                </c:pt>
                <c:pt idx="540">
                  <c:v>-2.3837075557661298E-2</c:v>
                </c:pt>
                <c:pt idx="541">
                  <c:v>2.4313788156668702E-2</c:v>
                </c:pt>
                <c:pt idx="542">
                  <c:v>-2.7346020146914399E-2</c:v>
                </c:pt>
                <c:pt idx="543">
                  <c:v>-8.3616639858193308E-3</c:v>
                </c:pt>
                <c:pt idx="544">
                  <c:v>-7.0213060965911202E-3</c:v>
                </c:pt>
                <c:pt idx="545">
                  <c:v>-2.1517171347694899E-2</c:v>
                </c:pt>
                <c:pt idx="546">
                  <c:v>1.22939771964905E-2</c:v>
                </c:pt>
                <c:pt idx="547">
                  <c:v>-1.4667681804510301E-2</c:v>
                </c:pt>
                <c:pt idx="548">
                  <c:v>1.96445850742634E-2</c:v>
                </c:pt>
                <c:pt idx="549">
                  <c:v>1.6843559504637301E-3</c:v>
                </c:pt>
                <c:pt idx="550">
                  <c:v>1.16257072073945E-2</c:v>
                </c:pt>
                <c:pt idx="551">
                  <c:v>8.5326442877103094E-3</c:v>
                </c:pt>
                <c:pt idx="552">
                  <c:v>1.3833921871691E-2</c:v>
                </c:pt>
                <c:pt idx="553">
                  <c:v>4.8600406703546099E-3</c:v>
                </c:pt>
                <c:pt idx="554">
                  <c:v>3.0244737739301298E-3</c:v>
                </c:pt>
                <c:pt idx="555">
                  <c:v>6.8945978370822903E-3</c:v>
                </c:pt>
                <c:pt idx="556">
                  <c:v>7.3211641482729996E-3</c:v>
                </c:pt>
                <c:pt idx="557">
                  <c:v>1.3923084744795099E-2</c:v>
                </c:pt>
                <c:pt idx="558">
                  <c:v>6.8895161254323503E-3</c:v>
                </c:pt>
                <c:pt idx="559">
                  <c:v>-9.9114240155844793E-4</c:v>
                </c:pt>
                <c:pt idx="560">
                  <c:v>1.07368673060239E-2</c:v>
                </c:pt>
                <c:pt idx="561">
                  <c:v>1.83958845108001E-3</c:v>
                </c:pt>
                <c:pt idx="562">
                  <c:v>1.74448008248792E-3</c:v>
                </c:pt>
                <c:pt idx="563">
                  <c:v>-7.4582547278860597E-3</c:v>
                </c:pt>
                <c:pt idx="564">
                  <c:v>1.9045915484660501E-3</c:v>
                </c:pt>
                <c:pt idx="565">
                  <c:v>8.2671202981580603E-4</c:v>
                </c:pt>
                <c:pt idx="566">
                  <c:v>-1.4701831188015399E-3</c:v>
                </c:pt>
                <c:pt idx="567">
                  <c:v>2.9382079718580502E-3</c:v>
                </c:pt>
                <c:pt idx="568">
                  <c:v>-8.3782656459975794E-3</c:v>
                </c:pt>
                <c:pt idx="569">
                  <c:v>4.3118057076367398E-4</c:v>
                </c:pt>
                <c:pt idx="570">
                  <c:v>4.8818777010254701E-3</c:v>
                </c:pt>
                <c:pt idx="571">
                  <c:v>-6.4341194370031698E-4</c:v>
                </c:pt>
                <c:pt idx="572">
                  <c:v>-5.3471133209890397E-3</c:v>
                </c:pt>
                <c:pt idx="573">
                  <c:v>-2.9624165341999801E-3</c:v>
                </c:pt>
                <c:pt idx="574">
                  <c:v>-3.0424600402484498E-3</c:v>
                </c:pt>
                <c:pt idx="575">
                  <c:v>-1.6855514806279001E-3</c:v>
                </c:pt>
                <c:pt idx="576">
                  <c:v>4.7683695604406398E-3</c:v>
                </c:pt>
                <c:pt idx="577">
                  <c:v>4.8269195072254698E-3</c:v>
                </c:pt>
                <c:pt idx="578">
                  <c:v>-6.7813351790190195E-4</c:v>
                </c:pt>
                <c:pt idx="579">
                  <c:v>4.4333683032226397E-3</c:v>
                </c:pt>
                <c:pt idx="580">
                  <c:v>-7.3070666887181798E-3</c:v>
                </c:pt>
                <c:pt idx="581">
                  <c:v>-1.48643654273424E-3</c:v>
                </c:pt>
                <c:pt idx="582">
                  <c:v>8.7935032314524503E-3</c:v>
                </c:pt>
                <c:pt idx="583">
                  <c:v>3.07177195382015E-5</c:v>
                </c:pt>
                <c:pt idx="584">
                  <c:v>-4.3404048378360297E-3</c:v>
                </c:pt>
                <c:pt idx="585">
                  <c:v>-1.68933972247713E-2</c:v>
                </c:pt>
                <c:pt idx="586">
                  <c:v>4.5078964391899196E-3</c:v>
                </c:pt>
                <c:pt idx="587">
                  <c:v>-2.1691591675856301E-2</c:v>
                </c:pt>
                <c:pt idx="588">
                  <c:v>-1.5035935727226201E-3</c:v>
                </c:pt>
                <c:pt idx="589">
                  <c:v>-1.1610037531606599E-2</c:v>
                </c:pt>
                <c:pt idx="590">
                  <c:v>1.26675774080851E-2</c:v>
                </c:pt>
                <c:pt idx="591">
                  <c:v>2.59878054518362E-2</c:v>
                </c:pt>
                <c:pt idx="592">
                  <c:v>-1.1866780807274499E-2</c:v>
                </c:pt>
                <c:pt idx="593">
                  <c:v>3.7370655371563601E-3</c:v>
                </c:pt>
                <c:pt idx="594">
                  <c:v>-2.33163818404977E-2</c:v>
                </c:pt>
                <c:pt idx="595">
                  <c:v>2.9683557008758298E-3</c:v>
                </c:pt>
                <c:pt idx="596">
                  <c:v>2.2418353798193801E-3</c:v>
                </c:pt>
                <c:pt idx="597">
                  <c:v>8.5555444087838199E-4</c:v>
                </c:pt>
                <c:pt idx="598">
                  <c:v>2.8477858657496402E-4</c:v>
                </c:pt>
                <c:pt idx="599">
                  <c:v>-7.5263538245283201E-3</c:v>
                </c:pt>
                <c:pt idx="600">
                  <c:v>-2.39131479042814E-4</c:v>
                </c:pt>
                <c:pt idx="601">
                  <c:v>-2.33627122507134E-3</c:v>
                </c:pt>
                <c:pt idx="602">
                  <c:v>-4.92588043881059E-3</c:v>
                </c:pt>
                <c:pt idx="603">
                  <c:v>2.18357650967363E-2</c:v>
                </c:pt>
                <c:pt idx="604">
                  <c:v>7.8320758931513298E-3</c:v>
                </c:pt>
                <c:pt idx="605">
                  <c:v>-1.3722829269709001E-2</c:v>
                </c:pt>
                <c:pt idx="606">
                  <c:v>-1.1454764995270301E-3</c:v>
                </c:pt>
                <c:pt idx="607">
                  <c:v>1.7196908795266801E-3</c:v>
                </c:pt>
                <c:pt idx="608">
                  <c:v>-7.2811204981385299E-3</c:v>
                </c:pt>
                <c:pt idx="609">
                  <c:v>-1.46256662979011E-2</c:v>
                </c:pt>
                <c:pt idx="610">
                  <c:v>1.50102077369793E-2</c:v>
                </c:pt>
                <c:pt idx="611">
                  <c:v>-6.6969377204362497E-3</c:v>
                </c:pt>
                <c:pt idx="612">
                  <c:v>6.0042505299734098E-3</c:v>
                </c:pt>
                <c:pt idx="613">
                  <c:v>1.8088599779509398E-2</c:v>
                </c:pt>
                <c:pt idx="614">
                  <c:v>-1.51488622385844E-2</c:v>
                </c:pt>
                <c:pt idx="615">
                  <c:v>1.9563729408307999E-4</c:v>
                </c:pt>
                <c:pt idx="616">
                  <c:v>-1.66381247092916E-3</c:v>
                </c:pt>
                <c:pt idx="617">
                  <c:v>-5.9930424498429698E-3</c:v>
                </c:pt>
                <c:pt idx="618">
                  <c:v>8.8296462983558904E-3</c:v>
                </c:pt>
                <c:pt idx="619">
                  <c:v>-2.2122174127638401E-2</c:v>
                </c:pt>
                <c:pt idx="620">
                  <c:v>2.2889078344417398E-3</c:v>
                </c:pt>
                <c:pt idx="621">
                  <c:v>1.6036548105932299E-2</c:v>
                </c:pt>
                <c:pt idx="622">
                  <c:v>-1.0793942498172501E-2</c:v>
                </c:pt>
                <c:pt idx="623">
                  <c:v>1.0793942498172599E-2</c:v>
                </c:pt>
                <c:pt idx="624">
                  <c:v>-1.33623524846305E-2</c:v>
                </c:pt>
                <c:pt idx="625">
                  <c:v>-4.38078786451145E-3</c:v>
                </c:pt>
                <c:pt idx="626">
                  <c:v>5.6963128094558602E-3</c:v>
                </c:pt>
                <c:pt idx="627">
                  <c:v>2.9890898444056099E-4</c:v>
                </c:pt>
                <c:pt idx="628">
                  <c:v>-1.95157587039325E-2</c:v>
                </c:pt>
                <c:pt idx="629">
                  <c:v>1.1915722122282301E-2</c:v>
                </c:pt>
                <c:pt idx="630">
                  <c:v>2.04939666106169E-3</c:v>
                </c:pt>
                <c:pt idx="631">
                  <c:v>-4.7904283226327098E-3</c:v>
                </c:pt>
                <c:pt idx="632">
                  <c:v>7.3756937577651102E-3</c:v>
                </c:pt>
                <c:pt idx="633">
                  <c:v>-4.3789878891592896E-3</c:v>
                </c:pt>
                <c:pt idx="634">
                  <c:v>-2.66081301962183E-4</c:v>
                </c:pt>
                <c:pt idx="635">
                  <c:v>5.1772317950457896E-3</c:v>
                </c:pt>
                <c:pt idx="636">
                  <c:v>5.0517664762931803E-3</c:v>
                </c:pt>
                <c:pt idx="637">
                  <c:v>1.5587786820255E-2</c:v>
                </c:pt>
                <c:pt idx="638">
                  <c:v>-2.8249982257544598E-3</c:v>
                </c:pt>
                <c:pt idx="639">
                  <c:v>2.3007593084236298E-3</c:v>
                </c:pt>
                <c:pt idx="640">
                  <c:v>-8.5620293436353308E-3</c:v>
                </c:pt>
                <c:pt idx="641">
                  <c:v>-6.7650633025901196E-3</c:v>
                </c:pt>
                <c:pt idx="642">
                  <c:v>8.5223614215145897E-3</c:v>
                </c:pt>
                <c:pt idx="643">
                  <c:v>-2.3788320064478001E-2</c:v>
                </c:pt>
                <c:pt idx="644">
                  <c:v>1.8263066389405101E-3</c:v>
                </c:pt>
                <c:pt idx="645">
                  <c:v>-1.12893950902417E-2</c:v>
                </c:pt>
                <c:pt idx="646">
                  <c:v>-1.2231641000192899E-2</c:v>
                </c:pt>
                <c:pt idx="647">
                  <c:v>1.52412740905544E-2</c:v>
                </c:pt>
                <c:pt idx="648">
                  <c:v>-6.22992368652281E-3</c:v>
                </c:pt>
                <c:pt idx="649">
                  <c:v>6.15852806731715E-3</c:v>
                </c:pt>
                <c:pt idx="650">
                  <c:v>-1.16448193197042E-2</c:v>
                </c:pt>
                <c:pt idx="651">
                  <c:v>1.5595051594485401E-2</c:v>
                </c:pt>
                <c:pt idx="652">
                  <c:v>2.26433766450211E-3</c:v>
                </c:pt>
                <c:pt idx="653">
                  <c:v>6.95774280236149E-3</c:v>
                </c:pt>
                <c:pt idx="654">
                  <c:v>1.8826940041959501E-3</c:v>
                </c:pt>
                <c:pt idx="655">
                  <c:v>-9.9542151100807594E-3</c:v>
                </c:pt>
                <c:pt idx="656">
                  <c:v>-1.60161604518076E-2</c:v>
                </c:pt>
                <c:pt idx="657">
                  <c:v>-1.9952121543082299E-3</c:v>
                </c:pt>
                <c:pt idx="658">
                  <c:v>1.9952121543082698E-3</c:v>
                </c:pt>
                <c:pt idx="659">
                  <c:v>3.9956229900955697E-3</c:v>
                </c:pt>
                <c:pt idx="660">
                  <c:v>-9.3990303607549199E-3</c:v>
                </c:pt>
                <c:pt idx="661">
                  <c:v>-1.45184026998338E-2</c:v>
                </c:pt>
                <c:pt idx="662">
                  <c:v>4.9298354281747401E-3</c:v>
                </c:pt>
                <c:pt idx="663">
                  <c:v>-1.2072458067475E-3</c:v>
                </c:pt>
                <c:pt idx="664">
                  <c:v>9.4349791541851902E-3</c:v>
                </c:pt>
                <c:pt idx="665">
                  <c:v>5.9922103061345203E-4</c:v>
                </c:pt>
                <c:pt idx="666">
                  <c:v>1.16136101084377E-2</c:v>
                </c:pt>
                <c:pt idx="667">
                  <c:v>7.1783581755992497E-3</c:v>
                </c:pt>
                <c:pt idx="668">
                  <c:v>-4.9685864723881404E-3</c:v>
                </c:pt>
                <c:pt idx="669">
                  <c:v>-2.9840354326967998E-4</c:v>
                </c:pt>
                <c:pt idx="670">
                  <c:v>7.9554499024748603E-4</c:v>
                </c:pt>
                <c:pt idx="671">
                  <c:v>-8.0842797694175E-3</c:v>
                </c:pt>
                <c:pt idx="672">
                  <c:v>-2.10663668218457E-3</c:v>
                </c:pt>
                <c:pt idx="673">
                  <c:v>2.1022142854002701E-3</c:v>
                </c:pt>
                <c:pt idx="674">
                  <c:v>8.9771089765229497E-4</c:v>
                </c:pt>
                <c:pt idx="675">
                  <c:v>1.2952724373578E-3</c:v>
                </c:pt>
                <c:pt idx="676">
                  <c:v>2.9867091665087902E-4</c:v>
                </c:pt>
                <c:pt idx="677">
                  <c:v>6.1526441980948397E-3</c:v>
                </c:pt>
                <c:pt idx="678">
                  <c:v>-1.6529505920582701E-3</c:v>
                </c:pt>
                <c:pt idx="679">
                  <c:v>1.5895095736856699E-3</c:v>
                </c:pt>
                <c:pt idx="680">
                  <c:v>-3.4803396140692302E-3</c:v>
                </c:pt>
                <c:pt idx="681">
                  <c:v>-1.19245864126081E-2</c:v>
                </c:pt>
                <c:pt idx="682">
                  <c:v>9.3313274288842202E-3</c:v>
                </c:pt>
                <c:pt idx="683">
                  <c:v>7.3157784087859198E-4</c:v>
                </c:pt>
                <c:pt idx="684">
                  <c:v>-8.5064310777999506E-3</c:v>
                </c:pt>
                <c:pt idx="685">
                  <c:v>-3.3220949665133301E-3</c:v>
                </c:pt>
                <c:pt idx="686">
                  <c:v>4.9288436552248202E-3</c:v>
                </c:pt>
                <c:pt idx="687">
                  <c:v>1.7998795437733001E-2</c:v>
                </c:pt>
                <c:pt idx="688">
                  <c:v>-1.4485619504502199E-3</c:v>
                </c:pt>
                <c:pt idx="689">
                  <c:v>-5.55832696541803E-3</c:v>
                </c:pt>
                <c:pt idx="690">
                  <c:v>7.9594074443810196E-4</c:v>
                </c:pt>
                <c:pt idx="691">
                  <c:v>1.26496399649131E-2</c:v>
                </c:pt>
                <c:pt idx="692">
                  <c:v>4.60491677400669E-3</c:v>
                </c:pt>
                <c:pt idx="693">
                  <c:v>3.6295646701648902E-3</c:v>
                </c:pt>
                <c:pt idx="694">
                  <c:v>5.2078428052140099E-3</c:v>
                </c:pt>
                <c:pt idx="695">
                  <c:v>-3.4688799479068201E-3</c:v>
                </c:pt>
                <c:pt idx="696">
                  <c:v>-1.14553237909783E-2</c:v>
                </c:pt>
                <c:pt idx="697">
                  <c:v>-1.0502133136395199E-2</c:v>
                </c:pt>
                <c:pt idx="698">
                  <c:v>-1.31078106088106E-3</c:v>
                </c:pt>
                <c:pt idx="699">
                  <c:v>3.0700692595941898E-3</c:v>
                </c:pt>
                <c:pt idx="700">
                  <c:v>1.9774569967556701E-4</c:v>
                </c:pt>
                <c:pt idx="701">
                  <c:v>-1.00353567119558E-2</c:v>
                </c:pt>
                <c:pt idx="702">
                  <c:v>-3.3303363079344297E-4</c:v>
                </c:pt>
                <c:pt idx="703">
                  <c:v>-5.9994002399401899E-4</c:v>
                </c:pt>
                <c:pt idx="704">
                  <c:v>1.0996152455032501E-3</c:v>
                </c:pt>
                <c:pt idx="705">
                  <c:v>-8.6293933047773292E-3</c:v>
                </c:pt>
                <c:pt idx="706">
                  <c:v>-6.4705513392001703E-3</c:v>
                </c:pt>
                <c:pt idx="707">
                  <c:v>-2.1368681676610102E-3</c:v>
                </c:pt>
                <c:pt idx="708">
                  <c:v>2.5488110857158799E-3</c:v>
                </c:pt>
                <c:pt idx="709">
                  <c:v>6.7989505396978001E-3</c:v>
                </c:pt>
                <c:pt idx="710">
                  <c:v>3.6341651142196701E-3</c:v>
                </c:pt>
                <c:pt idx="711">
                  <c:v>-9.0086139885321298E-3</c:v>
                </c:pt>
                <c:pt idx="712">
                  <c:v>-2.92757873129599E-3</c:v>
                </c:pt>
                <c:pt idx="713">
                  <c:v>8.8844087068117202E-3</c:v>
                </c:pt>
                <c:pt idx="714">
                  <c:v>3.7546342753665301E-3</c:v>
                </c:pt>
                <c:pt idx="715">
                  <c:v>1.6374869874863099E-2</c:v>
                </c:pt>
                <c:pt idx="716">
                  <c:v>-4.9945164257583097E-3</c:v>
                </c:pt>
                <c:pt idx="717">
                  <c:v>7.6685871948812601E-4</c:v>
                </c:pt>
                <c:pt idx="718">
                  <c:v>-3.1020187980361998E-3</c:v>
                </c:pt>
                <c:pt idx="719">
                  <c:v>-4.5201222056267401E-3</c:v>
                </c:pt>
                <c:pt idx="720">
                  <c:v>-2.1164029063774998E-3</c:v>
                </c:pt>
                <c:pt idx="721">
                  <c:v>5.2324530730926098E-3</c:v>
                </c:pt>
                <c:pt idx="722">
                  <c:v>-6.6222868638434402E-3</c:v>
                </c:pt>
                <c:pt idx="723">
                  <c:v>-2.2547923870891999E-3</c:v>
                </c:pt>
                <c:pt idx="724">
                  <c:v>1.03098958443507E-2</c:v>
                </c:pt>
                <c:pt idx="725">
                  <c:v>-3.0470773685559502E-4</c:v>
                </c:pt>
                <c:pt idx="726">
                  <c:v>-6.10252540608713E-4</c:v>
                </c:pt>
                <c:pt idx="727">
                  <c:v>7.3052272927951502E-3</c:v>
                </c:pt>
                <c:pt idx="728">
                  <c:v>-1.16936611356357E-2</c:v>
                </c:pt>
                <c:pt idx="729">
                  <c:v>6.4230225406280298E-3</c:v>
                </c:pt>
                <c:pt idx="730">
                  <c:v>1.1418302199764399E-2</c:v>
                </c:pt>
                <c:pt idx="731">
                  <c:v>2.4691470926206101E-3</c:v>
                </c:pt>
                <c:pt idx="732">
                  <c:v>-4.8987851029425799E-3</c:v>
                </c:pt>
                <c:pt idx="733">
                  <c:v>6.3936281736681304E-3</c:v>
                </c:pt>
                <c:pt idx="734">
                  <c:v>6.8476424967482703E-3</c:v>
                </c:pt>
                <c:pt idx="735">
                  <c:v>-1.0239166944652E-2</c:v>
                </c:pt>
                <c:pt idx="736">
                  <c:v>9.6449722235113504E-4</c:v>
                </c:pt>
                <c:pt idx="737">
                  <c:v>-2.9893876960203E-4</c:v>
                </c:pt>
                <c:pt idx="738">
                  <c:v>-1.59585112663615E-3</c:v>
                </c:pt>
                <c:pt idx="739">
                  <c:v>1.9962072129362801E-4</c:v>
                </c:pt>
                <c:pt idx="740">
                  <c:v>-1.05343336849594E-2</c:v>
                </c:pt>
                <c:pt idx="741">
                  <c:v>-2.9377691042755702E-3</c:v>
                </c:pt>
                <c:pt idx="742">
                  <c:v>7.5013022802985297E-3</c:v>
                </c:pt>
                <c:pt idx="743">
                  <c:v>7.1446844804997304E-3</c:v>
                </c:pt>
                <c:pt idx="744">
                  <c:v>1.1023702073409501E-3</c:v>
                </c:pt>
                <c:pt idx="745">
                  <c:v>3.6990794491197701E-3</c:v>
                </c:pt>
                <c:pt idx="746">
                  <c:v>-6.3260602649327304E-4</c:v>
                </c:pt>
                <c:pt idx="747">
                  <c:v>-2.2019826733393299E-3</c:v>
                </c:pt>
                <c:pt idx="748">
                  <c:v>7.1885293579730999E-3</c:v>
                </c:pt>
                <c:pt idx="749">
                  <c:v>-1.45300416904526E-2</c:v>
                </c:pt>
                <c:pt idx="750">
                  <c:v>-2.2231213683128999E-3</c:v>
                </c:pt>
                <c:pt idx="751">
                  <c:v>3.15480942653181E-3</c:v>
                </c:pt>
                <c:pt idx="752">
                  <c:v>-7.8471227617978902E-3</c:v>
                </c:pt>
                <c:pt idx="753">
                  <c:v>-3.0345967046268201E-3</c:v>
                </c:pt>
                <c:pt idx="754">
                  <c:v>-2.33277655359845E-3</c:v>
                </c:pt>
                <c:pt idx="755">
                  <c:v>3.3453323306732799E-3</c:v>
                </c:pt>
                <c:pt idx="756">
                  <c:v>3.5568420160573102E-3</c:v>
                </c:pt>
                <c:pt idx="757">
                  <c:v>-5.0190830117712304E-3</c:v>
                </c:pt>
                <c:pt idx="758">
                  <c:v>-6.0398632800482397E-4</c:v>
                </c:pt>
                <c:pt idx="759">
                  <c:v>-5.2498858588845704E-3</c:v>
                </c:pt>
                <c:pt idx="760">
                  <c:v>-3.3242062598773797E-2</c:v>
                </c:pt>
                <c:pt idx="761">
                  <c:v>-9.6973962148597208E-3</c:v>
                </c:pt>
                <c:pt idx="762">
                  <c:v>-2.2774070631492099E-2</c:v>
                </c:pt>
                <c:pt idx="763">
                  <c:v>4.7146053312756599E-2</c:v>
                </c:pt>
                <c:pt idx="764">
                  <c:v>1.16031197770136E-2</c:v>
                </c:pt>
                <c:pt idx="765">
                  <c:v>-1.09724701870556E-2</c:v>
                </c:pt>
                <c:pt idx="766">
                  <c:v>-4.1942574698607699E-3</c:v>
                </c:pt>
                <c:pt idx="767">
                  <c:v>-2.0315633941394001E-2</c:v>
                </c:pt>
                <c:pt idx="768">
                  <c:v>1.3589510254456E-2</c:v>
                </c:pt>
                <c:pt idx="769">
                  <c:v>-7.6348561630463904E-3</c:v>
                </c:pt>
                <c:pt idx="770">
                  <c:v>-1.44607031964364E-2</c:v>
                </c:pt>
                <c:pt idx="771">
                  <c:v>7.0989924926500598E-3</c:v>
                </c:pt>
                <c:pt idx="772">
                  <c:v>-1.8479253820289501E-2</c:v>
                </c:pt>
                <c:pt idx="773">
                  <c:v>5.4071722529367202E-3</c:v>
                </c:pt>
                <c:pt idx="774">
                  <c:v>2.2623225377516698E-3</c:v>
                </c:pt>
                <c:pt idx="775">
                  <c:v>1.3959751946603701E-3</c:v>
                </c:pt>
                <c:pt idx="776">
                  <c:v>1.15066259982258E-2</c:v>
                </c:pt>
                <c:pt idx="777">
                  <c:v>2.2221055648977599E-3</c:v>
                </c:pt>
                <c:pt idx="778">
                  <c:v>2.4280824808519002E-3</c:v>
                </c:pt>
                <c:pt idx="779">
                  <c:v>-1.54069880755783E-2</c:v>
                </c:pt>
                <c:pt idx="780">
                  <c:v>-9.2930219602001805E-4</c:v>
                </c:pt>
                <c:pt idx="781">
                  <c:v>1.18044763398987E-3</c:v>
                </c:pt>
                <c:pt idx="782">
                  <c:v>-2.68485367745042E-3</c:v>
                </c:pt>
                <c:pt idx="783">
                  <c:v>-5.4995555660384398E-3</c:v>
                </c:pt>
                <c:pt idx="784">
                  <c:v>-1.6132898407217301E-2</c:v>
                </c:pt>
                <c:pt idx="785">
                  <c:v>1.35256349789308E-3</c:v>
                </c:pt>
                <c:pt idx="786">
                  <c:v>1.8112311199879699E-2</c:v>
                </c:pt>
                <c:pt idx="787">
                  <c:v>3.32636177732256E-3</c:v>
                </c:pt>
                <c:pt idx="788">
                  <c:v>-1.93008852539801E-3</c:v>
                </c:pt>
                <c:pt idx="789">
                  <c:v>8.1240425440904998E-3</c:v>
                </c:pt>
                <c:pt idx="790">
                  <c:v>2.9325184280535699E-3</c:v>
                </c:pt>
                <c:pt idx="791">
                  <c:v>-1.4241924216622801E-2</c:v>
                </c:pt>
                <c:pt idx="792">
                  <c:v>1.6560888047013899E-2</c:v>
                </c:pt>
                <c:pt idx="793">
                  <c:v>1.05229937101731E-3</c:v>
                </c:pt>
                <c:pt idx="794">
                  <c:v>3.04542109882783E-3</c:v>
                </c:pt>
                <c:pt idx="795">
                  <c:v>2.1599852615414999E-3</c:v>
                </c:pt>
                <c:pt idx="796">
                  <c:v>-5.6414692036888796E-3</c:v>
                </c:pt>
                <c:pt idx="797">
                  <c:v>-9.6853057344636496E-3</c:v>
                </c:pt>
                <c:pt idx="798">
                  <c:v>2.7338931386156201E-2</c:v>
                </c:pt>
                <c:pt idx="799">
                  <c:v>1.1157288575383E-2</c:v>
                </c:pt>
                <c:pt idx="800">
                  <c:v>-1.01947270822033E-3</c:v>
                </c:pt>
                <c:pt idx="801">
                  <c:v>-3.5800171208014899E-3</c:v>
                </c:pt>
                <c:pt idx="802">
                  <c:v>4.0979408421024398E-4</c:v>
                </c:pt>
                <c:pt idx="803">
                  <c:v>1.9274283020392202E-2</c:v>
                </c:pt>
                <c:pt idx="804">
                  <c:v>7.80628463742162E-3</c:v>
                </c:pt>
                <c:pt idx="805">
                  <c:v>-1.23179499311164E-3</c:v>
                </c:pt>
                <c:pt idx="806">
                  <c:v>2.4983773551125899E-3</c:v>
                </c:pt>
                <c:pt idx="807">
                  <c:v>2.8903194487170502E-3</c:v>
                </c:pt>
                <c:pt idx="808">
                  <c:v>8.8184866744196594E-3</c:v>
                </c:pt>
                <c:pt idx="809">
                  <c:v>-3.35968695466739E-3</c:v>
                </c:pt>
                <c:pt idx="810">
                  <c:v>3.7401967212305001E-3</c:v>
                </c:pt>
                <c:pt idx="811">
                  <c:v>-2.0575130954177102E-3</c:v>
                </c:pt>
                <c:pt idx="812">
                  <c:v>-1.96174596018983E-4</c:v>
                </c:pt>
                <c:pt idx="813">
                  <c:v>3.81848018676847E-3</c:v>
                </c:pt>
                <c:pt idx="814">
                  <c:v>-4.0146932748107702E-3</c:v>
                </c:pt>
                <c:pt idx="815">
                  <c:v>-3.5510298347113602E-3</c:v>
                </c:pt>
                <c:pt idx="816">
                  <c:v>6.0309639521046298E-3</c:v>
                </c:pt>
                <c:pt idx="817">
                  <c:v>4.0332551846348303E-3</c:v>
                </c:pt>
                <c:pt idx="818">
                  <c:v>-1.5732773920624599E-2</c:v>
                </c:pt>
                <c:pt idx="819">
                  <c:v>-3.8970821242614701E-3</c:v>
                </c:pt>
                <c:pt idx="820">
                  <c:v>4.4423001247864699E-3</c:v>
                </c:pt>
                <c:pt idx="821">
                  <c:v>2.76243269591008E-3</c:v>
                </c:pt>
                <c:pt idx="822">
                  <c:v>1.14611628290314E-2</c:v>
                </c:pt>
                <c:pt idx="823">
                  <c:v>-1.75472846740191E-3</c:v>
                </c:pt>
                <c:pt idx="824">
                  <c:v>-9.7575254992649093E-5</c:v>
                </c:pt>
                <c:pt idx="825">
                  <c:v>9.4194134950096404E-4</c:v>
                </c:pt>
                <c:pt idx="826">
                  <c:v>-7.1285883633710303E-3</c:v>
                </c:pt>
                <c:pt idx="827">
                  <c:v>-7.8431376569610702E-4</c:v>
                </c:pt>
                <c:pt idx="828">
                  <c:v>2.00656071188237E-3</c:v>
                </c:pt>
                <c:pt idx="829">
                  <c:v>-3.6999217515854199E-3</c:v>
                </c:pt>
                <c:pt idx="830">
                  <c:v>1.10020756146648E-2</c:v>
                </c:pt>
                <c:pt idx="831">
                  <c:v>-3.0331220357343301E-3</c:v>
                </c:pt>
                <c:pt idx="832">
                  <c:v>-1.24237448890671E-2</c:v>
                </c:pt>
                <c:pt idx="833">
                  <c:v>2.1204289107012001E-2</c:v>
                </c:pt>
                <c:pt idx="834">
                  <c:v>1.1958449179470499E-3</c:v>
                </c:pt>
                <c:pt idx="835">
                  <c:v>-8.7489621932354197E-3</c:v>
                </c:pt>
                <c:pt idx="836">
                  <c:v>-2.63968477077311E-3</c:v>
                </c:pt>
                <c:pt idx="837">
                  <c:v>4.7853990437498996E-3</c:v>
                </c:pt>
                <c:pt idx="838">
                  <c:v>-9.3970934261823104E-3</c:v>
                </c:pt>
                <c:pt idx="839">
                  <c:v>1.5372314608108201E-3</c:v>
                </c:pt>
                <c:pt idx="840">
                  <c:v>1.91977972781734E-2</c:v>
                </c:pt>
                <c:pt idx="841">
                  <c:v>1.0698354020686199E-2</c:v>
                </c:pt>
                <c:pt idx="842">
                  <c:v>-1.54151168685816E-2</c:v>
                </c:pt>
                <c:pt idx="843">
                  <c:v>-1.6440858673445E-2</c:v>
                </c:pt>
                <c:pt idx="844">
                  <c:v>-1.2119438824550999E-3</c:v>
                </c:pt>
                <c:pt idx="845">
                  <c:v>1.10628178046141E-2</c:v>
                </c:pt>
                <c:pt idx="846">
                  <c:v>7.5655065023686602E-3</c:v>
                </c:pt>
                <c:pt idx="847">
                  <c:v>2.2199709903819799E-3</c:v>
                </c:pt>
                <c:pt idx="848">
                  <c:v>-1.20808198747062E-3</c:v>
                </c:pt>
                <c:pt idx="849">
                  <c:v>7.8166863622228504E-3</c:v>
                </c:pt>
                <c:pt idx="850">
                  <c:v>-2.4060451432103302E-3</c:v>
                </c:pt>
                <c:pt idx="851">
                  <c:v>-1.02664339979425E-2</c:v>
                </c:pt>
                <c:pt idx="852">
                  <c:v>-5.5120343054406197E-3</c:v>
                </c:pt>
                <c:pt idx="853">
                  <c:v>4.1712246396746798E-3</c:v>
                </c:pt>
                <c:pt idx="854">
                  <c:v>-5.0673266561280699E-3</c:v>
                </c:pt>
                <c:pt idx="855">
                  <c:v>-1.1722993830532401E-2</c:v>
                </c:pt>
                <c:pt idx="856">
                  <c:v>-1.07408064702468E-2</c:v>
                </c:pt>
                <c:pt idx="857">
                  <c:v>-2.0095770942657799E-3</c:v>
                </c:pt>
                <c:pt idx="858">
                  <c:v>6.8433952789735903E-3</c:v>
                </c:pt>
                <c:pt idx="859">
                  <c:v>-1.24963215817619E-2</c:v>
                </c:pt>
                <c:pt idx="860">
                  <c:v>1.9090978464829E-2</c:v>
                </c:pt>
                <c:pt idx="861">
                  <c:v>-1.9297142778516602E-2</c:v>
                </c:pt>
                <c:pt idx="862">
                  <c:v>1.28534987510466E-3</c:v>
                </c:pt>
                <c:pt idx="863">
                  <c:v>-1.81117499430462E-2</c:v>
                </c:pt>
                <c:pt idx="864">
                  <c:v>1.98236801316254E-3</c:v>
                </c:pt>
                <c:pt idx="865">
                  <c:v>8.4073358359734503E-3</c:v>
                </c:pt>
                <c:pt idx="866">
                  <c:v>-1.20804343113041E-3</c:v>
                </c:pt>
                <c:pt idx="867">
                  <c:v>4.8394907247290099E-2</c:v>
                </c:pt>
                <c:pt idx="868">
                  <c:v>9.6391028604936608E-3</c:v>
                </c:pt>
                <c:pt idx="869">
                  <c:v>1.07616309363763E-3</c:v>
                </c:pt>
                <c:pt idx="870">
                  <c:v>2.09963690130066E-2</c:v>
                </c:pt>
                <c:pt idx="871">
                  <c:v>-2.23488666322562E-4</c:v>
                </c:pt>
                <c:pt idx="872">
                  <c:v>-9.2406086350767195E-3</c:v>
                </c:pt>
                <c:pt idx="873">
                  <c:v>7.0344785378692798E-3</c:v>
                </c:pt>
                <c:pt idx="874">
                  <c:v>-2.30724962957128E-3</c:v>
                </c:pt>
                <c:pt idx="875">
                  <c:v>-3.2873239840752598E-2</c:v>
                </c:pt>
                <c:pt idx="876">
                  <c:v>4.8057183399472601E-3</c:v>
                </c:pt>
                <c:pt idx="877">
                  <c:v>-2.9416090813681701E-4</c:v>
                </c:pt>
                <c:pt idx="878">
                  <c:v>-2.3564075704773698E-3</c:v>
                </c:pt>
                <c:pt idx="879">
                  <c:v>-2.9494175114272198E-4</c:v>
                </c:pt>
                <c:pt idx="880">
                  <c:v>1.1792454196756499E-3</c:v>
                </c:pt>
                <c:pt idx="881">
                  <c:v>1.2246521990993001E-3</c:v>
                </c:pt>
                <c:pt idx="882">
                  <c:v>1.75764130787574E-3</c:v>
                </c:pt>
                <c:pt idx="883">
                  <c:v>1.6833134238126799E-2</c:v>
                </c:pt>
                <c:pt idx="884">
                  <c:v>-7.6775435633059204E-4</c:v>
                </c:pt>
                <c:pt idx="885">
                  <c:v>1.8827934473293301E-3</c:v>
                </c:pt>
                <c:pt idx="886">
                  <c:v>-6.41672459799731E-3</c:v>
                </c:pt>
                <c:pt idx="887">
                  <c:v>8.4194909915289405E-3</c:v>
                </c:pt>
                <c:pt idx="888">
                  <c:v>1.3438264118392501E-2</c:v>
                </c:pt>
                <c:pt idx="889">
                  <c:v>-5.6561236763376299E-3</c:v>
                </c:pt>
                <c:pt idx="890">
                  <c:v>-1.8010376058791499E-3</c:v>
                </c:pt>
                <c:pt idx="891">
                  <c:v>1.89244455791952E-2</c:v>
                </c:pt>
                <c:pt idx="892">
                  <c:v>-1.6802020194733201E-3</c:v>
                </c:pt>
                <c:pt idx="893">
                  <c:v>-3.6501514625587698E-3</c:v>
                </c:pt>
                <c:pt idx="894">
                  <c:v>-1.40745976787983E-3</c:v>
                </c:pt>
                <c:pt idx="895">
                  <c:v>7.5032858543962698E-4</c:v>
                </c:pt>
                <c:pt idx="896">
                  <c:v>-4.8835559115455902E-3</c:v>
                </c:pt>
                <c:pt idx="897">
                  <c:v>5.8199732475070001E-3</c:v>
                </c:pt>
                <c:pt idx="898">
                  <c:v>2.8040022110541901E-3</c:v>
                </c:pt>
                <c:pt idx="899">
                  <c:v>5.3060399098645E-3</c:v>
                </c:pt>
                <c:pt idx="900">
                  <c:v>-1.54772409955871E-4</c:v>
                </c:pt>
                <c:pt idx="901">
                  <c:v>9.2841896929748199E-4</c:v>
                </c:pt>
                <c:pt idx="902">
                  <c:v>-3.253244492153E-3</c:v>
                </c:pt>
                <c:pt idx="903">
                  <c:v>-6.2573167041568298E-3</c:v>
                </c:pt>
                <c:pt idx="904">
                  <c:v>7.0948766619188097E-3</c:v>
                </c:pt>
                <c:pt idx="905">
                  <c:v>-6.8286953143144996E-4</c:v>
                </c:pt>
                <c:pt idx="906">
                  <c:v>9.3170602100028899E-4</c:v>
                </c:pt>
                <c:pt idx="907">
                  <c:v>1.0376227986090799E-2</c:v>
                </c:pt>
                <c:pt idx="908">
                  <c:v>-1.75268713286842E-3</c:v>
                </c:pt>
                <c:pt idx="909">
                  <c:v>-1.8472338514767501E-4</c:v>
                </c:pt>
                <c:pt idx="910">
                  <c:v>8.3728694510307698E-3</c:v>
                </c:pt>
                <c:pt idx="911">
                  <c:v>-1.46708260313357E-3</c:v>
                </c:pt>
                <c:pt idx="912">
                  <c:v>-7.1830127425711503E-3</c:v>
                </c:pt>
                <c:pt idx="913">
                  <c:v>9.1081176135937702E-3</c:v>
                </c:pt>
                <c:pt idx="914">
                  <c:v>-1.8367205990552501E-3</c:v>
                </c:pt>
                <c:pt idx="915">
                  <c:v>3.3097391618197199E-3</c:v>
                </c:pt>
                <c:pt idx="916">
                  <c:v>4.3046272450509198E-3</c:v>
                </c:pt>
                <c:pt idx="917">
                  <c:v>-1.37180505302596E-3</c:v>
                </c:pt>
                <c:pt idx="918">
                  <c:v>-1.5569907436288699E-3</c:v>
                </c:pt>
                <c:pt idx="919">
                  <c:v>-3.9742595007678599E-4</c:v>
                </c:pt>
                <c:pt idx="920">
                  <c:v>5.7647595251202697E-3</c:v>
                </c:pt>
                <c:pt idx="921">
                  <c:v>2.4604741988746002E-3</c:v>
                </c:pt>
                <c:pt idx="922">
                  <c:v>-2.7308725307395099E-4</c:v>
                </c:pt>
                <c:pt idx="923">
                  <c:v>3.0906305848549601E-3</c:v>
                </c:pt>
                <c:pt idx="924">
                  <c:v>2.2613265686659101E-3</c:v>
                </c:pt>
                <c:pt idx="925">
                  <c:v>1.5652571257603599E-2</c:v>
                </c:pt>
                <c:pt idx="926">
                  <c:v>7.9554914411144595E-3</c:v>
                </c:pt>
                <c:pt idx="927">
                  <c:v>-8.8047545731592599E-5</c:v>
                </c:pt>
                <c:pt idx="928">
                  <c:v>-2.2037119412390898E-3</c:v>
                </c:pt>
                <c:pt idx="929">
                  <c:v>5.5842126831078095E-4</c:v>
                </c:pt>
                <c:pt idx="930">
                  <c:v>-5.2998975748173296E-3</c:v>
                </c:pt>
                <c:pt idx="931">
                  <c:v>-1.24069494823448E-3</c:v>
                </c:pt>
                <c:pt idx="932">
                  <c:v>-2.57491818184152E-3</c:v>
                </c:pt>
                <c:pt idx="933">
                  <c:v>-3.5625260336033101E-3</c:v>
                </c:pt>
                <c:pt idx="934">
                  <c:v>1.9866921180120402E-3</c:v>
                </c:pt>
                <c:pt idx="935">
                  <c:v>-5.3229241852984497E-4</c:v>
                </c:pt>
                <c:pt idx="936">
                  <c:v>-4.17945564143196E-3</c:v>
                </c:pt>
                <c:pt idx="937">
                  <c:v>5.8640772217326996E-3</c:v>
                </c:pt>
                <c:pt idx="938">
                  <c:v>-1.24102489112957E-3</c:v>
                </c:pt>
                <c:pt idx="939">
                  <c:v>2.8850013764567198E-3</c:v>
                </c:pt>
                <c:pt idx="940">
                  <c:v>8.3191512674139403E-3</c:v>
                </c:pt>
                <c:pt idx="941">
                  <c:v>-2.6196312570876102E-3</c:v>
                </c:pt>
                <c:pt idx="942">
                  <c:v>-1.22484704726959E-3</c:v>
                </c:pt>
                <c:pt idx="943">
                  <c:v>-5.8826281410852598E-3</c:v>
                </c:pt>
                <c:pt idx="944">
                  <c:v>2.5731121923797001E-3</c:v>
                </c:pt>
                <c:pt idx="945">
                  <c:v>-5.3445608447842399E-3</c:v>
                </c:pt>
                <c:pt idx="946">
                  <c:v>-2.1106330937950201E-3</c:v>
                </c:pt>
                <c:pt idx="947">
                  <c:v>-6.5359709797856496E-3</c:v>
                </c:pt>
                <c:pt idx="948">
                  <c:v>-1.86261085381236E-3</c:v>
                </c:pt>
                <c:pt idx="949">
                  <c:v>-1.4234897078174401E-3</c:v>
                </c:pt>
                <c:pt idx="950">
                  <c:v>4.7142626779779996E-3</c:v>
                </c:pt>
                <c:pt idx="951">
                  <c:v>5.8396909892799399E-3</c:v>
                </c:pt>
                <c:pt idx="952">
                  <c:v>-3.9779057979215998E-3</c:v>
                </c:pt>
                <c:pt idx="953">
                  <c:v>1.41618009152835E-3</c:v>
                </c:pt>
                <c:pt idx="954">
                  <c:v>-8.1949132072170201E-4</c:v>
                </c:pt>
                <c:pt idx="955">
                  <c:v>7.9833241477803105E-4</c:v>
                </c:pt>
                <c:pt idx="956">
                  <c:v>1.5048464556684901E-2</c:v>
                </c:pt>
                <c:pt idx="957">
                  <c:v>2.3555081774430798E-3</c:v>
                </c:pt>
                <c:pt idx="958">
                  <c:v>2.92082436815765E-3</c:v>
                </c:pt>
                <c:pt idx="959">
                  <c:v>-3.4557235765058302E-4</c:v>
                </c:pt>
                <c:pt idx="960">
                  <c:v>6.0467327890842502E-4</c:v>
                </c:pt>
                <c:pt idx="961">
                  <c:v>1.0309369658861299E-2</c:v>
                </c:pt>
                <c:pt idx="962">
                  <c:v>8.5466433110573405E-5</c:v>
                </c:pt>
                <c:pt idx="963">
                  <c:v>-6.2731698013085001E-4</c:v>
                </c:pt>
                <c:pt idx="964">
                  <c:v>2.8215999225273398E-3</c:v>
                </c:pt>
                <c:pt idx="965">
                  <c:v>-6.0806079528518599E-3</c:v>
                </c:pt>
                <c:pt idx="966">
                  <c:v>1.9738260001985301E-3</c:v>
                </c:pt>
                <c:pt idx="967">
                  <c:v>-9.9949134656136893E-3</c:v>
                </c:pt>
                <c:pt idx="968">
                  <c:v>3.0457356400645898E-3</c:v>
                </c:pt>
                <c:pt idx="969">
                  <c:v>-3.0938491505416699E-3</c:v>
                </c:pt>
                <c:pt idx="970">
                  <c:v>2.4071538445872499E-3</c:v>
                </c:pt>
                <c:pt idx="971">
                  <c:v>7.8686687212145296E-3</c:v>
                </c:pt>
                <c:pt idx="972">
                  <c:v>-1.5021096989318E-2</c:v>
                </c:pt>
                <c:pt idx="973">
                  <c:v>2.64164244696526E-3</c:v>
                </c:pt>
                <c:pt idx="974">
                  <c:v>1.4311514393255899E-2</c:v>
                </c:pt>
                <c:pt idx="975">
                  <c:v>9.2608845065423901E-3</c:v>
                </c:pt>
                <c:pt idx="976">
                  <c:v>1.6374051568440101E-2</c:v>
                </c:pt>
                <c:pt idx="977">
                  <c:v>-8.2443629215198997E-5</c:v>
                </c:pt>
                <c:pt idx="978">
                  <c:v>2.0118354588273598E-3</c:v>
                </c:pt>
                <c:pt idx="979">
                  <c:v>3.02152040745999E-3</c:v>
                </c:pt>
                <c:pt idx="980">
                  <c:v>-1.0605752574795E-3</c:v>
                </c:pt>
                <c:pt idx="981">
                  <c:v>2.7714396611087599E-3</c:v>
                </c:pt>
                <c:pt idx="982">
                  <c:v>2.1699623735386899E-4</c:v>
                </c:pt>
                <c:pt idx="983">
                  <c:v>-8.1350416965807394E-5</c:v>
                </c:pt>
                <c:pt idx="984">
                  <c:v>6.5061811013362005E-4</c:v>
                </c:pt>
                <c:pt idx="985">
                  <c:v>1.4623448864797099E-3</c:v>
                </c:pt>
                <c:pt idx="986">
                  <c:v>-1.46234488647975E-3</c:v>
                </c:pt>
                <c:pt idx="987">
                  <c:v>3.7918803688221698E-4</c:v>
                </c:pt>
                <c:pt idx="988">
                  <c:v>1.6989820481910198E-2</c:v>
                </c:pt>
                <c:pt idx="989">
                  <c:v>-8.7862939475675096E-4</c:v>
                </c:pt>
                <c:pt idx="990">
                  <c:v>7.9907307565870402E-5</c:v>
                </c:pt>
                <c:pt idx="991">
                  <c:v>-9.5930937087501699E-4</c:v>
                </c:pt>
                <c:pt idx="992">
                  <c:v>-3.7345287730483498E-4</c:v>
                </c:pt>
                <c:pt idx="993">
                  <c:v>2.0796680027894599E-3</c:v>
                </c:pt>
                <c:pt idx="994">
                  <c:v>-3.0409754548532701E-3</c:v>
                </c:pt>
                <c:pt idx="995">
                  <c:v>-2.4876632818581499E-3</c:v>
                </c:pt>
                <c:pt idx="996">
                  <c:v>6.1676674348694199E-3</c:v>
                </c:pt>
                <c:pt idx="997">
                  <c:v>4.5219387429310898E-4</c:v>
                </c:pt>
                <c:pt idx="998">
                  <c:v>-4.3956114730382204E-3</c:v>
                </c:pt>
                <c:pt idx="999">
                  <c:v>-7.6382280906853199E-3</c:v>
                </c:pt>
                <c:pt idx="1000">
                  <c:v>-3.2289312518194298E-4</c:v>
                </c:pt>
                <c:pt idx="1001">
                  <c:v>3.0632833305167602E-3</c:v>
                </c:pt>
                <c:pt idx="1002">
                  <c:v>-1.5867282910021099E-3</c:v>
                </c:pt>
                <c:pt idx="1003">
                  <c:v>-1.78080021158786E-3</c:v>
                </c:pt>
                <c:pt idx="1004">
                  <c:v>-5.6728394081797195E-4</c:v>
                </c:pt>
                <c:pt idx="1005">
                  <c:v>3.3180947369115801E-3</c:v>
                </c:pt>
                <c:pt idx="1006">
                  <c:v>-4.4536289655062698E-3</c:v>
                </c:pt>
                <c:pt idx="1007">
                  <c:v>-2.4708566957176098E-3</c:v>
                </c:pt>
                <c:pt idx="1008">
                  <c:v>-1.6320837049200499E-2</c:v>
                </c:pt>
                <c:pt idx="1009">
                  <c:v>8.1112843327567508E-3</c:v>
                </c:pt>
                <c:pt idx="1010">
                  <c:v>-4.8754383232345903E-3</c:v>
                </c:pt>
                <c:pt idx="1011">
                  <c:v>-6.6489606652511699E-3</c:v>
                </c:pt>
                <c:pt idx="1012">
                  <c:v>-2.2031733276908299E-3</c:v>
                </c:pt>
                <c:pt idx="1013">
                  <c:v>2.5988194196651698E-3</c:v>
                </c:pt>
                <c:pt idx="1014">
                  <c:v>-6.1306091654923997E-3</c:v>
                </c:pt>
                <c:pt idx="1015">
                  <c:v>-1.18004059546348E-3</c:v>
                </c:pt>
                <c:pt idx="1016">
                  <c:v>3.9560676148026096E-3</c:v>
                </c:pt>
                <c:pt idx="1017">
                  <c:v>2.4550942365201599E-3</c:v>
                </c:pt>
                <c:pt idx="1018">
                  <c:v>-3.75955996520985E-3</c:v>
                </c:pt>
                <c:pt idx="1019">
                  <c:v>-1.08873173519656E-3</c:v>
                </c:pt>
                <c:pt idx="1020">
                  <c:v>-2.1810259463602298E-3</c:v>
                </c:pt>
                <c:pt idx="1021">
                  <c:v>2.0134234989721E-3</c:v>
                </c:pt>
                <c:pt idx="1022">
                  <c:v>8.9931916111922298E-4</c:v>
                </c:pt>
                <c:pt idx="1023">
                  <c:v>-1.1697862296512799E-3</c:v>
                </c:pt>
                <c:pt idx="1024">
                  <c:v>-1.1711562322409201E-3</c:v>
                </c:pt>
                <c:pt idx="1025">
                  <c:v>-1.04334139541103E-2</c:v>
                </c:pt>
                <c:pt idx="1026">
                  <c:v>2.6117493233531702E-3</c:v>
                </c:pt>
                <c:pt idx="1027">
                  <c:v>-1.3093061982136301E-2</c:v>
                </c:pt>
                <c:pt idx="1028">
                  <c:v>2.1234135468220601E-3</c:v>
                </c:pt>
                <c:pt idx="1029">
                  <c:v>6.5119262632445498E-3</c:v>
                </c:pt>
                <c:pt idx="1030">
                  <c:v>-3.2083783009695301E-3</c:v>
                </c:pt>
                <c:pt idx="1031">
                  <c:v>-1.6673059785775001E-3</c:v>
                </c:pt>
                <c:pt idx="1032">
                  <c:v>2.4616964173740899E-3</c:v>
                </c:pt>
                <c:pt idx="1033">
                  <c:v>8.10609859580343E-3</c:v>
                </c:pt>
                <c:pt idx="1034">
                  <c:v>4.6146828546724597E-3</c:v>
                </c:pt>
                <c:pt idx="1035">
                  <c:v>-5.4560088339638702E-3</c:v>
                </c:pt>
                <c:pt idx="1036">
                  <c:v>-2.9023669845904499E-3</c:v>
                </c:pt>
                <c:pt idx="1037">
                  <c:v>1.2152048275355799E-2</c:v>
                </c:pt>
                <c:pt idx="1038">
                  <c:v>1.42491956551648E-3</c:v>
                </c:pt>
                <c:pt idx="1039">
                  <c:v>-1.7916476884323899E-2</c:v>
                </c:pt>
                <c:pt idx="1040">
                  <c:v>7.3067444874553803E-3</c:v>
                </c:pt>
                <c:pt idx="1041">
                  <c:v>1.9132885032558599E-3</c:v>
                </c:pt>
                <c:pt idx="1042">
                  <c:v>8.4164457399333201E-5</c:v>
                </c:pt>
                <c:pt idx="1043">
                  <c:v>3.0252123912376402E-3</c:v>
                </c:pt>
                <c:pt idx="1044">
                  <c:v>-3.6145124040823299E-3</c:v>
                </c:pt>
                <c:pt idx="1045">
                  <c:v>4.1178258951199602E-3</c:v>
                </c:pt>
                <c:pt idx="1046">
                  <c:v>1.5618056238261E-3</c:v>
                </c:pt>
                <c:pt idx="1047">
                  <c:v>-1.8194571995554701E-2</c:v>
                </c:pt>
                <c:pt idx="1048">
                  <c:v>2.80124116795691E-3</c:v>
                </c:pt>
                <c:pt idx="1049">
                  <c:v>2.4552355389327101E-3</c:v>
                </c:pt>
                <c:pt idx="1050">
                  <c:v>-5.9367488419672897E-3</c:v>
                </c:pt>
                <c:pt idx="1051">
                  <c:v>2.6265757593106598E-3</c:v>
                </c:pt>
                <c:pt idx="1052">
                  <c:v>-2.6337563396335199E-2</c:v>
                </c:pt>
                <c:pt idx="1053">
                  <c:v>-7.1304649939565303E-3</c:v>
                </c:pt>
                <c:pt idx="1054">
                  <c:v>2.4405137189560202E-3</c:v>
                </c:pt>
                <c:pt idx="1055">
                  <c:v>-1.25269913734955E-2</c:v>
                </c:pt>
                <c:pt idx="1056">
                  <c:v>4.9915593266523697E-4</c:v>
                </c:pt>
                <c:pt idx="1057">
                  <c:v>3.07597904789429E-3</c:v>
                </c:pt>
                <c:pt idx="1058">
                  <c:v>5.2511935826280703E-3</c:v>
                </c:pt>
                <c:pt idx="1059">
                  <c:v>9.9019309872953303E-3</c:v>
                </c:pt>
                <c:pt idx="1060">
                  <c:v>-3.2030499617835399E-3</c:v>
                </c:pt>
                <c:pt idx="1061">
                  <c:v>1.90213208531246E-3</c:v>
                </c:pt>
                <c:pt idx="1062">
                  <c:v>-5.6196923065182404E-3</c:v>
                </c:pt>
                <c:pt idx="1063">
                  <c:v>-4.1702927511161596E-3</c:v>
                </c:pt>
                <c:pt idx="1064">
                  <c:v>1.4789684717683999E-3</c:v>
                </c:pt>
                <c:pt idx="1065">
                  <c:v>6.9522901905175703E-4</c:v>
                </c:pt>
                <c:pt idx="1066">
                  <c:v>4.4585094661736303E-3</c:v>
                </c:pt>
                <c:pt idx="1067">
                  <c:v>3.3374726114282398E-3</c:v>
                </c:pt>
                <c:pt idx="1068">
                  <c:v>2.7470551108513399E-2</c:v>
                </c:pt>
                <c:pt idx="1069">
                  <c:v>-6.4207016493249801E-3</c:v>
                </c:pt>
                <c:pt idx="1070">
                  <c:v>-8.9912794294403908E-3</c:v>
                </c:pt>
                <c:pt idx="1071">
                  <c:v>-5.3034966834252699E-3</c:v>
                </c:pt>
                <c:pt idx="1072">
                  <c:v>-2.40426013118279E-3</c:v>
                </c:pt>
                <c:pt idx="1073">
                  <c:v>3.4381984179163801E-4</c:v>
                </c:pt>
                <c:pt idx="1074">
                  <c:v>1.8031173047399901E-3</c:v>
                </c:pt>
                <c:pt idx="1075">
                  <c:v>-1.0434277395102E-2</c:v>
                </c:pt>
                <c:pt idx="1076">
                  <c:v>-1.0418483911296299E-3</c:v>
                </c:pt>
                <c:pt idx="1077">
                  <c:v>-1.9847845709821201E-2</c:v>
                </c:pt>
                <c:pt idx="1078">
                  <c:v>2.9228132937248199E-3</c:v>
                </c:pt>
                <c:pt idx="1079">
                  <c:v>4.6655268091774799E-3</c:v>
                </c:pt>
                <c:pt idx="1080">
                  <c:v>-2.9335165423777202E-3</c:v>
                </c:pt>
                <c:pt idx="1081">
                  <c:v>-5.7621718760205902E-3</c:v>
                </c:pt>
                <c:pt idx="1082">
                  <c:v>-1.0546169780855701E-2</c:v>
                </c:pt>
                <c:pt idx="1083">
                  <c:v>7.1851988002336899E-4</c:v>
                </c:pt>
                <c:pt idx="1084">
                  <c:v>5.1938864857303197E-3</c:v>
                </c:pt>
                <c:pt idx="1085">
                  <c:v>-5.9550394679727998E-5</c:v>
                </c:pt>
                <c:pt idx="1086">
                  <c:v>1.0714286739250301E-3</c:v>
                </c:pt>
                <c:pt idx="1087">
                  <c:v>-8.6037454915542204E-3</c:v>
                </c:pt>
                <c:pt idx="1088">
                  <c:v>-9.9058948169617909E-4</c:v>
                </c:pt>
                <c:pt idx="1089">
                  <c:v>1.13775023501652E-2</c:v>
                </c:pt>
                <c:pt idx="1090">
                  <c:v>9.0800213408618498E-3</c:v>
                </c:pt>
                <c:pt idx="1091">
                  <c:v>4.5837918096606001E-3</c:v>
                </c:pt>
                <c:pt idx="1092">
                  <c:v>-7.7962972857262801E-3</c:v>
                </c:pt>
                <c:pt idx="1093">
                  <c:v>7.7962972857261899E-3</c:v>
                </c:pt>
                <c:pt idx="1094">
                  <c:v>-8.6292445150017901E-5</c:v>
                </c:pt>
                <c:pt idx="1095">
                  <c:v>4.0247237892290799E-4</c:v>
                </c:pt>
                <c:pt idx="1096">
                  <c:v>-3.10773730784605E-3</c:v>
                </c:pt>
                <c:pt idx="1097">
                  <c:v>-3.0306989470472701E-3</c:v>
                </c:pt>
                <c:pt idx="1098">
                  <c:v>1.12676068259045E-3</c:v>
                </c:pt>
                <c:pt idx="1099">
                  <c:v>4.49438958783927E-3</c:v>
                </c:pt>
                <c:pt idx="1100">
                  <c:v>-1.07819038200276E-4</c:v>
                </c:pt>
                <c:pt idx="1101">
                  <c:v>-7.0127121728166802E-3</c:v>
                </c:pt>
                <c:pt idx="1102">
                  <c:v>3.38263039915911E-3</c:v>
                </c:pt>
                <c:pt idx="1103">
                  <c:v>-2.4273960770339101E-3</c:v>
                </c:pt>
                <c:pt idx="1104">
                  <c:v>1.3633446468609999E-3</c:v>
                </c:pt>
                <c:pt idx="1105">
                  <c:v>-1.6415399599580499E-3</c:v>
                </c:pt>
                <c:pt idx="1106">
                  <c:v>1.0408248448842699E-2</c:v>
                </c:pt>
                <c:pt idx="1107">
                  <c:v>-4.8035776016721998E-3</c:v>
                </c:pt>
                <c:pt idx="1108">
                  <c:v>-5.7327944647862702E-5</c:v>
                </c:pt>
                <c:pt idx="1109">
                  <c:v>-1.0325246141892599E-3</c:v>
                </c:pt>
                <c:pt idx="1110">
                  <c:v>-1.23870092654342E-2</c:v>
                </c:pt>
                <c:pt idx="1111">
                  <c:v>-9.5923268746023302E-4</c:v>
                </c:pt>
                <c:pt idx="1112">
                  <c:v>-1.7450484295228899E-4</c:v>
                </c:pt>
                <c:pt idx="1113">
                  <c:v>5.8831246916844196E-4</c:v>
                </c:pt>
                <c:pt idx="1114">
                  <c:v>-1.4810300219878501E-3</c:v>
                </c:pt>
                <c:pt idx="1115">
                  <c:v>-4.3687269134151498E-3</c:v>
                </c:pt>
                <c:pt idx="1116">
                  <c:v>-4.3792424610532998E-4</c:v>
                </c:pt>
                <c:pt idx="1117">
                  <c:v>-7.0157002132799004E-4</c:v>
                </c:pt>
                <c:pt idx="1118">
                  <c:v>-1.9054947963114199E-2</c:v>
                </c:pt>
                <c:pt idx="1119">
                  <c:v>9.2626241152520099E-3</c:v>
                </c:pt>
                <c:pt idx="1120">
                  <c:v>-8.5470605784583008E-3</c:v>
                </c:pt>
                <c:pt idx="1121">
                  <c:v>1.3675730410657399E-2</c:v>
                </c:pt>
                <c:pt idx="1122">
                  <c:v>-7.3580298592740799E-4</c:v>
                </c:pt>
                <c:pt idx="1123">
                  <c:v>1.06016442476791E-3</c:v>
                </c:pt>
                <c:pt idx="1124">
                  <c:v>-1.7661603719516301E-4</c:v>
                </c:pt>
                <c:pt idx="1125">
                  <c:v>2.9982385776066299E-3</c:v>
                </c:pt>
                <c:pt idx="1126">
                  <c:v>6.1617008243226498E-4</c:v>
                </c:pt>
                <c:pt idx="1127">
                  <c:v>-7.0472189744513801E-4</c:v>
                </c:pt>
                <c:pt idx="1128">
                  <c:v>7.05218646998925E-4</c:v>
                </c:pt>
                <c:pt idx="1129">
                  <c:v>-7.0521864699889605E-4</c:v>
                </c:pt>
                <c:pt idx="1130">
                  <c:v>5.97856537233397E-3</c:v>
                </c:pt>
                <c:pt idx="1131">
                  <c:v>1.01169535503419E-2</c:v>
                </c:pt>
                <c:pt idx="1132">
                  <c:v>1.84608756160733E-3</c:v>
                </c:pt>
                <c:pt idx="1133">
                  <c:v>4.1336607258513798E-3</c:v>
                </c:pt>
                <c:pt idx="1134">
                  <c:v>7.1930435159113099E-3</c:v>
                </c:pt>
                <c:pt idx="1135">
                  <c:v>7.4804837092501903E-3</c:v>
                </c:pt>
                <c:pt idx="1136">
                  <c:v>6.58396908635218E-3</c:v>
                </c:pt>
                <c:pt idx="1137">
                  <c:v>1.6770145058428E-3</c:v>
                </c:pt>
                <c:pt idx="1138">
                  <c:v>-1.1706665773785401E-3</c:v>
                </c:pt>
                <c:pt idx="1139">
                  <c:v>1.8075278608974302E-2</c:v>
                </c:pt>
                <c:pt idx="1140">
                  <c:v>8.4278206159353296E-3</c:v>
                </c:pt>
                <c:pt idx="1141">
                  <c:v>-8.9748351039706904E-4</c:v>
                </c:pt>
                <c:pt idx="1142">
                  <c:v>-1.55349362831664E-3</c:v>
                </c:pt>
                <c:pt idx="1143">
                  <c:v>1.34110190600058E-2</c:v>
                </c:pt>
                <c:pt idx="1144">
                  <c:v>-1.8586614910792601E-3</c:v>
                </c:pt>
                <c:pt idx="1145">
                  <c:v>1.2933475248833E-3</c:v>
                </c:pt>
                <c:pt idx="1146">
                  <c:v>-2.1548822299292199E-4</c:v>
                </c:pt>
                <c:pt idx="1147">
                  <c:v>9.6954035226694995E-4</c:v>
                </c:pt>
                <c:pt idx="1148">
                  <c:v>2.1780349835543202E-3</c:v>
                </c:pt>
                <c:pt idx="1149">
                  <c:v>1.4797310588057701E-2</c:v>
                </c:pt>
                <c:pt idx="1150">
                  <c:v>2.0621834719199098E-3</c:v>
                </c:pt>
                <c:pt idx="1151">
                  <c:v>1.2390117999666801E-3</c:v>
                </c:pt>
                <c:pt idx="1152">
                  <c:v>2.9164880957339499E-3</c:v>
                </c:pt>
                <c:pt idx="1153">
                  <c:v>1.49215689921451E-2</c:v>
                </c:pt>
                <c:pt idx="1154">
                  <c:v>-3.88470692867178E-3</c:v>
                </c:pt>
                <c:pt idx="1155">
                  <c:v>-3.1186677389903501E-3</c:v>
                </c:pt>
                <c:pt idx="1156">
                  <c:v>2.6028449108060601E-5</c:v>
                </c:pt>
                <c:pt idx="1157">
                  <c:v>-6.4233340073482003E-3</c:v>
                </c:pt>
                <c:pt idx="1158">
                  <c:v>-7.8103824911525703E-3</c:v>
                </c:pt>
                <c:pt idx="1159">
                  <c:v>-2.8553318891780801E-3</c:v>
                </c:pt>
                <c:pt idx="1160">
                  <c:v>-3.3415577278241401E-3</c:v>
                </c:pt>
                <c:pt idx="1161">
                  <c:v>8.4898698128756502E-4</c:v>
                </c:pt>
                <c:pt idx="1162">
                  <c:v>-1.11349729153916E-3</c:v>
                </c:pt>
                <c:pt idx="1163">
                  <c:v>-5.9063145599231202E-3</c:v>
                </c:pt>
                <c:pt idx="1164">
                  <c:v>-2.0835010341732798E-3</c:v>
                </c:pt>
                <c:pt idx="1165">
                  <c:v>-8.8278967251505399E-4</c:v>
                </c:pt>
                <c:pt idx="1166">
                  <c:v>3.7447176676842601E-4</c:v>
                </c:pt>
                <c:pt idx="1167">
                  <c:v>-8.0202109358360599E-5</c:v>
                </c:pt>
                <c:pt idx="1168">
                  <c:v>9.6200103619084099E-4</c:v>
                </c:pt>
                <c:pt idx="1169">
                  <c:v>2.0012013883007099E-3</c:v>
                </c:pt>
                <c:pt idx="1170">
                  <c:v>-1.0401249087502E-3</c:v>
                </c:pt>
                <c:pt idx="1171">
                  <c:v>-1.55126119122877E-3</c:v>
                </c:pt>
                <c:pt idx="1172">
                  <c:v>-9.6556171003454405E-4</c:v>
                </c:pt>
                <c:pt idx="1173">
                  <c:v>9.4544410676633897E-3</c:v>
                </c:pt>
                <c:pt idx="1174">
                  <c:v>-3.2748940966899499E-3</c:v>
                </c:pt>
                <c:pt idx="1175">
                  <c:v>1.4558694568091201E-3</c:v>
                </c:pt>
                <c:pt idx="1176">
                  <c:v>-3.1512666521028403E-2</c:v>
                </c:pt>
                <c:pt idx="1177">
                  <c:v>-3.7008142900684E-3</c:v>
                </c:pt>
                <c:pt idx="1178">
                  <c:v>4.1111717171408201E-3</c:v>
                </c:pt>
                <c:pt idx="1179">
                  <c:v>-9.0300872203531095E-4</c:v>
                </c:pt>
                <c:pt idx="1180">
                  <c:v>3.0792507277100198E-3</c:v>
                </c:pt>
                <c:pt idx="1181">
                  <c:v>4.3845474593315996E-3</c:v>
                </c:pt>
                <c:pt idx="1182">
                  <c:v>6.4793069408559402E-4</c:v>
                </c:pt>
                <c:pt idx="1183">
                  <c:v>1.8604656529196701E-3</c:v>
                </c:pt>
                <c:pt idx="1184">
                  <c:v>-2.18437852319045E-3</c:v>
                </c:pt>
                <c:pt idx="1185">
                  <c:v>-3.5114733876849601E-4</c:v>
                </c:pt>
                <c:pt idx="1186">
                  <c:v>2.9145098350955301E-3</c:v>
                </c:pt>
                <c:pt idx="1187">
                  <c:v>-2.9955898205455199E-3</c:v>
                </c:pt>
                <c:pt idx="1188">
                  <c:v>5.0145689033028497E-3</c:v>
                </c:pt>
                <c:pt idx="1189">
                  <c:v>-3.5561340312765398E-3</c:v>
                </c:pt>
                <c:pt idx="1190">
                  <c:v>-7.0243717570787196E-4</c:v>
                </c:pt>
                <c:pt idx="1191">
                  <c:v>-3.2459628622259599E-4</c:v>
                </c:pt>
                <c:pt idx="1192">
                  <c:v>-3.2517710142840901E-3</c:v>
                </c:pt>
                <c:pt idx="1193">
                  <c:v>3.17060547712674E-3</c:v>
                </c:pt>
                <c:pt idx="1194">
                  <c:v>3.5650661644961402E-3</c:v>
                </c:pt>
                <c:pt idx="1195">
                  <c:v>8.9114086456754393E-3</c:v>
                </c:pt>
                <c:pt idx="1196">
                  <c:v>6.1234294022897299E-3</c:v>
                </c:pt>
                <c:pt idx="1197">
                  <c:v>-8.6464931076905803E-3</c:v>
                </c:pt>
                <c:pt idx="1198">
                  <c:v>2.3655585861589298E-3</c:v>
                </c:pt>
                <c:pt idx="1199">
                  <c:v>2.3624837689130299E-4</c:v>
                </c:pt>
                <c:pt idx="1200">
                  <c:v>6.8171711535164195E-4</c:v>
                </c:pt>
                <c:pt idx="1201">
                  <c:v>2.0409772372586899E-3</c:v>
                </c:pt>
                <c:pt idx="1202">
                  <c:v>-7.8422146454322196E-5</c:v>
                </c:pt>
                <c:pt idx="1203">
                  <c:v>1.5683814335780899E-4</c:v>
                </c:pt>
                <c:pt idx="1204">
                  <c:v>-4.7946643238136397E-3</c:v>
                </c:pt>
                <c:pt idx="1205">
                  <c:v>3.7397164789567701E-4</c:v>
                </c:pt>
                <c:pt idx="1206">
                  <c:v>8.9286307443013999E-3</c:v>
                </c:pt>
                <c:pt idx="1207">
                  <c:v>4.1240380591584802E-3</c:v>
                </c:pt>
                <c:pt idx="1208">
                  <c:v>1.00441236894631E-2</c:v>
                </c:pt>
                <c:pt idx="1209">
                  <c:v>7.1673605662008204E-4</c:v>
                </c:pt>
                <c:pt idx="1210">
                  <c:v>3.5989165534239301E-3</c:v>
                </c:pt>
                <c:pt idx="1211">
                  <c:v>-6.1166757775262296E-4</c:v>
                </c:pt>
                <c:pt idx="1212">
                  <c:v>-1.53080779989439E-3</c:v>
                </c:pt>
                <c:pt idx="1213">
                  <c:v>7.4786673355493197E-3</c:v>
                </c:pt>
                <c:pt idx="1214">
                  <c:v>7.3413104796216501E-4</c:v>
                </c:pt>
                <c:pt idx="1215">
                  <c:v>1.5160706360510801E-3</c:v>
                </c:pt>
                <c:pt idx="1216">
                  <c:v>5.6648816471860297E-3</c:v>
                </c:pt>
                <c:pt idx="1217">
                  <c:v>2.03152697686139E-3</c:v>
                </c:pt>
                <c:pt idx="1218">
                  <c:v>9.7985001768280105E-3</c:v>
                </c:pt>
                <c:pt idx="1219">
                  <c:v>-6.9542781601014702E-4</c:v>
                </c:pt>
                <c:pt idx="1220">
                  <c:v>1.11819311662355E-3</c:v>
                </c:pt>
                <c:pt idx="1221">
                  <c:v>5.1276447206324302E-3</c:v>
                </c:pt>
                <c:pt idx="1222">
                  <c:v>8.4145757785296996E-3</c:v>
                </c:pt>
                <c:pt idx="1223">
                  <c:v>2.78919734552734E-3</c:v>
                </c:pt>
                <c:pt idx="1224">
                  <c:v>-2.19965546714517E-4</c:v>
                </c:pt>
                <c:pt idx="1225">
                  <c:v>-9.8029161654845393E-3</c:v>
                </c:pt>
                <c:pt idx="1226">
                  <c:v>-8.8532364144838296E-3</c:v>
                </c:pt>
                <c:pt idx="1227">
                  <c:v>-8.8569219676860999E-3</c:v>
                </c:pt>
                <c:pt idx="1228">
                  <c:v>-2.6422089126960598E-3</c:v>
                </c:pt>
                <c:pt idx="1229">
                  <c:v>1.5334944149703301E-3</c:v>
                </c:pt>
                <c:pt idx="1230">
                  <c:v>2.7763258846779798E-3</c:v>
                </c:pt>
                <c:pt idx="1231">
                  <c:v>-8.4160400568605298E-3</c:v>
                </c:pt>
                <c:pt idx="1232">
                  <c:v>1.50909228385527E-4</c:v>
                </c:pt>
                <c:pt idx="1233">
                  <c:v>-2.4991597245929802E-3</c:v>
                </c:pt>
                <c:pt idx="1234">
                  <c:v>-2.4354985781066402E-3</c:v>
                </c:pt>
                <c:pt idx="1235">
                  <c:v>7.5913216605361898E-3</c:v>
                </c:pt>
                <c:pt idx="1236">
                  <c:v>-2.8020768835776799E-3</c:v>
                </c:pt>
                <c:pt idx="1237">
                  <c:v>5.5963240666083497E-3</c:v>
                </c:pt>
                <c:pt idx="1238">
                  <c:v>-1.1331455671546001E-3</c:v>
                </c:pt>
                <c:pt idx="1239">
                  <c:v>1.7329115990592499E-2</c:v>
                </c:pt>
                <c:pt idx="1240">
                  <c:v>5.5623683297759598E-3</c:v>
                </c:pt>
                <c:pt idx="1241">
                  <c:v>1.0008178319666401E-2</c:v>
                </c:pt>
                <c:pt idx="1242">
                  <c:v>-9.2688614147802897E-3</c:v>
                </c:pt>
                <c:pt idx="1243">
                  <c:v>-5.7147096367826996E-3</c:v>
                </c:pt>
                <c:pt idx="1244">
                  <c:v>-8.5318951616745308E-3</c:v>
                </c:pt>
                <c:pt idx="1245">
                  <c:v>-7.0768472498095002E-3</c:v>
                </c:pt>
                <c:pt idx="1246">
                  <c:v>-9.1680043093590605E-4</c:v>
                </c:pt>
                <c:pt idx="1247">
                  <c:v>7.76614227651068E-3</c:v>
                </c:pt>
                <c:pt idx="1248">
                  <c:v>2.1922443609644899E-3</c:v>
                </c:pt>
                <c:pt idx="1249">
                  <c:v>-1.58353160564427E-3</c:v>
                </c:pt>
                <c:pt idx="1250">
                  <c:v>-2.6448045038768098E-3</c:v>
                </c:pt>
                <c:pt idx="1251">
                  <c:v>8.9639408553553492E-3</c:v>
                </c:pt>
                <c:pt idx="1252">
                  <c:v>-1.2756539455469199E-3</c:v>
                </c:pt>
                <c:pt idx="1253">
                  <c:v>-8.0188481512703097E-4</c:v>
                </c:pt>
                <c:pt idx="1254">
                  <c:v>-4.4506541991391497E-3</c:v>
                </c:pt>
                <c:pt idx="1255">
                  <c:v>7.2316699341645396E-3</c:v>
                </c:pt>
                <c:pt idx="1256">
                  <c:v>-1.05136687365573E-3</c:v>
                </c:pt>
                <c:pt idx="1257">
                  <c:v>7.5134302601015699E-5</c:v>
                </c:pt>
                <c:pt idx="1258">
                  <c:v>9.5030949403573505E-4</c:v>
                </c:pt>
                <c:pt idx="1259">
                  <c:v>-7.4945667901300805E-4</c:v>
                </c:pt>
                <c:pt idx="1260">
                  <c:v>5.9054553982200598E-3</c:v>
                </c:pt>
                <c:pt idx="1261">
                  <c:v>-8.4578177177080799E-3</c:v>
                </c:pt>
                <c:pt idx="1262">
                  <c:v>-3.08653837841073E-3</c:v>
                </c:pt>
                <c:pt idx="1263">
                  <c:v>2.0545264480904902E-3</c:v>
                </c:pt>
                <c:pt idx="1264">
                  <c:v>9.3232075657852104E-3</c:v>
                </c:pt>
                <c:pt idx="1265">
                  <c:v>-1.42058463739846E-2</c:v>
                </c:pt>
                <c:pt idx="1266">
                  <c:v>6.77481301082712E-4</c:v>
                </c:pt>
                <c:pt idx="1267">
                  <c:v>-9.1469814146565298E-3</c:v>
                </c:pt>
                <c:pt idx="1268">
                  <c:v>1.5184876126239299E-4</c:v>
                </c:pt>
                <c:pt idx="1269">
                  <c:v>3.5612843094585101E-3</c:v>
                </c:pt>
                <c:pt idx="1270">
                  <c:v>-8.6600358905512698E-3</c:v>
                </c:pt>
                <c:pt idx="1271">
                  <c:v>9.8695000942254207E-3</c:v>
                </c:pt>
                <c:pt idx="1272">
                  <c:v>-1.01747271091856E-2</c:v>
                </c:pt>
                <c:pt idx="1273">
                  <c:v>-2.1653452349850002E-3</c:v>
                </c:pt>
                <c:pt idx="1274">
                  <c:v>5.9101373245007997E-3</c:v>
                </c:pt>
                <c:pt idx="1275">
                  <c:v>1.1565220590253601E-2</c:v>
                </c:pt>
                <c:pt idx="1276">
                  <c:v>-9.1956418014008494E-3</c:v>
                </c:pt>
                <c:pt idx="1277">
                  <c:v>5.6273968578213597E-3</c:v>
                </c:pt>
                <c:pt idx="1278">
                  <c:v>-4.3635338571099396E-3</c:v>
                </c:pt>
                <c:pt idx="1279">
                  <c:v>-1.3580807881828801E-3</c:v>
                </c:pt>
                <c:pt idx="1280">
                  <c:v>1.2976966416663301E-2</c:v>
                </c:pt>
                <c:pt idx="1281">
                  <c:v>2.01020058013161E-3</c:v>
                </c:pt>
                <c:pt idx="1282">
                  <c:v>2.2977521218626299E-3</c:v>
                </c:pt>
                <c:pt idx="1283">
                  <c:v>-1.18255741792971E-3</c:v>
                </c:pt>
                <c:pt idx="1284">
                  <c:v>-1.49011846774985E-2</c:v>
                </c:pt>
                <c:pt idx="1285">
                  <c:v>-1.1095709563561601E-2</c:v>
                </c:pt>
                <c:pt idx="1286">
                  <c:v>-2.7361877677410198E-3</c:v>
                </c:pt>
                <c:pt idx="1287">
                  <c:v>-5.5860260889215095E-4</c:v>
                </c:pt>
                <c:pt idx="1288">
                  <c:v>-1.7549888141089401E-3</c:v>
                </c:pt>
                <c:pt idx="1289">
                  <c:v>-9.1296809669472196E-3</c:v>
                </c:pt>
                <c:pt idx="1290">
                  <c:v>-2.16032797544209E-3</c:v>
                </c:pt>
                <c:pt idx="1291">
                  <c:v>4.1621765035214E-3</c:v>
                </c:pt>
                <c:pt idx="1292">
                  <c:v>3.0879777808847601E-3</c:v>
                </c:pt>
                <c:pt idx="1293">
                  <c:v>6.6839076115481197E-3</c:v>
                </c:pt>
                <c:pt idx="1294">
                  <c:v>5.9625068151365696E-3</c:v>
                </c:pt>
                <c:pt idx="1295">
                  <c:v>2.2549618695229898E-3</c:v>
                </c:pt>
                <c:pt idx="1296">
                  <c:v>2.25216772094258E-4</c:v>
                </c:pt>
                <c:pt idx="1297">
                  <c:v>5.7499295516657103E-4</c:v>
                </c:pt>
                <c:pt idx="1298">
                  <c:v>3.3663768465938501E-3</c:v>
                </c:pt>
                <c:pt idx="1299">
                  <c:v>2.03296596769501E-2</c:v>
                </c:pt>
                <c:pt idx="1300">
                  <c:v>1.3163670176417001E-3</c:v>
                </c:pt>
                <c:pt idx="1301">
                  <c:v>-2.9276168169360402E-3</c:v>
                </c:pt>
                <c:pt idx="1302">
                  <c:v>-7.5827098069259204E-4</c:v>
                </c:pt>
                <c:pt idx="1303">
                  <c:v>3.3732568841731002E-2</c:v>
                </c:pt>
                <c:pt idx="1304">
                  <c:v>-7.8161086865414597E-4</c:v>
                </c:pt>
                <c:pt idx="1305">
                  <c:v>9.6209004691052997E-3</c:v>
                </c:pt>
                <c:pt idx="1306">
                  <c:v>2.5312909029884399E-3</c:v>
                </c:pt>
                <c:pt idx="1307">
                  <c:v>2.84364123476535E-3</c:v>
                </c:pt>
                <c:pt idx="1308">
                  <c:v>-1.3882295438468599E-2</c:v>
                </c:pt>
                <c:pt idx="1309">
                  <c:v>5.0704333982890598E-3</c:v>
                </c:pt>
                <c:pt idx="1310">
                  <c:v>-3.8709271687373099E-3</c:v>
                </c:pt>
                <c:pt idx="1311">
                  <c:v>-2.1157304638317901E-4</c:v>
                </c:pt>
                <c:pt idx="1312">
                  <c:v>-4.2113792725223696E-3</c:v>
                </c:pt>
                <c:pt idx="1313">
                  <c:v>-4.2231908443076602E-3</c:v>
                </c:pt>
                <c:pt idx="1314">
                  <c:v>4.0803234963969698E-3</c:v>
                </c:pt>
                <c:pt idx="1315">
                  <c:v>-3.5725769377147699E-4</c:v>
                </c:pt>
                <c:pt idx="1316">
                  <c:v>1.0713904099743799E-3</c:v>
                </c:pt>
                <c:pt idx="1317">
                  <c:v>-7.6234071726514704E-4</c:v>
                </c:pt>
                <c:pt idx="1318">
                  <c:v>7.1548671014046397E-5</c:v>
                </c:pt>
                <c:pt idx="1319">
                  <c:v>1.10286079941292E-2</c:v>
                </c:pt>
                <c:pt idx="1320">
                  <c:v>-6.88751968305299E-3</c:v>
                </c:pt>
                <c:pt idx="1321">
                  <c:v>-5.6446864893180404E-3</c:v>
                </c:pt>
                <c:pt idx="1322">
                  <c:v>4.7734983574255802E-4</c:v>
                </c:pt>
                <c:pt idx="1323">
                  <c:v>-1.9337517216572E-3</c:v>
                </c:pt>
                <c:pt idx="1324">
                  <c:v>-2.7998151747467199E-3</c:v>
                </c:pt>
                <c:pt idx="1325">
                  <c:v>-1.6548552181082901E-3</c:v>
                </c:pt>
                <c:pt idx="1326">
                  <c:v>-6.2845585540841596E-3</c:v>
                </c:pt>
                <c:pt idx="1327">
                  <c:v>-1.6912502325871199E-4</c:v>
                </c:pt>
                <c:pt idx="1328">
                  <c:v>2.96811308501015E-3</c:v>
                </c:pt>
                <c:pt idx="1329">
                  <c:v>-7.6189462629251701E-3</c:v>
                </c:pt>
                <c:pt idx="1330">
                  <c:v>2.6153346952174899E-3</c:v>
                </c:pt>
                <c:pt idx="1331">
                  <c:v>2.17304705099274E-4</c:v>
                </c:pt>
                <c:pt idx="1332">
                  <c:v>1.38072091338051E-2</c:v>
                </c:pt>
                <c:pt idx="1333">
                  <c:v>-1.5009115493183299E-3</c:v>
                </c:pt>
                <c:pt idx="1334">
                  <c:v>-3.4391378742327301E-3</c:v>
                </c:pt>
                <c:pt idx="1335">
                  <c:v>4.6543351358930502E-3</c:v>
                </c:pt>
                <c:pt idx="1336">
                  <c:v>-2.3178940907974399E-3</c:v>
                </c:pt>
                <c:pt idx="1337">
                  <c:v>4.73662432867877E-3</c:v>
                </c:pt>
                <c:pt idx="1338">
                  <c:v>9.9028344623533302E-3</c:v>
                </c:pt>
                <c:pt idx="1339">
                  <c:v>-7.4714831501992698E-3</c:v>
                </c:pt>
                <c:pt idx="1340">
                  <c:v>4.1340044619821801E-3</c:v>
                </c:pt>
                <c:pt idx="1341">
                  <c:v>1.3014841602893401E-3</c:v>
                </c:pt>
                <c:pt idx="1342">
                  <c:v>1.02912024075115E-2</c:v>
                </c:pt>
                <c:pt idx="1343">
                  <c:v>2.0315955006831401E-3</c:v>
                </c:pt>
                <c:pt idx="1344">
                  <c:v>-8.7158772043530106E-3</c:v>
                </c:pt>
                <c:pt idx="1345">
                  <c:v>5.70203227368213E-3</c:v>
                </c:pt>
                <c:pt idx="1346">
                  <c:v>-1.5478814840602199E-3</c:v>
                </c:pt>
                <c:pt idx="1347">
                  <c:v>-1.4105367115574299E-4</c:v>
                </c:pt>
                <c:pt idx="1348">
                  <c:v>-4.3825616198021802E-3</c:v>
                </c:pt>
                <c:pt idx="1349">
                  <c:v>-7.0866702703617599E-4</c:v>
                </c:pt>
                <c:pt idx="1350">
                  <c:v>-6.6861334507470997E-3</c:v>
                </c:pt>
                <c:pt idx="1351">
                  <c:v>-5.3531280315878697E-5</c:v>
                </c:pt>
                <c:pt idx="1352">
                  <c:v>3.4205121356519598E-3</c:v>
                </c:pt>
                <c:pt idx="1353">
                  <c:v>-7.1141464832744902E-5</c:v>
                </c:pt>
                <c:pt idx="1354">
                  <c:v>-5.9940239402105303E-3</c:v>
                </c:pt>
                <c:pt idx="1355">
                  <c:v>-8.7829450435929299E-4</c:v>
                </c:pt>
                <c:pt idx="1356">
                  <c:v>9.5072019576477994E-3</c:v>
                </c:pt>
                <c:pt idx="1357">
                  <c:v>-7.1146526300802296E-5</c:v>
                </c:pt>
                <c:pt idx="1358">
                  <c:v>8.2194184842382303E-3</c:v>
                </c:pt>
                <c:pt idx="1359">
                  <c:v>4.2313122748093501E-4</c:v>
                </c:pt>
                <c:pt idx="1360">
                  <c:v>1.5732939977073E-2</c:v>
                </c:pt>
                <c:pt idx="1361">
                  <c:v>-1.18010495803108E-3</c:v>
                </c:pt>
                <c:pt idx="1362">
                  <c:v>5.6794722550663097E-3</c:v>
                </c:pt>
                <c:pt idx="1363">
                  <c:v>6.6770167183178002E-3</c:v>
                </c:pt>
                <c:pt idx="1364">
                  <c:v>1.8795796279541101E-3</c:v>
                </c:pt>
                <c:pt idx="1365">
                  <c:v>8.1677107726069197E-4</c:v>
                </c:pt>
                <c:pt idx="1366">
                  <c:v>-4.0830214925861998E-4</c:v>
                </c:pt>
                <c:pt idx="1367">
                  <c:v>2.9903515555302199E-3</c:v>
                </c:pt>
                <c:pt idx="1368">
                  <c:v>1.7597333593820899E-3</c:v>
                </c:pt>
                <c:pt idx="1369">
                  <c:v>-4.3528615278626802E-2</c:v>
                </c:pt>
                <c:pt idx="1370">
                  <c:v>1.69073657746947E-3</c:v>
                </c:pt>
                <c:pt idx="1371">
                  <c:v>1.6267332574740299E-2</c:v>
                </c:pt>
                <c:pt idx="1372">
                  <c:v>6.4197921793533504E-3</c:v>
                </c:pt>
                <c:pt idx="1373">
                  <c:v>-3.8061380280632099E-3</c:v>
                </c:pt>
                <c:pt idx="1374">
                  <c:v>-8.73795360739461E-3</c:v>
                </c:pt>
                <c:pt idx="1375">
                  <c:v>-3.0221101131101599E-2</c:v>
                </c:pt>
                <c:pt idx="1376">
                  <c:v>1.3155719733658301E-2</c:v>
                </c:pt>
                <c:pt idx="1377">
                  <c:v>-1.68531176457676E-2</c:v>
                </c:pt>
                <c:pt idx="1378">
                  <c:v>-1.8134064155967699E-2</c:v>
                </c:pt>
                <c:pt idx="1379">
                  <c:v>1.0983254334497801E-2</c:v>
                </c:pt>
                <c:pt idx="1380">
                  <c:v>-3.1149123001569501E-3</c:v>
                </c:pt>
                <c:pt idx="1381">
                  <c:v>-3.9263325535837203E-2</c:v>
                </c:pt>
                <c:pt idx="1382">
                  <c:v>2.4777538608280102E-2</c:v>
                </c:pt>
                <c:pt idx="1383">
                  <c:v>1.8989017224360801E-3</c:v>
                </c:pt>
                <c:pt idx="1384">
                  <c:v>-2.3825089085731999E-3</c:v>
                </c:pt>
                <c:pt idx="1385">
                  <c:v>-2.2339492401068002E-3</c:v>
                </c:pt>
                <c:pt idx="1386">
                  <c:v>1.1958747347402401E-2</c:v>
                </c:pt>
                <c:pt idx="1387">
                  <c:v>1.45248033517461E-2</c:v>
                </c:pt>
                <c:pt idx="1388">
                  <c:v>-4.3179620481380099E-3</c:v>
                </c:pt>
                <c:pt idx="1389">
                  <c:v>-7.3625610597478196E-3</c:v>
                </c:pt>
                <c:pt idx="1390">
                  <c:v>0</c:v>
                </c:pt>
                <c:pt idx="1391">
                  <c:v>1.61115232529833E-2</c:v>
                </c:pt>
                <c:pt idx="1392">
                  <c:v>1.26219598362681E-4</c:v>
                </c:pt>
                <c:pt idx="1393">
                  <c:v>-3.0332926874606799E-3</c:v>
                </c:pt>
                <c:pt idx="1394">
                  <c:v>-1.36878451336071E-2</c:v>
                </c:pt>
                <c:pt idx="1395">
                  <c:v>-2.0221563205113698E-2</c:v>
                </c:pt>
                <c:pt idx="1396">
                  <c:v>1.20266970892132E-2</c:v>
                </c:pt>
                <c:pt idx="1397">
                  <c:v>2.5005595269743199E-3</c:v>
                </c:pt>
                <c:pt idx="1398">
                  <c:v>-1.2170221140556299E-2</c:v>
                </c:pt>
                <c:pt idx="1399">
                  <c:v>6.3748952578421697E-3</c:v>
                </c:pt>
                <c:pt idx="1400">
                  <c:v>2.3133930949472001E-2</c:v>
                </c:pt>
                <c:pt idx="1401">
                  <c:v>1.3089782927702799E-2</c:v>
                </c:pt>
                <c:pt idx="1402">
                  <c:v>-2.9276170626222398E-3</c:v>
                </c:pt>
                <c:pt idx="1403">
                  <c:v>1.2885038555238801E-2</c:v>
                </c:pt>
                <c:pt idx="1404">
                  <c:v>-1.5225103786119101E-2</c:v>
                </c:pt>
                <c:pt idx="1405">
                  <c:v>5.5769230383603098E-3</c:v>
                </c:pt>
                <c:pt idx="1406">
                  <c:v>4.6487299733967997E-3</c:v>
                </c:pt>
                <c:pt idx="1407">
                  <c:v>-8.6899940109693603E-3</c:v>
                </c:pt>
                <c:pt idx="1408">
                  <c:v>7.4201908633941098E-3</c:v>
                </c:pt>
                <c:pt idx="1409">
                  <c:v>-1.5243902468547801E-4</c:v>
                </c:pt>
                <c:pt idx="1410">
                  <c:v>-2.94719091497192E-2</c:v>
                </c:pt>
                <c:pt idx="1411">
                  <c:v>-1.8061327470354299E-2</c:v>
                </c:pt>
                <c:pt idx="1412">
                  <c:v>6.0466098829433899E-3</c:v>
                </c:pt>
                <c:pt idx="1413">
                  <c:v>-1.41398295357594E-3</c:v>
                </c:pt>
                <c:pt idx="1414">
                  <c:v>1.88486665400489E-3</c:v>
                </c:pt>
                <c:pt idx="1415">
                  <c:v>5.4773219879557097E-3</c:v>
                </c:pt>
                <c:pt idx="1416">
                  <c:v>-7.1034813210843198E-3</c:v>
                </c:pt>
                <c:pt idx="1417">
                  <c:v>2.9973379791406501E-2</c:v>
                </c:pt>
                <c:pt idx="1418">
                  <c:v>1.5922426351660999E-2</c:v>
                </c:pt>
                <c:pt idx="1419">
                  <c:v>2.2977951286502099E-3</c:v>
                </c:pt>
                <c:pt idx="1420">
                  <c:v>-2.0169919894772001E-2</c:v>
                </c:pt>
                <c:pt idx="1421">
                  <c:v>3.5717400517850302E-3</c:v>
                </c:pt>
                <c:pt idx="1422">
                  <c:v>5.9292515754326997E-3</c:v>
                </c:pt>
                <c:pt idx="1423">
                  <c:v>-4.7714420215248304E-3</c:v>
                </c:pt>
                <c:pt idx="1424">
                  <c:v>6.1524457702403597E-3</c:v>
                </c:pt>
                <c:pt idx="1425">
                  <c:v>1.45566009231927E-3</c:v>
                </c:pt>
                <c:pt idx="1426">
                  <c:v>2.8965804649578801E-3</c:v>
                </c:pt>
                <c:pt idx="1427">
                  <c:v>-9.3023926623135595E-3</c:v>
                </c:pt>
                <c:pt idx="1428">
                  <c:v>-2.1839325360489999E-2</c:v>
                </c:pt>
                <c:pt idx="1429">
                  <c:v>-1.3319232587608301E-3</c:v>
                </c:pt>
                <c:pt idx="1430">
                  <c:v>-7.0021134995361303E-3</c:v>
                </c:pt>
                <c:pt idx="1431">
                  <c:v>4.47091997017964E-4</c:v>
                </c:pt>
                <c:pt idx="1432">
                  <c:v>-5.0588994145189499E-3</c:v>
                </c:pt>
                <c:pt idx="1433">
                  <c:v>4.5068271579007703E-3</c:v>
                </c:pt>
                <c:pt idx="1434">
                  <c:v>9.8128510452980804E-3</c:v>
                </c:pt>
                <c:pt idx="1435">
                  <c:v>2.0290314437411798E-3</c:v>
                </c:pt>
                <c:pt idx="1436">
                  <c:v>-4.6580545507696903E-3</c:v>
                </c:pt>
                <c:pt idx="1437">
                  <c:v>-3.80198477784853E-3</c:v>
                </c:pt>
                <c:pt idx="1438">
                  <c:v>-2.0120112813569999E-2</c:v>
                </c:pt>
                <c:pt idx="1439">
                  <c:v>-3.8129279959542902E-3</c:v>
                </c:pt>
                <c:pt idx="1440">
                  <c:v>9.3844228878636297E-3</c:v>
                </c:pt>
                <c:pt idx="1441">
                  <c:v>-1.6143384527656801E-3</c:v>
                </c:pt>
                <c:pt idx="1442">
                  <c:v>-7.9610493573485097E-3</c:v>
                </c:pt>
                <c:pt idx="1443">
                  <c:v>7.31353820562748E-3</c:v>
                </c:pt>
                <c:pt idx="1444">
                  <c:v>1.4787700154379401E-2</c:v>
                </c:pt>
                <c:pt idx="1445">
                  <c:v>1.49652422766409E-2</c:v>
                </c:pt>
                <c:pt idx="1446">
                  <c:v>-3.1056942653264201E-3</c:v>
                </c:pt>
                <c:pt idx="1447">
                  <c:v>-7.4047872080004896E-3</c:v>
                </c:pt>
                <c:pt idx="1448">
                  <c:v>1.75662772733891E-3</c:v>
                </c:pt>
                <c:pt idx="1449">
                  <c:v>-1.20386686689338E-2</c:v>
                </c:pt>
                <c:pt idx="1450">
                  <c:v>3.1440229050631501E-3</c:v>
                </c:pt>
                <c:pt idx="1451">
                  <c:v>-1.39807700785424E-3</c:v>
                </c:pt>
                <c:pt idx="1452">
                  <c:v>-6.5685675899795001E-3</c:v>
                </c:pt>
                <c:pt idx="1453">
                  <c:v>4.3838355642990996E-3</c:v>
                </c:pt>
                <c:pt idx="1454">
                  <c:v>-9.7680874362070704E-3</c:v>
                </c:pt>
                <c:pt idx="1455">
                  <c:v>-6.4008096428020099E-3</c:v>
                </c:pt>
                <c:pt idx="1456">
                  <c:v>-4.2970294384194101E-3</c:v>
                </c:pt>
                <c:pt idx="1457">
                  <c:v>1.30633800132551E-2</c:v>
                </c:pt>
                <c:pt idx="1458">
                  <c:v>-1.12225293553458E-2</c:v>
                </c:pt>
                <c:pt idx="1459">
                  <c:v>1.3616949027173701E-2</c:v>
                </c:pt>
                <c:pt idx="1460">
                  <c:v>1.8913746727815099E-3</c:v>
                </c:pt>
                <c:pt idx="1461">
                  <c:v>-3.8614844843812201E-3</c:v>
                </c:pt>
                <c:pt idx="1462">
                  <c:v>1.07259389948734E-2</c:v>
                </c:pt>
                <c:pt idx="1463">
                  <c:v>4.3881104054752504E-3</c:v>
                </c:pt>
                <c:pt idx="1464">
                  <c:v>5.9016299670747903E-3</c:v>
                </c:pt>
                <c:pt idx="1465">
                  <c:v>-3.7830064490446198E-3</c:v>
                </c:pt>
                <c:pt idx="1466">
                  <c:v>-9.7879290032903206E-4</c:v>
                </c:pt>
                <c:pt idx="1467">
                  <c:v>7.3418447642616797E-4</c:v>
                </c:pt>
                <c:pt idx="1468">
                  <c:v>-1.7956256865135499E-3</c:v>
                </c:pt>
                <c:pt idx="1469">
                  <c:v>1.63252015687461E-3</c:v>
                </c:pt>
                <c:pt idx="1470">
                  <c:v>-3.5256344746384298E-3</c:v>
                </c:pt>
                <c:pt idx="1471">
                  <c:v>1.02506125326935E-2</c:v>
                </c:pt>
                <c:pt idx="1472">
                  <c:v>-4.3334355046048397E-3</c:v>
                </c:pt>
                <c:pt idx="1473">
                  <c:v>-4.8462044002874202E-3</c:v>
                </c:pt>
                <c:pt idx="1474">
                  <c:v>1.13800401244402E-2</c:v>
                </c:pt>
                <c:pt idx="1475">
                  <c:v>-6.7908048857292104E-4</c:v>
                </c:pt>
                <c:pt idx="1476">
                  <c:v>-1.95966421822227E-3</c:v>
                </c:pt>
                <c:pt idx="1477">
                  <c:v>-6.0665868957724897E-3</c:v>
                </c:pt>
                <c:pt idx="1478">
                  <c:v>3.20184174034848E-3</c:v>
                </c:pt>
                <c:pt idx="1479">
                  <c:v>-5.4245222191047797E-3</c:v>
                </c:pt>
                <c:pt idx="1480">
                  <c:v>6.5865326880823797E-4</c:v>
                </c:pt>
                <c:pt idx="1481">
                  <c:v>9.2513656678798704E-3</c:v>
                </c:pt>
                <c:pt idx="1482">
                  <c:v>9.2449446569223895E-3</c:v>
                </c:pt>
                <c:pt idx="1483">
                  <c:v>5.9820716775474698E-3</c:v>
                </c:pt>
                <c:pt idx="1484">
                  <c:v>7.9428155136006197E-4</c:v>
                </c:pt>
                <c:pt idx="1485">
                  <c:v>1.0496091309290899E-2</c:v>
                </c:pt>
                <c:pt idx="1486">
                  <c:v>-8.9898878456556308E-3</c:v>
                </c:pt>
                <c:pt idx="1487">
                  <c:v>1.19686468091929E-2</c:v>
                </c:pt>
                <c:pt idx="1488">
                  <c:v>-1.4427306889001901E-2</c:v>
                </c:pt>
                <c:pt idx="1489">
                  <c:v>-3.2985133364201E-3</c:v>
                </c:pt>
                <c:pt idx="1490">
                  <c:v>3.48340971781326E-2</c:v>
                </c:pt>
                <c:pt idx="1491">
                  <c:v>-1.01982122431929E-2</c:v>
                </c:pt>
                <c:pt idx="1492">
                  <c:v>-1.4660938882837799E-2</c:v>
                </c:pt>
                <c:pt idx="1493">
                  <c:v>-7.1488147927181603E-4</c:v>
                </c:pt>
                <c:pt idx="1494">
                  <c:v>2.0595756270640601E-3</c:v>
                </c:pt>
                <c:pt idx="1495">
                  <c:v>2.13297668063346E-2</c:v>
                </c:pt>
                <c:pt idx="1496">
                  <c:v>-5.7368945621343896E-3</c:v>
                </c:pt>
                <c:pt idx="1497">
                  <c:v>1.28236597013156E-2</c:v>
                </c:pt>
                <c:pt idx="1498">
                  <c:v>9.7010270782689704E-3</c:v>
                </c:pt>
                <c:pt idx="1499">
                  <c:v>1.5673217611377899E-3</c:v>
                </c:pt>
                <c:pt idx="1500">
                  <c:v>2.6446046619800199E-3</c:v>
                </c:pt>
                <c:pt idx="1501">
                  <c:v>9.0511395528961697E-4</c:v>
                </c:pt>
                <c:pt idx="1502">
                  <c:v>-1.0534789915251599E-2</c:v>
                </c:pt>
                <c:pt idx="1503">
                  <c:v>5.3191614775998097E-3</c:v>
                </c:pt>
                <c:pt idx="1504">
                  <c:v>1.76787770430596E-4</c:v>
                </c:pt>
                <c:pt idx="1505">
                  <c:v>-4.2508034251946001E-3</c:v>
                </c:pt>
                <c:pt idx="1506">
                  <c:v>-2.20843100837594E-3</c:v>
                </c:pt>
                <c:pt idx="1507">
                  <c:v>2.28684682934458E-4</c:v>
                </c:pt>
                <c:pt idx="1508">
                  <c:v>-3.4357735649562602E-3</c:v>
                </c:pt>
                <c:pt idx="1509">
                  <c:v>-1.3539250454387699E-3</c:v>
                </c:pt>
                <c:pt idx="1510">
                  <c:v>-5.5444466691235896E-3</c:v>
                </c:pt>
                <c:pt idx="1511">
                  <c:v>7.1558032425992797E-3</c:v>
                </c:pt>
                <c:pt idx="1512">
                  <c:v>1.55950062547576E-2</c:v>
                </c:pt>
                <c:pt idx="1513">
                  <c:v>1.4909435198829099E-2</c:v>
                </c:pt>
                <c:pt idx="1514">
                  <c:v>5.9211679160531298E-3</c:v>
                </c:pt>
                <c:pt idx="1515">
                  <c:v>-1.12406135236279E-2</c:v>
                </c:pt>
                <c:pt idx="1516">
                  <c:v>-5.4823074043084197E-3</c:v>
                </c:pt>
                <c:pt idx="1517">
                  <c:v>3.7075528158659801E-3</c:v>
                </c:pt>
                <c:pt idx="1518">
                  <c:v>6.1979096066119097E-3</c:v>
                </c:pt>
                <c:pt idx="1519">
                  <c:v>-2.5350536283434001E-3</c:v>
                </c:pt>
                <c:pt idx="1520">
                  <c:v>-4.4569974241640596E-3</c:v>
                </c:pt>
                <c:pt idx="1521">
                  <c:v>4.0121905371507498E-3</c:v>
                </c:pt>
                <c:pt idx="1522">
                  <c:v>6.6713615757756604E-4</c:v>
                </c:pt>
                <c:pt idx="1523">
                  <c:v>-1.9284978532901099E-3</c:v>
                </c:pt>
                <c:pt idx="1524">
                  <c:v>-1.8069450147064001E-3</c:v>
                </c:pt>
                <c:pt idx="1525">
                  <c:v>1.58768822112582E-2</c:v>
                </c:pt>
                <c:pt idx="1526">
                  <c:v>7.40662646001892E-3</c:v>
                </c:pt>
                <c:pt idx="1527">
                  <c:v>3.2823983663163299E-3</c:v>
                </c:pt>
                <c:pt idx="1528">
                  <c:v>-2.6712321880245703E-4</c:v>
                </c:pt>
                <c:pt idx="1529">
                  <c:v>9.4299262539232192E-3</c:v>
                </c:pt>
                <c:pt idx="1530">
                  <c:v>6.11798791718564E-3</c:v>
                </c:pt>
                <c:pt idx="1531">
                  <c:v>3.7958863841463099E-3</c:v>
                </c:pt>
                <c:pt idx="1532">
                  <c:v>-2.8634853841952002E-3</c:v>
                </c:pt>
                <c:pt idx="1533">
                  <c:v>1.1212511317811799E-3</c:v>
                </c:pt>
                <c:pt idx="1534">
                  <c:v>4.1354782645641897E-3</c:v>
                </c:pt>
                <c:pt idx="1535">
                  <c:v>-5.6939503317719503E-4</c:v>
                </c:pt>
                <c:pt idx="1536">
                  <c:v>1.0763451880365401E-2</c:v>
                </c:pt>
                <c:pt idx="1537">
                  <c:v>6.3189145169491798E-3</c:v>
                </c:pt>
                <c:pt idx="1538">
                  <c:v>-5.6703914284568198E-3</c:v>
                </c:pt>
                <c:pt idx="1539">
                  <c:v>-1.3113297435467901E-2</c:v>
                </c:pt>
                <c:pt idx="1540">
                  <c:v>-3.4682115689273802E-3</c:v>
                </c:pt>
                <c:pt idx="1541">
                  <c:v>4.3418482482520797E-4</c:v>
                </c:pt>
                <c:pt idx="1542">
                  <c:v>-3.6180759467023901E-4</c:v>
                </c:pt>
                <c:pt idx="1543">
                  <c:v>3.6469568902938402E-3</c:v>
                </c:pt>
                <c:pt idx="1544">
                  <c:v>5.6394481473470096E-3</c:v>
                </c:pt>
                <c:pt idx="1545">
                  <c:v>-1.0375392705354499E-2</c:v>
                </c:pt>
                <c:pt idx="1546">
                  <c:v>2.2990167465051698E-3</c:v>
                </c:pt>
                <c:pt idx="1547">
                  <c:v>-1.79565499855996E-3</c:v>
                </c:pt>
                <c:pt idx="1548">
                  <c:v>6.9422027079923195E-4</c:v>
                </c:pt>
                <c:pt idx="1549">
                  <c:v>-1.3640118414757201E-3</c:v>
                </c:pt>
                <c:pt idx="1550">
                  <c:v>-1.0616500971078901E-2</c:v>
                </c:pt>
                <c:pt idx="1551">
                  <c:v>-2.8650190250671798E-2</c:v>
                </c:pt>
                <c:pt idx="1552">
                  <c:v>2.24123119237751E-4</c:v>
                </c:pt>
                <c:pt idx="1553">
                  <c:v>1.9913873093708301E-4</c:v>
                </c:pt>
                <c:pt idx="1554">
                  <c:v>1.9297482495567599E-2</c:v>
                </c:pt>
                <c:pt idx="1555">
                  <c:v>2.10137433066796E-2</c:v>
                </c:pt>
                <c:pt idx="1556">
                  <c:v>2.8677946855555701E-4</c:v>
                </c:pt>
                <c:pt idx="1557">
                  <c:v>-3.2310205814464199E-3</c:v>
                </c:pt>
                <c:pt idx="1558">
                  <c:v>-8.8815328771705399E-4</c:v>
                </c:pt>
                <c:pt idx="1559">
                  <c:v>1.80108834394751E-3</c:v>
                </c:pt>
                <c:pt idx="1560">
                  <c:v>-1.0564497677441701E-2</c:v>
                </c:pt>
                <c:pt idx="1561">
                  <c:v>7.2479841832939502E-3</c:v>
                </c:pt>
                <c:pt idx="1562">
                  <c:v>-1.0891771919892801E-2</c:v>
                </c:pt>
                <c:pt idx="1563">
                  <c:v>1.4085212079512301E-3</c:v>
                </c:pt>
                <c:pt idx="1564">
                  <c:v>2.29977796492161E-2</c:v>
                </c:pt>
                <c:pt idx="1565">
                  <c:v>-5.4142755330658203E-3</c:v>
                </c:pt>
                <c:pt idx="1566">
                  <c:v>5.9114876042532403E-3</c:v>
                </c:pt>
                <c:pt idx="1567">
                  <c:v>-9.9467148520539705E-4</c:v>
                </c:pt>
                <c:pt idx="1568">
                  <c:v>3.5822365877862198E-3</c:v>
                </c:pt>
                <c:pt idx="1569">
                  <c:v>2.5985897967291099E-3</c:v>
                </c:pt>
                <c:pt idx="1570">
                  <c:v>1.51750092872351E-2</c:v>
                </c:pt>
                <c:pt idx="1571">
                  <c:v>3.7924541231327698E-3</c:v>
                </c:pt>
                <c:pt idx="1572">
                  <c:v>2.7525461225259601E-4</c:v>
                </c:pt>
                <c:pt idx="1573">
                  <c:v>6.4155459269170097E-4</c:v>
                </c:pt>
                <c:pt idx="1574">
                  <c:v>-6.4760818826678302E-3</c:v>
                </c:pt>
                <c:pt idx="1575">
                  <c:v>-2.9765016956882699E-3</c:v>
                </c:pt>
                <c:pt idx="1576">
                  <c:v>1.73160216427789E-3</c:v>
                </c:pt>
                <c:pt idx="1577">
                  <c:v>1.0258618659401799E-2</c:v>
                </c:pt>
                <c:pt idx="1578">
                  <c:v>3.9493857072093299E-3</c:v>
                </c:pt>
                <c:pt idx="1579">
                  <c:v>-8.7022100597742204E-3</c:v>
                </c:pt>
                <c:pt idx="1580">
                  <c:v>-3.0927440687476E-2</c:v>
                </c:pt>
                <c:pt idx="1581">
                  <c:v>8.4441649793507898E-4</c:v>
                </c:pt>
                <c:pt idx="1582">
                  <c:v>-2.0216329010651099E-3</c:v>
                </c:pt>
                <c:pt idx="1583">
                  <c:v>1.30013426998526E-2</c:v>
                </c:pt>
                <c:pt idx="1584">
                  <c:v>2.2233878673241701E-2</c:v>
                </c:pt>
                <c:pt idx="1585">
                  <c:v>-4.03709193830504E-3</c:v>
                </c:pt>
                <c:pt idx="1586">
                  <c:v>7.1733868661013299E-3</c:v>
                </c:pt>
                <c:pt idx="1587">
                  <c:v>-1.56937958349499E-3</c:v>
                </c:pt>
                <c:pt idx="1588">
                  <c:v>-1.23186437696655E-3</c:v>
                </c:pt>
                <c:pt idx="1589">
                  <c:v>-4.1104338822454798E-4</c:v>
                </c:pt>
                <c:pt idx="1590">
                  <c:v>-3.2951220863122201E-3</c:v>
                </c:pt>
                <c:pt idx="1591">
                  <c:v>-3.89877003865585E-4</c:v>
                </c:pt>
                <c:pt idx="1592">
                  <c:v>8.5001882790999798E-3</c:v>
                </c:pt>
                <c:pt idx="1593">
                  <c:v>4.0871991502698501E-3</c:v>
                </c:pt>
                <c:pt idx="1594">
                  <c:v>5.0179802859822596E-3</c:v>
                </c:pt>
                <c:pt idx="1595">
                  <c:v>-0.10578147967161999</c:v>
                </c:pt>
                <c:pt idx="1596">
                  <c:v>-9.8173470078109695E-3</c:v>
                </c:pt>
                <c:pt idx="1597">
                  <c:v>9.8629247667353093E-3</c:v>
                </c:pt>
                <c:pt idx="1598">
                  <c:v>-2.1781274219171101E-2</c:v>
                </c:pt>
                <c:pt idx="1599">
                  <c:v>5.1586795658745003E-3</c:v>
                </c:pt>
                <c:pt idx="1600">
                  <c:v>-1.40427546871472E-3</c:v>
                </c:pt>
                <c:pt idx="1601">
                  <c:v>-1.3950148756807701E-2</c:v>
                </c:pt>
                <c:pt idx="1602">
                  <c:v>1.55091576190976E-2</c:v>
                </c:pt>
                <c:pt idx="1603">
                  <c:v>5.5092221824725902E-3</c:v>
                </c:pt>
                <c:pt idx="1604">
                  <c:v>-1.0994189893337801E-3</c:v>
                </c:pt>
                <c:pt idx="1605">
                  <c:v>4.6297040535557702E-3</c:v>
                </c:pt>
                <c:pt idx="1606">
                  <c:v>-5.0623485404045496E-3</c:v>
                </c:pt>
                <c:pt idx="1607">
                  <c:v>-1.6018017154446899E-2</c:v>
                </c:pt>
                <c:pt idx="1608">
                  <c:v>1.6644044250563501E-2</c:v>
                </c:pt>
                <c:pt idx="1609">
                  <c:v>-2.14514422123406E-3</c:v>
                </c:pt>
                <c:pt idx="1610">
                  <c:v>2.2960887284671501E-2</c:v>
                </c:pt>
                <c:pt idx="1611">
                  <c:v>-7.9570893781533095E-3</c:v>
                </c:pt>
                <c:pt idx="1612">
                  <c:v>6.0315679298354498E-3</c:v>
                </c:pt>
                <c:pt idx="1613">
                  <c:v>3.0833269341620301E-4</c:v>
                </c:pt>
                <c:pt idx="1614">
                  <c:v>-3.7980490736812598E-3</c:v>
                </c:pt>
                <c:pt idx="1615">
                  <c:v>8.3838404438973703E-3</c:v>
                </c:pt>
                <c:pt idx="1616">
                  <c:v>-1.02565001671892E-2</c:v>
                </c:pt>
                <c:pt idx="1617">
                  <c:v>8.1671204169557806E-3</c:v>
                </c:pt>
                <c:pt idx="1618">
                  <c:v>1.2318271090326601E-2</c:v>
                </c:pt>
                <c:pt idx="1619">
                  <c:v>-3.6418232346728001E-3</c:v>
                </c:pt>
                <c:pt idx="1620">
                  <c:v>0</c:v>
                </c:pt>
                <c:pt idx="1621">
                  <c:v>-1.3837534634884E-2</c:v>
                </c:pt>
                <c:pt idx="1622">
                  <c:v>9.4022474356549209E-3</c:v>
                </c:pt>
                <c:pt idx="1623">
                  <c:v>1.9697851686734501E-3</c:v>
                </c:pt>
                <c:pt idx="1624">
                  <c:v>1.03348135655837E-2</c:v>
                </c:pt>
                <c:pt idx="1625">
                  <c:v>1.0001228532510601E-2</c:v>
                </c:pt>
                <c:pt idx="1626">
                  <c:v>1.08795270751371E-2</c:v>
                </c:pt>
                <c:pt idx="1627">
                  <c:v>8.3807733873053E-3</c:v>
                </c:pt>
                <c:pt idx="1628">
                  <c:v>-3.2949197441806601E-3</c:v>
                </c:pt>
                <c:pt idx="1629">
                  <c:v>0</c:v>
                </c:pt>
                <c:pt idx="1630">
                  <c:v>9.0266291671438695E-4</c:v>
                </c:pt>
                <c:pt idx="1631">
                  <c:v>-7.1684894786123998E-3</c:v>
                </c:pt>
                <c:pt idx="1632">
                  <c:v>2.6470047597664998E-3</c:v>
                </c:pt>
                <c:pt idx="1633">
                  <c:v>-1.0085736388456899E-3</c:v>
                </c:pt>
                <c:pt idx="1634">
                  <c:v>1.6231194928582601E-2</c:v>
                </c:pt>
                <c:pt idx="1635">
                  <c:v>2.1592651999201998E-3</c:v>
                </c:pt>
                <c:pt idx="1636">
                  <c:v>-1.04182179388976E-3</c:v>
                </c:pt>
                <c:pt idx="1637">
                  <c:v>1.5294546171522899E-2</c:v>
                </c:pt>
                <c:pt idx="1638">
                  <c:v>-1.2680587336613501E-3</c:v>
                </c:pt>
                <c:pt idx="1639">
                  <c:v>4.8522371337359604E-3</c:v>
                </c:pt>
                <c:pt idx="1640">
                  <c:v>-6.8440492340982404E-3</c:v>
                </c:pt>
                <c:pt idx="1641">
                  <c:v>8.6758870791904096E-3</c:v>
                </c:pt>
                <c:pt idx="1642">
                  <c:v>-9.7751780709258397E-4</c:v>
                </c:pt>
                <c:pt idx="1643">
                  <c:v>-6.6101137142956297E-4</c:v>
                </c:pt>
                <c:pt idx="1644">
                  <c:v>-1.7648361077500601E-3</c:v>
                </c:pt>
                <c:pt idx="1645">
                  <c:v>5.6511838040273097E-3</c:v>
                </c:pt>
                <c:pt idx="1646">
                  <c:v>1.2436976192675199E-2</c:v>
                </c:pt>
                <c:pt idx="1647">
                  <c:v>3.1306821167299099E-4</c:v>
                </c:pt>
                <c:pt idx="1648">
                  <c:v>2.0919755149654E-3</c:v>
                </c:pt>
                <c:pt idx="1649">
                  <c:v>2.3033192361197399E-3</c:v>
                </c:pt>
                <c:pt idx="1650">
                  <c:v>-6.1299005632932998E-3</c:v>
                </c:pt>
                <c:pt idx="1651">
                  <c:v>-1.30293178041602E-3</c:v>
                </c:pt>
                <c:pt idx="1652">
                  <c:v>1.20502384626519E-3</c:v>
                </c:pt>
                <c:pt idx="1653">
                  <c:v>4.4646146025790201E-3</c:v>
                </c:pt>
                <c:pt idx="1654">
                  <c:v>1.6511723482926001E-3</c:v>
                </c:pt>
                <c:pt idx="1655">
                  <c:v>-1.0020629572540799E-2</c:v>
                </c:pt>
                <c:pt idx="1656">
                  <c:v>-3.0476766932125698E-3</c:v>
                </c:pt>
                <c:pt idx="1657">
                  <c:v>-1.04329766964257E-3</c:v>
                </c:pt>
                <c:pt idx="1658">
                  <c:v>9.2159862768279605E-3</c:v>
                </c:pt>
                <c:pt idx="1659">
                  <c:v>-8.3415418576299593E-3</c:v>
                </c:pt>
                <c:pt idx="1660">
                  <c:v>5.8825835057328803E-3</c:v>
                </c:pt>
                <c:pt idx="1661">
                  <c:v>-8.6542847695817906E-3</c:v>
                </c:pt>
                <c:pt idx="1662">
                  <c:v>-7.3120824875625996E-4</c:v>
                </c:pt>
                <c:pt idx="1663">
                  <c:v>1.4245462211227701E-2</c:v>
                </c:pt>
                <c:pt idx="1664">
                  <c:v>9.3771421016213702E-4</c:v>
                </c:pt>
                <c:pt idx="1665">
                  <c:v>1.2969235912541201E-3</c:v>
                </c:pt>
                <c:pt idx="1666">
                  <c:v>6.5310455709971498E-3</c:v>
                </c:pt>
                <c:pt idx="1667">
                  <c:v>-1.9370861989519701E-3</c:v>
                </c:pt>
                <c:pt idx="1668">
                  <c:v>-9.1800131471466307E-3</c:v>
                </c:pt>
                <c:pt idx="1669">
                  <c:v>-3.9289922487190003E-3</c:v>
                </c:pt>
                <c:pt idx="1670">
                  <c:v>-1.17329203990175E-2</c:v>
                </c:pt>
                <c:pt idx="1671">
                  <c:v>4.4894279635226504E-3</c:v>
                </c:pt>
                <c:pt idx="1672">
                  <c:v>-9.7924011671793394E-5</c:v>
                </c:pt>
                <c:pt idx="1673">
                  <c:v>-4.1956559285072897E-3</c:v>
                </c:pt>
                <c:pt idx="1674">
                  <c:v>7.3759911521614004E-5</c:v>
                </c:pt>
                <c:pt idx="1675">
                  <c:v>-2.73274663215297E-3</c:v>
                </c:pt>
                <c:pt idx="1676">
                  <c:v>5.6786907276468604E-3</c:v>
                </c:pt>
                <c:pt idx="1677">
                  <c:v>1.3211026467309401E-3</c:v>
                </c:pt>
                <c:pt idx="1678">
                  <c:v>1.0927478153949399E-2</c:v>
                </c:pt>
                <c:pt idx="1679">
                  <c:v>3.6161173417654899E-3</c:v>
                </c:pt>
                <c:pt idx="1680">
                  <c:v>-7.24535845962734E-3</c:v>
                </c:pt>
                <c:pt idx="1681">
                  <c:v>5.6292015793843095E-4</c:v>
                </c:pt>
                <c:pt idx="1682">
                  <c:v>1.49068399650879E-2</c:v>
                </c:pt>
                <c:pt idx="1683">
                  <c:v>-5.0161337711163E-3</c:v>
                </c:pt>
                <c:pt idx="1684">
                  <c:v>3.2275444908665598E-3</c:v>
                </c:pt>
                <c:pt idx="1685">
                  <c:v>5.2849715926739796E-3</c:v>
                </c:pt>
                <c:pt idx="1686">
                  <c:v>-1.3084506922114499E-3</c:v>
                </c:pt>
                <c:pt idx="1687">
                  <c:v>9.6784131519163704E-3</c:v>
                </c:pt>
                <c:pt idx="1688">
                  <c:v>5.2975578598385697E-3</c:v>
                </c:pt>
                <c:pt idx="1689">
                  <c:v>-4.7311460633302103E-3</c:v>
                </c:pt>
                <c:pt idx="1690">
                  <c:v>5.1537408012717499E-3</c:v>
                </c:pt>
                <c:pt idx="1691">
                  <c:v>1.87727331020755E-4</c:v>
                </c:pt>
                <c:pt idx="1692">
                  <c:v>-1.50325457174294E-2</c:v>
                </c:pt>
                <c:pt idx="1693">
                  <c:v>-1.2868174495174001E-3</c:v>
                </c:pt>
                <c:pt idx="1694">
                  <c:v>-7.6116983904029999E-3</c:v>
                </c:pt>
                <c:pt idx="1695">
                  <c:v>2.3039825873398798E-3</c:v>
                </c:pt>
                <c:pt idx="1696">
                  <c:v>-4.4646217960630603E-3</c:v>
                </c:pt>
                <c:pt idx="1697">
                  <c:v>-2.77352195893284E-3</c:v>
                </c:pt>
                <c:pt idx="1698">
                  <c:v>6.5758231281274596E-4</c:v>
                </c:pt>
                <c:pt idx="1699">
                  <c:v>9.4504919702706903E-3</c:v>
                </c:pt>
                <c:pt idx="1700">
                  <c:v>2.8899666093264798E-3</c:v>
                </c:pt>
                <c:pt idx="1701">
                  <c:v>-4.5723093718151001E-4</c:v>
                </c:pt>
                <c:pt idx="1702">
                  <c:v>-2.1696688919256401E-3</c:v>
                </c:pt>
                <c:pt idx="1703">
                  <c:v>4.62294957975737E-3</c:v>
                </c:pt>
                <c:pt idx="1704">
                  <c:v>7.3954743814882203E-3</c:v>
                </c:pt>
                <c:pt idx="1705">
                  <c:v>-6.7470827302285796E-3</c:v>
                </c:pt>
                <c:pt idx="1706">
                  <c:v>-3.2256173773796801E-3</c:v>
                </c:pt>
                <c:pt idx="1707">
                  <c:v>-4.2778504646221099E-2</c:v>
                </c:pt>
                <c:pt idx="1708">
                  <c:v>5.9216692931941999E-3</c:v>
                </c:pt>
                <c:pt idx="1709">
                  <c:v>-7.2932025773801501E-3</c:v>
                </c:pt>
                <c:pt idx="1710">
                  <c:v>7.36255805376629E-4</c:v>
                </c:pt>
                <c:pt idx="1711">
                  <c:v>1.72723681556924E-2</c:v>
                </c:pt>
                <c:pt idx="1712">
                  <c:v>4.8487656072987804E-3</c:v>
                </c:pt>
                <c:pt idx="1713">
                  <c:v>1.6970819755087199E-2</c:v>
                </c:pt>
                <c:pt idx="1714">
                  <c:v>1.35888440618964E-2</c:v>
                </c:pt>
                <c:pt idx="1715">
                  <c:v>1.1288454544508299E-3</c:v>
                </c:pt>
                <c:pt idx="1716">
                  <c:v>5.4519503766430003E-3</c:v>
                </c:pt>
                <c:pt idx="1717">
                  <c:v>1.35012354255952E-2</c:v>
                </c:pt>
                <c:pt idx="1718">
                  <c:v>-6.8699586744137902E-3</c:v>
                </c:pt>
                <c:pt idx="1719">
                  <c:v>-4.4159615921418403E-3</c:v>
                </c:pt>
                <c:pt idx="1720">
                  <c:v>-1.55022399875237E-3</c:v>
                </c:pt>
                <c:pt idx="1721">
                  <c:v>5.6495305267939798E-3</c:v>
                </c:pt>
                <c:pt idx="1722">
                  <c:v>1.5676218116931499E-3</c:v>
                </c:pt>
                <c:pt idx="1723">
                  <c:v>1.24532848343524E-2</c:v>
                </c:pt>
                <c:pt idx="1724">
                  <c:v>-8.4417873462100705E-4</c:v>
                </c:pt>
                <c:pt idx="1725">
                  <c:v>2.2678210100846E-3</c:v>
                </c:pt>
                <c:pt idx="1726">
                  <c:v>8.2144562148240893E-3</c:v>
                </c:pt>
                <c:pt idx="1727">
                  <c:v>-1.67084176402016E-2</c:v>
                </c:pt>
                <c:pt idx="1728">
                  <c:v>-8.2112728657384709E-3</c:v>
                </c:pt>
                <c:pt idx="1729">
                  <c:v>-1.00725929291882E-2</c:v>
                </c:pt>
                <c:pt idx="1730">
                  <c:v>1.9140588141973301E-4</c:v>
                </c:pt>
                <c:pt idx="1731">
                  <c:v>4.79617226349301E-3</c:v>
                </c:pt>
                <c:pt idx="1732">
                  <c:v>1.49558020310632E-2</c:v>
                </c:pt>
                <c:pt idx="1733">
                  <c:v>-5.5534510275372798E-3</c:v>
                </c:pt>
                <c:pt idx="1734">
                  <c:v>9.4717214638653801E-4</c:v>
                </c:pt>
                <c:pt idx="1735">
                  <c:v>3.1163705368509802E-3</c:v>
                </c:pt>
                <c:pt idx="1736">
                  <c:v>-1.4153282385244699E-3</c:v>
                </c:pt>
                <c:pt idx="1737">
                  <c:v>-7.8203156980204396E-3</c:v>
                </c:pt>
                <c:pt idx="1738">
                  <c:v>-4.2351724853948197E-2</c:v>
                </c:pt>
                <c:pt idx="1739">
                  <c:v>1.0160720604282299E-3</c:v>
                </c:pt>
                <c:pt idx="1740">
                  <c:v>-1.6541674284199701E-2</c:v>
                </c:pt>
                <c:pt idx="1741">
                  <c:v>-4.8418917411232497E-3</c:v>
                </c:pt>
                <c:pt idx="1742">
                  <c:v>1.59133137055916E-3</c:v>
                </c:pt>
                <c:pt idx="1743">
                  <c:v>-1.3415857898898299E-2</c:v>
                </c:pt>
                <c:pt idx="1744">
                  <c:v>-4.2994739087194997E-3</c:v>
                </c:pt>
                <c:pt idx="1745">
                  <c:v>1.55351903234186E-3</c:v>
                </c:pt>
                <c:pt idx="1746">
                  <c:v>7.2693847300242297E-3</c:v>
                </c:pt>
                <c:pt idx="1747">
                  <c:v>1.0272225242551799E-2</c:v>
                </c:pt>
                <c:pt idx="1748">
                  <c:v>-2.9788068618056399E-3</c:v>
                </c:pt>
                <c:pt idx="1749">
                  <c:v>5.78845509416882E-3</c:v>
                </c:pt>
                <c:pt idx="1750">
                  <c:v>-7.0916932444025204E-3</c:v>
                </c:pt>
                <c:pt idx="1751">
                  <c:v>-1.4182471803156699E-2</c:v>
                </c:pt>
                <c:pt idx="1752">
                  <c:v>5.3740740612405501E-4</c:v>
                </c:pt>
                <c:pt idx="1753">
                  <c:v>5.9687964166139302E-3</c:v>
                </c:pt>
                <c:pt idx="1754">
                  <c:v>-2.3223562402239399E-3</c:v>
                </c:pt>
                <c:pt idx="1755">
                  <c:v>4.6755920076287302E-3</c:v>
                </c:pt>
                <c:pt idx="1756">
                  <c:v>-4.2915231777739598E-3</c:v>
                </c:pt>
                <c:pt idx="1757">
                  <c:v>1.1226205188122699E-2</c:v>
                </c:pt>
                <c:pt idx="1758">
                  <c:v>2.7301700562324602E-3</c:v>
                </c:pt>
                <c:pt idx="1759">
                  <c:v>-3.5361575390776499E-4</c:v>
                </c:pt>
                <c:pt idx="1760">
                  <c:v>1.14579875581003E-2</c:v>
                </c:pt>
                <c:pt idx="1761">
                  <c:v>-2.3969594163113901E-2</c:v>
                </c:pt>
                <c:pt idx="1762">
                  <c:v>2.147240088816E-3</c:v>
                </c:pt>
                <c:pt idx="1763">
                  <c:v>6.2619524970468597E-3</c:v>
                </c:pt>
                <c:pt idx="1764">
                  <c:v>2.2508083447635402E-3</c:v>
                </c:pt>
                <c:pt idx="1765">
                  <c:v>-1.2554853896078201E-2</c:v>
                </c:pt>
                <c:pt idx="1766">
                  <c:v>7.0957456383566198E-3</c:v>
                </c:pt>
                <c:pt idx="1767">
                  <c:v>-1.9786916653710901E-3</c:v>
                </c:pt>
                <c:pt idx="1768">
                  <c:v>-2.73376097606307E-2</c:v>
                </c:pt>
                <c:pt idx="1769">
                  <c:v>1.8262696291630699E-4</c:v>
                </c:pt>
                <c:pt idx="1770">
                  <c:v>1.4294836329912E-2</c:v>
                </c:pt>
                <c:pt idx="1771">
                  <c:v>-7.4326759025209197E-3</c:v>
                </c:pt>
                <c:pt idx="1772">
                  <c:v>-3.4251940695280399E-3</c:v>
                </c:pt>
                <c:pt idx="1773">
                  <c:v>9.3530794035871204E-4</c:v>
                </c:pt>
                <c:pt idx="1774">
                  <c:v>7.3901259570341004E-4</c:v>
                </c:pt>
                <c:pt idx="1775">
                  <c:v>9.3167708602670204E-4</c:v>
                </c:pt>
                <c:pt idx="1776">
                  <c:v>-2.17526499695568E-3</c:v>
                </c:pt>
                <c:pt idx="1777">
                  <c:v>-2.8817341489314001E-3</c:v>
                </c:pt>
                <c:pt idx="1778">
                  <c:v>-3.2920788046406201E-3</c:v>
                </c:pt>
                <c:pt idx="1779">
                  <c:v>2.0273598857431602E-2</c:v>
                </c:pt>
                <c:pt idx="1780">
                  <c:v>1.2427284818935199E-2</c:v>
                </c:pt>
                <c:pt idx="1781">
                  <c:v>-5.6575074448624897E-3</c:v>
                </c:pt>
                <c:pt idx="1782">
                  <c:v>2.6798377509381702E-3</c:v>
                </c:pt>
                <c:pt idx="1783">
                  <c:v>-3.1756027927863301E-3</c:v>
                </c:pt>
                <c:pt idx="1784">
                  <c:v>1.00304780602192E-3</c:v>
                </c:pt>
                <c:pt idx="1785">
                  <c:v>5.6905721080174904E-3</c:v>
                </c:pt>
                <c:pt idx="1786">
                  <c:v>-2.3030871534256698E-3</c:v>
                </c:pt>
                <c:pt idx="1787">
                  <c:v>1.17666394269338E-2</c:v>
                </c:pt>
                <c:pt idx="1788">
                  <c:v>2.27799090076156E-4</c:v>
                </c:pt>
                <c:pt idx="1789">
                  <c:v>-1.4432757262451E-3</c:v>
                </c:pt>
                <c:pt idx="1790">
                  <c:v>-4.2660230767442298E-3</c:v>
                </c:pt>
                <c:pt idx="1791">
                  <c:v>-1.64720473111836E-2</c:v>
                </c:pt>
                <c:pt idx="1792">
                  <c:v>-1.94212529485503E-3</c:v>
                </c:pt>
                <c:pt idx="1793">
                  <c:v>2.0156662707734399E-3</c:v>
                </c:pt>
                <c:pt idx="1794">
                  <c:v>4.70371380408857E-3</c:v>
                </c:pt>
                <c:pt idx="1795">
                  <c:v>1.5344398166443E-2</c:v>
                </c:pt>
                <c:pt idx="1796">
                  <c:v>-6.1552684934318997E-3</c:v>
                </c:pt>
                <c:pt idx="1797">
                  <c:v>1.8652607989985099E-2</c:v>
                </c:pt>
                <c:pt idx="1798">
                  <c:v>-1.2492831253666399E-3</c:v>
                </c:pt>
                <c:pt idx="1799">
                  <c:v>-9.9623465456625798E-3</c:v>
                </c:pt>
                <c:pt idx="1800">
                  <c:v>-2.0072688031142202E-2</c:v>
                </c:pt>
                <c:pt idx="1801">
                  <c:v>-1.2389656223257301E-3</c:v>
                </c:pt>
                <c:pt idx="1802">
                  <c:v>1.7435827089374901E-2</c:v>
                </c:pt>
                <c:pt idx="1803">
                  <c:v>-1.5518694951253101E-3</c:v>
                </c:pt>
                <c:pt idx="1804">
                  <c:v>1.6087765396852999E-2</c:v>
                </c:pt>
                <c:pt idx="1805">
                  <c:v>1.73878489871904E-2</c:v>
                </c:pt>
                <c:pt idx="1806">
                  <c:v>7.3708596407475102E-3</c:v>
                </c:pt>
                <c:pt idx="1807">
                  <c:v>-6.4220342097990199E-2</c:v>
                </c:pt>
                <c:pt idx="1808">
                  <c:v>8.3424622512127098E-4</c:v>
                </c:pt>
                <c:pt idx="1809">
                  <c:v>9.1750896346439598E-3</c:v>
                </c:pt>
                <c:pt idx="1810">
                  <c:v>5.4033323280524397E-3</c:v>
                </c:pt>
                <c:pt idx="1811">
                  <c:v>-1.8648559078073099E-2</c:v>
                </c:pt>
                <c:pt idx="1812">
                  <c:v>6.6445427186685099E-3</c:v>
                </c:pt>
                <c:pt idx="1813">
                  <c:v>2.1486244290591502E-3</c:v>
                </c:pt>
                <c:pt idx="1814">
                  <c:v>-4.6457608268801802E-4</c:v>
                </c:pt>
                <c:pt idx="1815">
                  <c:v>2.8403191986907099E-2</c:v>
                </c:pt>
                <c:pt idx="1816">
                  <c:v>-6.0404895235536497E-3</c:v>
                </c:pt>
                <c:pt idx="1817">
                  <c:v>-6.3820304750036002E-3</c:v>
                </c:pt>
                <c:pt idx="1818">
                  <c:v>-2.47358617679224E-3</c:v>
                </c:pt>
                <c:pt idx="1819">
                  <c:v>1.45789398544428E-3</c:v>
                </c:pt>
                <c:pt idx="1820">
                  <c:v>4.1319210978233399E-3</c:v>
                </c:pt>
                <c:pt idx="1821">
                  <c:v>3.5824574310372699E-3</c:v>
                </c:pt>
                <c:pt idx="1822">
                  <c:v>1.1874737727837001E-2</c:v>
                </c:pt>
                <c:pt idx="1823">
                  <c:v>-2.5662440888261002E-3</c:v>
                </c:pt>
                <c:pt idx="1824">
                  <c:v>-4.78487982372663E-3</c:v>
                </c:pt>
                <c:pt idx="1825">
                  <c:v>-6.0924531623265704E-4</c:v>
                </c:pt>
                <c:pt idx="1826">
                  <c:v>-2.3643377524365798E-3</c:v>
                </c:pt>
                <c:pt idx="1827">
                  <c:v>2.9938302136399801E-2</c:v>
                </c:pt>
                <c:pt idx="1828">
                  <c:v>-2.7183651776534201E-4</c:v>
                </c:pt>
                <c:pt idx="1829">
                  <c:v>-7.4170220690583405E-5</c:v>
                </c:pt>
                <c:pt idx="1830">
                  <c:v>8.2730564931992791E-3</c:v>
                </c:pt>
                <c:pt idx="1831">
                  <c:v>3.6713456319528602E-3</c:v>
                </c:pt>
                <c:pt idx="1832">
                  <c:v>1.18758453776159E-2</c:v>
                </c:pt>
                <c:pt idx="1833">
                  <c:v>-2.1556236189618498E-3</c:v>
                </c:pt>
                <c:pt idx="1834">
                  <c:v>-7.2899580859886904E-5</c:v>
                </c:pt>
                <c:pt idx="1835">
                  <c:v>4.2194155427082904E-3</c:v>
                </c:pt>
                <c:pt idx="1836">
                  <c:v>-9.4463042194071795E-4</c:v>
                </c:pt>
                <c:pt idx="1837">
                  <c:v>-3.1532353330742801E-4</c:v>
                </c:pt>
                <c:pt idx="1838">
                  <c:v>-1.45708899450059E-3</c:v>
                </c:pt>
                <c:pt idx="1839">
                  <c:v>1.6055888415653301E-2</c:v>
                </c:pt>
                <c:pt idx="1840">
                  <c:v>1.29060030820072E-3</c:v>
                </c:pt>
                <c:pt idx="1841">
                  <c:v>5.8584149837020904E-3</c:v>
                </c:pt>
                <c:pt idx="1842">
                  <c:v>2.8481915717501699E-4</c:v>
                </c:pt>
                <c:pt idx="1843">
                  <c:v>-3.63649728706656E-3</c:v>
                </c:pt>
                <c:pt idx="1844">
                  <c:v>7.0470448589956399E-3</c:v>
                </c:pt>
                <c:pt idx="1845">
                  <c:v>2.5502989169787198E-3</c:v>
                </c:pt>
                <c:pt idx="1846">
                  <c:v>2.8296548009972401E-4</c:v>
                </c:pt>
                <c:pt idx="1847">
                  <c:v>9.6526300221951901E-4</c:v>
                </c:pt>
                <c:pt idx="1848">
                  <c:v>1.2405976529940001E-2</c:v>
                </c:pt>
                <c:pt idx="1849">
                  <c:v>-2.5806465934916302E-3</c:v>
                </c:pt>
                <c:pt idx="1850">
                  <c:v>1.49722073189701E-2</c:v>
                </c:pt>
                <c:pt idx="1851">
                  <c:v>4.87286918707885E-3</c:v>
                </c:pt>
                <c:pt idx="1852">
                  <c:v>8.6609735335722805E-4</c:v>
                </c:pt>
                <c:pt idx="1853">
                  <c:v>-3.4887335723809598E-3</c:v>
                </c:pt>
                <c:pt idx="1854">
                  <c:v>-3.4274747709026802E-4</c:v>
                </c:pt>
                <c:pt idx="1855">
                  <c:v>-5.4873449487219601E-4</c:v>
                </c:pt>
                <c:pt idx="1856">
                  <c:v>-1.0307515514548101E-3</c:v>
                </c:pt>
                <c:pt idx="1857">
                  <c:v>3.9152435218844997E-3</c:v>
                </c:pt>
                <c:pt idx="1858">
                  <c:v>3.4265352218239498E-4</c:v>
                </c:pt>
                <c:pt idx="1859">
                  <c:v>-1.16452651071484E-2</c:v>
                </c:pt>
                <c:pt idx="1860">
                  <c:v>-4.1611767662064398E-4</c:v>
                </c:pt>
                <c:pt idx="1861">
                  <c:v>6.0882988672553602E-3</c:v>
                </c:pt>
                <c:pt idx="1862">
                  <c:v>-1.3795957806237401E-4</c:v>
                </c:pt>
                <c:pt idx="1863">
                  <c:v>2.9619446486648898E-3</c:v>
                </c:pt>
                <c:pt idx="1864">
                  <c:v>-2.27233700806783E-3</c:v>
                </c:pt>
                <c:pt idx="1865">
                  <c:v>1.46742108863088E-3</c:v>
                </c:pt>
                <c:pt idx="1866">
                  <c:v>5.6122247094545098E-3</c:v>
                </c:pt>
                <c:pt idx="1867">
                  <c:v>3.3386737652610602E-3</c:v>
                </c:pt>
                <c:pt idx="1868">
                  <c:v>8.0621011861116802E-3</c:v>
                </c:pt>
                <c:pt idx="1869">
                  <c:v>6.5238823038525698E-3</c:v>
                </c:pt>
                <c:pt idx="1870">
                  <c:v>1.6753786982736201E-4</c:v>
                </c:pt>
                <c:pt idx="1871">
                  <c:v>-6.8567087673135404E-3</c:v>
                </c:pt>
                <c:pt idx="1872">
                  <c:v>1.88692016360645E-3</c:v>
                </c:pt>
                <c:pt idx="1873">
                  <c:v>-1.41485622389643E-3</c:v>
                </c:pt>
                <c:pt idx="1874">
                  <c:v>9.6498086939801901E-4</c:v>
                </c:pt>
                <c:pt idx="1875">
                  <c:v>5.0293484050019602E-3</c:v>
                </c:pt>
                <c:pt idx="1876">
                  <c:v>6.9324367756446797E-3</c:v>
                </c:pt>
                <c:pt idx="1877">
                  <c:v>-1.1964109104085001E-3</c:v>
                </c:pt>
                <c:pt idx="1878">
                  <c:v>-9.9589768070114295E-3</c:v>
                </c:pt>
                <c:pt idx="1879">
                  <c:v>2.8981812677410998E-3</c:v>
                </c:pt>
                <c:pt idx="1880">
                  <c:v>9.4774875160818992E-3</c:v>
                </c:pt>
                <c:pt idx="1881">
                  <c:v>1.56421920320504E-2</c:v>
                </c:pt>
                <c:pt idx="1882">
                  <c:v>-2.9916775695138301E-3</c:v>
                </c:pt>
                <c:pt idx="1883">
                  <c:v>-1.0739413020880301E-2</c:v>
                </c:pt>
                <c:pt idx="1884">
                  <c:v>-6.5843621613203998E-5</c:v>
                </c:pt>
                <c:pt idx="1885">
                  <c:v>8.5568542328221095E-4</c:v>
                </c:pt>
                <c:pt idx="1886">
                  <c:v>-5.9390434566203004E-3</c:v>
                </c:pt>
                <c:pt idx="1887">
                  <c:v>-6.6405715835261697E-3</c:v>
                </c:pt>
                <c:pt idx="1888">
                  <c:v>2.6647125599019102E-4</c:v>
                </c:pt>
                <c:pt idx="1889">
                  <c:v>-1.6540308271412001E-3</c:v>
                </c:pt>
                <c:pt idx="1890">
                  <c:v>-1.34192183314924E-3</c:v>
                </c:pt>
                <c:pt idx="1891">
                  <c:v>-3.8343863197971501E-3</c:v>
                </c:pt>
                <c:pt idx="1892">
                  <c:v>1.04593645441096E-2</c:v>
                </c:pt>
                <c:pt idx="1893">
                  <c:v>-9.0595084102936194E-3</c:v>
                </c:pt>
                <c:pt idx="1894">
                  <c:v>-8.6729618537869108E-3</c:v>
                </c:pt>
                <c:pt idx="1895">
                  <c:v>-6.7284268682546496E-3</c:v>
                </c:pt>
                <c:pt idx="1896">
                  <c:v>-3.2251734507861902E-2</c:v>
                </c:pt>
                <c:pt idx="1897">
                  <c:v>-3.3921380945667497E-2</c:v>
                </c:pt>
                <c:pt idx="1898">
                  <c:v>1.3456593482897201E-2</c:v>
                </c:pt>
                <c:pt idx="1899">
                  <c:v>-3.21496430748337E-2</c:v>
                </c:pt>
                <c:pt idx="1900">
                  <c:v>5.6560026189863902E-2</c:v>
                </c:pt>
                <c:pt idx="1901">
                  <c:v>-1.0298175007160199E-2</c:v>
                </c:pt>
                <c:pt idx="1902">
                  <c:v>1.4082523611506201E-4</c:v>
                </c:pt>
                <c:pt idx="1903">
                  <c:v>-1.33844484475306E-2</c:v>
                </c:pt>
                <c:pt idx="1904">
                  <c:v>3.7403669693258E-2</c:v>
                </c:pt>
                <c:pt idx="1905">
                  <c:v>-7.2003005175295995E-2</c:v>
                </c:pt>
                <c:pt idx="1906">
                  <c:v>-4.9697252232448599E-2</c:v>
                </c:pt>
                <c:pt idx="1907">
                  <c:v>6.8413270757125402E-2</c:v>
                </c:pt>
                <c:pt idx="1908">
                  <c:v>-1.8263818543684199E-2</c:v>
                </c:pt>
                <c:pt idx="1909">
                  <c:v>7.1773553052769501E-2</c:v>
                </c:pt>
                <c:pt idx="1910">
                  <c:v>-1.2005299777087501E-2</c:v>
                </c:pt>
                <c:pt idx="1911">
                  <c:v>-6.0397728471539902E-2</c:v>
                </c:pt>
                <c:pt idx="1912">
                  <c:v>-5.80060540466108E-2</c:v>
                </c:pt>
                <c:pt idx="1913">
                  <c:v>-2.5261329289262401E-2</c:v>
                </c:pt>
                <c:pt idx="1914">
                  <c:v>6.9844287467057606E-2</c:v>
                </c:pt>
                <c:pt idx="1915">
                  <c:v>1.84424563966884E-3</c:v>
                </c:pt>
                <c:pt idx="1916">
                  <c:v>5.83163138458552E-2</c:v>
                </c:pt>
                <c:pt idx="1917">
                  <c:v>-2.7311191748057299E-2</c:v>
                </c:pt>
                <c:pt idx="1918">
                  <c:v>2.56466634363017E-2</c:v>
                </c:pt>
                <c:pt idx="1919">
                  <c:v>-1.4235115821872001E-2</c:v>
                </c:pt>
                <c:pt idx="1920">
                  <c:v>-1.7850747135336301E-2</c:v>
                </c:pt>
                <c:pt idx="1921">
                  <c:v>3.3137861851944797E-2</c:v>
                </c:pt>
                <c:pt idx="1922">
                  <c:v>7.6313403424390297E-3</c:v>
                </c:pt>
                <c:pt idx="1923">
                  <c:v>1.36063377411403E-2</c:v>
                </c:pt>
                <c:pt idx="1924">
                  <c:v>-1.6448213844167999E-2</c:v>
                </c:pt>
                <c:pt idx="1925">
                  <c:v>4.1182709204672097E-2</c:v>
                </c:pt>
                <c:pt idx="1926">
                  <c:v>-1.4271394105332701E-2</c:v>
                </c:pt>
                <c:pt idx="1927">
                  <c:v>-2.59788814603931E-3</c:v>
                </c:pt>
                <c:pt idx="1928">
                  <c:v>4.3813865555564997E-2</c:v>
                </c:pt>
                <c:pt idx="1929">
                  <c:v>1.1100253578639301E-2</c:v>
                </c:pt>
                <c:pt idx="1930">
                  <c:v>1.3520536910035999E-2</c:v>
                </c:pt>
                <c:pt idx="1931">
                  <c:v>1.5579220596838901E-2</c:v>
                </c:pt>
                <c:pt idx="1932">
                  <c:v>-7.6832769152966498E-4</c:v>
                </c:pt>
                <c:pt idx="1933">
                  <c:v>-1.3207426097471201E-2</c:v>
                </c:pt>
                <c:pt idx="1934">
                  <c:v>2.1872877813453501E-2</c:v>
                </c:pt>
                <c:pt idx="1935">
                  <c:v>1.6337478453958498E-2</c:v>
                </c:pt>
                <c:pt idx="1936">
                  <c:v>-4.1885552746686403E-3</c:v>
                </c:pt>
                <c:pt idx="1937">
                  <c:v>-1.2291781678810401E-3</c:v>
                </c:pt>
                <c:pt idx="1938">
                  <c:v>-1.8974659831147201E-2</c:v>
                </c:pt>
                <c:pt idx="1939">
                  <c:v>-7.6252731638345303E-3</c:v>
                </c:pt>
                <c:pt idx="1940">
                  <c:v>-1.33209024626631E-3</c:v>
                </c:pt>
                <c:pt idx="1941">
                  <c:v>-1.1732109226708899E-2</c:v>
                </c:pt>
                <c:pt idx="1942">
                  <c:v>-4.4959985680907203E-5</c:v>
                </c:pt>
                <c:pt idx="1943">
                  <c:v>8.2614568008062897E-3</c:v>
                </c:pt>
                <c:pt idx="1944">
                  <c:v>-9.5437245654989601E-3</c:v>
                </c:pt>
                <c:pt idx="1945">
                  <c:v>-3.3145090715575799E-3</c:v>
                </c:pt>
                <c:pt idx="1946">
                  <c:v>7.4926942724248399E-3</c:v>
                </c:pt>
                <c:pt idx="1947">
                  <c:v>9.1781171223561297E-4</c:v>
                </c:pt>
                <c:pt idx="1948">
                  <c:v>-1.3299774098697901E-2</c:v>
                </c:pt>
                <c:pt idx="1949">
                  <c:v>-6.7964794262723505E-5</c:v>
                </c:pt>
                <c:pt idx="1950">
                  <c:v>3.4603284519420501E-3</c:v>
                </c:pt>
                <c:pt idx="1951">
                  <c:v>1.87874554403379E-2</c:v>
                </c:pt>
                <c:pt idx="1952">
                  <c:v>1.7721070770034201E-4</c:v>
                </c:pt>
                <c:pt idx="1953">
                  <c:v>-1.00154405996551E-2</c:v>
                </c:pt>
                <c:pt idx="1954">
                  <c:v>-9.0327543710394202E-3</c:v>
                </c:pt>
                <c:pt idx="1955">
                  <c:v>-6.5899216029894096E-3</c:v>
                </c:pt>
                <c:pt idx="1956">
                  <c:v>-1.6078400509829401E-2</c:v>
                </c:pt>
                <c:pt idx="1957">
                  <c:v>3.2879941056246299E-4</c:v>
                </c:pt>
                <c:pt idx="1958">
                  <c:v>2.2801875486577099E-3</c:v>
                </c:pt>
                <c:pt idx="1959">
                  <c:v>1.42536504859624E-2</c:v>
                </c:pt>
                <c:pt idx="1960">
                  <c:v>1.20385601071461E-2</c:v>
                </c:pt>
                <c:pt idx="1961">
                  <c:v>-3.5142584070812898E-3</c:v>
                </c:pt>
                <c:pt idx="1962">
                  <c:v>7.1757686733395498E-3</c:v>
                </c:pt>
                <c:pt idx="1963">
                  <c:v>2.6945115662719401E-3</c:v>
                </c:pt>
                <c:pt idx="1964">
                  <c:v>-1.30003862247312E-2</c:v>
                </c:pt>
                <c:pt idx="1965">
                  <c:v>3.8771602492092198E-3</c:v>
                </c:pt>
                <c:pt idx="1966">
                  <c:v>-1.2015292818257201E-3</c:v>
                </c:pt>
                <c:pt idx="1967">
                  <c:v>-5.5341240548605498E-3</c:v>
                </c:pt>
                <c:pt idx="1968">
                  <c:v>1.25273969458545E-2</c:v>
                </c:pt>
                <c:pt idx="1969">
                  <c:v>-4.8022529241885999E-2</c:v>
                </c:pt>
                <c:pt idx="1970">
                  <c:v>9.0453588247933897E-3</c:v>
                </c:pt>
                <c:pt idx="1971">
                  <c:v>-2.1171560234861699E-3</c:v>
                </c:pt>
                <c:pt idx="1972">
                  <c:v>2.2471282596150499E-2</c:v>
                </c:pt>
                <c:pt idx="1973">
                  <c:v>-3.05047380197999E-3</c:v>
                </c:pt>
                <c:pt idx="1974">
                  <c:v>-4.2445180795998797E-3</c:v>
                </c:pt>
                <c:pt idx="1975">
                  <c:v>2.9243858746770802E-3</c:v>
                </c:pt>
                <c:pt idx="1976">
                  <c:v>-1.02128529628339E-3</c:v>
                </c:pt>
                <c:pt idx="1977">
                  <c:v>-3.7030610001212599E-3</c:v>
                </c:pt>
                <c:pt idx="1978">
                  <c:v>-2.1509248642987502E-2</c:v>
                </c:pt>
                <c:pt idx="1979">
                  <c:v>-1.0733837661591899E-3</c:v>
                </c:pt>
                <c:pt idx="1980">
                  <c:v>-1.3406572430626301E-2</c:v>
                </c:pt>
                <c:pt idx="1981">
                  <c:v>2.96191221000947E-3</c:v>
                </c:pt>
                <c:pt idx="1982">
                  <c:v>1.1370666365074601E-2</c:v>
                </c:pt>
                <c:pt idx="1983">
                  <c:v>-1.77929657988095E-3</c:v>
                </c:pt>
                <c:pt idx="1984">
                  <c:v>4.1940704805585897E-3</c:v>
                </c:pt>
                <c:pt idx="1985">
                  <c:v>3.5394146389678902E-3</c:v>
                </c:pt>
                <c:pt idx="1986">
                  <c:v>-9.0963166192368605E-4</c:v>
                </c:pt>
                <c:pt idx="1987">
                  <c:v>2.93583322849892E-3</c:v>
                </c:pt>
                <c:pt idx="1988">
                  <c:v>-5.4591400975834599E-3</c:v>
                </c:pt>
                <c:pt idx="1989">
                  <c:v>-8.4251918204307898E-4</c:v>
                </c:pt>
                <c:pt idx="1990">
                  <c:v>6.5838893056638899E-3</c:v>
                </c:pt>
                <c:pt idx="1991">
                  <c:v>1.84906165362233E-2</c:v>
                </c:pt>
                <c:pt idx="1992">
                  <c:v>2.2959021497043902E-3</c:v>
                </c:pt>
                <c:pt idx="1993">
                  <c:v>6.6552630441377601E-3</c:v>
                </c:pt>
                <c:pt idx="1994">
                  <c:v>6.6979238940735402E-4</c:v>
                </c:pt>
                <c:pt idx="1995">
                  <c:v>5.5750695941934902E-4</c:v>
                </c:pt>
                <c:pt idx="1996">
                  <c:v>9.3539126216232304E-4</c:v>
                </c:pt>
                <c:pt idx="1997">
                  <c:v>1.80150173825969E-3</c:v>
                </c:pt>
                <c:pt idx="1998">
                  <c:v>-2.67005031465797E-3</c:v>
                </c:pt>
                <c:pt idx="1999">
                  <c:v>-1.0009152180729E-2</c:v>
                </c:pt>
                <c:pt idx="2000">
                  <c:v>-2.12214284898634E-3</c:v>
                </c:pt>
                <c:pt idx="2001">
                  <c:v>-2.38087252360673E-3</c:v>
                </c:pt>
                <c:pt idx="2002">
                  <c:v>-1.9770262430285099E-3</c:v>
                </c:pt>
                <c:pt idx="2003">
                  <c:v>2.0451298968157099E-3</c:v>
                </c:pt>
                <c:pt idx="2004">
                  <c:v>-7.3821251169854003E-3</c:v>
                </c:pt>
                <c:pt idx="2005">
                  <c:v>3.6164252240184999E-3</c:v>
                </c:pt>
                <c:pt idx="2006">
                  <c:v>-8.8264255314386101E-4</c:v>
                </c:pt>
                <c:pt idx="2007">
                  <c:v>7.9832641027202701E-3</c:v>
                </c:pt>
                <c:pt idx="2008">
                  <c:v>-5.7442293443316604E-3</c:v>
                </c:pt>
                <c:pt idx="2009">
                  <c:v>7.09103089471016E-3</c:v>
                </c:pt>
                <c:pt idx="2010">
                  <c:v>-1.2810587860860099E-3</c:v>
                </c:pt>
                <c:pt idx="2011">
                  <c:v>-7.1864716068075997E-3</c:v>
                </c:pt>
                <c:pt idx="2012">
                  <c:v>1.81375703336192E-2</c:v>
                </c:pt>
                <c:pt idx="2013">
                  <c:v>-1.11537808880974E-2</c:v>
                </c:pt>
                <c:pt idx="2014">
                  <c:v>1.6203082129892599E-3</c:v>
                </c:pt>
                <c:pt idx="2015">
                  <c:v>1.6822025407145101E-3</c:v>
                </c:pt>
                <c:pt idx="2016">
                  <c:v>7.3559245689754898E-3</c:v>
                </c:pt>
                <c:pt idx="2017">
                  <c:v>1.99680577529825E-3</c:v>
                </c:pt>
                <c:pt idx="2018">
                  <c:v>6.8255127316389098E-3</c:v>
                </c:pt>
                <c:pt idx="2019">
                  <c:v>8.8106296821549093E-3</c:v>
                </c:pt>
                <c:pt idx="2020">
                  <c:v>-1.33372867144509E-3</c:v>
                </c:pt>
                <c:pt idx="2021">
                  <c:v>-5.9169654268946699E-4</c:v>
                </c:pt>
                <c:pt idx="2022">
                  <c:v>1.5770801008255901E-3</c:v>
                </c:pt>
                <c:pt idx="2023">
                  <c:v>4.4549339926036897E-3</c:v>
                </c:pt>
                <c:pt idx="2024">
                  <c:v>4.3050095839841504E-3</c:v>
                </c:pt>
                <c:pt idx="2025">
                  <c:v>-4.9937587367399701E-4</c:v>
                </c:pt>
                <c:pt idx="2026">
                  <c:v>-1.23964464189138E-2</c:v>
                </c:pt>
                <c:pt idx="2027">
                  <c:v>1.51304671298917E-2</c:v>
                </c:pt>
                <c:pt idx="2028">
                  <c:v>-2.8217311491702701E-2</c:v>
                </c:pt>
                <c:pt idx="2029">
                  <c:v>-6.4399498077010201E-3</c:v>
                </c:pt>
                <c:pt idx="2030">
                  <c:v>-2.2477758319213201E-3</c:v>
                </c:pt>
                <c:pt idx="2031">
                  <c:v>1.6433559485011798E-2</c:v>
                </c:pt>
                <c:pt idx="2032">
                  <c:v>-1.88131370432469E-2</c:v>
                </c:pt>
                <c:pt idx="2033">
                  <c:v>5.9045269781658003E-3</c:v>
                </c:pt>
                <c:pt idx="2034">
                  <c:v>1.28322179210974E-3</c:v>
                </c:pt>
                <c:pt idx="2035">
                  <c:v>3.6334315306282301E-3</c:v>
                </c:pt>
                <c:pt idx="2036">
                  <c:v>-3.2964475341789399E-3</c:v>
                </c:pt>
                <c:pt idx="2037">
                  <c:v>-8.3229495572587301E-3</c:v>
                </c:pt>
                <c:pt idx="2038">
                  <c:v>1.35652493509958E-2</c:v>
                </c:pt>
                <c:pt idx="2039">
                  <c:v>-9.2434902122917103E-3</c:v>
                </c:pt>
                <c:pt idx="2040">
                  <c:v>-6.1525893161631E-3</c:v>
                </c:pt>
                <c:pt idx="2041">
                  <c:v>1.5936258352778E-3</c:v>
                </c:pt>
                <c:pt idx="2042">
                  <c:v>1.59109023224168E-3</c:v>
                </c:pt>
                <c:pt idx="2043">
                  <c:v>6.8198521482703903E-3</c:v>
                </c:pt>
                <c:pt idx="2044">
                  <c:v>3.30182249078385E-3</c:v>
                </c:pt>
                <c:pt idx="2045">
                  <c:v>-3.3993949404425401E-4</c:v>
                </c:pt>
                <c:pt idx="2046">
                  <c:v>1.2299945565919001E-2</c:v>
                </c:pt>
                <c:pt idx="2047">
                  <c:v>-1.05335207571308E-2</c:v>
                </c:pt>
                <c:pt idx="2048">
                  <c:v>-7.3579838710245704E-3</c:v>
                </c:pt>
                <c:pt idx="2049">
                  <c:v>4.5053379399760804E-3</c:v>
                </c:pt>
                <c:pt idx="2050">
                  <c:v>-1.33792616829632E-2</c:v>
                </c:pt>
                <c:pt idx="2051">
                  <c:v>1.1015274225626001E-2</c:v>
                </c:pt>
                <c:pt idx="2052">
                  <c:v>6.8066441990280099E-3</c:v>
                </c:pt>
                <c:pt idx="2053">
                  <c:v>1.38733633121856E-2</c:v>
                </c:pt>
                <c:pt idx="2054">
                  <c:v>1.91539776065767E-3</c:v>
                </c:pt>
                <c:pt idx="2055">
                  <c:v>-2.3185582240227601E-2</c:v>
                </c:pt>
                <c:pt idx="2056">
                  <c:v>-1.7540313476370501E-3</c:v>
                </c:pt>
                <c:pt idx="2057">
                  <c:v>-6.16345206925772E-3</c:v>
                </c:pt>
                <c:pt idx="2058">
                  <c:v>6.1634520692577504E-3</c:v>
                </c:pt>
                <c:pt idx="2059">
                  <c:v>-8.6182216531465097E-3</c:v>
                </c:pt>
                <c:pt idx="2060">
                  <c:v>1.59241214804165E-3</c:v>
                </c:pt>
                <c:pt idx="2061">
                  <c:v>-4.2983981877757803E-3</c:v>
                </c:pt>
                <c:pt idx="2062">
                  <c:v>7.9582441401223093E-3</c:v>
                </c:pt>
                <c:pt idx="2063">
                  <c:v>1.10223213143343E-3</c:v>
                </c:pt>
                <c:pt idx="2064">
                  <c:v>-2.92753400262375E-3</c:v>
                </c:pt>
                <c:pt idx="2065">
                  <c:v>-5.7119129941397397E-3</c:v>
                </c:pt>
                <c:pt idx="2066">
                  <c:v>-3.4034047475156003E-2</c:v>
                </c:pt>
                <c:pt idx="2067">
                  <c:v>-8.4921577308945499E-3</c:v>
                </c:pt>
                <c:pt idx="2068">
                  <c:v>-5.8330296950975899E-4</c:v>
                </c:pt>
                <c:pt idx="2069">
                  <c:v>3.8192344332266702E-3</c:v>
                </c:pt>
                <c:pt idx="2070">
                  <c:v>-1.3709010408505401E-3</c:v>
                </c:pt>
                <c:pt idx="2071">
                  <c:v>6.4771726990304097E-3</c:v>
                </c:pt>
                <c:pt idx="2072">
                  <c:v>2.5791674993774901E-3</c:v>
                </c:pt>
                <c:pt idx="2073">
                  <c:v>1.7659407180639301E-2</c:v>
                </c:pt>
                <c:pt idx="2074">
                  <c:v>8.8561146134060395E-3</c:v>
                </c:pt>
                <c:pt idx="2075">
                  <c:v>1.4947961435873101E-2</c:v>
                </c:pt>
                <c:pt idx="2076">
                  <c:v>-3.2423697684300099E-3</c:v>
                </c:pt>
                <c:pt idx="2077">
                  <c:v>3.3772406297850198E-3</c:v>
                </c:pt>
                <c:pt idx="2078">
                  <c:v>1.0731155964665499E-2</c:v>
                </c:pt>
                <c:pt idx="2079">
                  <c:v>2.1058534988393201E-3</c:v>
                </c:pt>
                <c:pt idx="2080">
                  <c:v>-9.9934209429512599E-3</c:v>
                </c:pt>
                <c:pt idx="2081">
                  <c:v>-1.33461134369472E-2</c:v>
                </c:pt>
                <c:pt idx="2082">
                  <c:v>-1.5619167210533501E-3</c:v>
                </c:pt>
                <c:pt idx="2083">
                  <c:v>-5.3151743531121096E-3</c:v>
                </c:pt>
                <c:pt idx="2084">
                  <c:v>-5.7197420340214904E-3</c:v>
                </c:pt>
                <c:pt idx="2085">
                  <c:v>0</c:v>
                </c:pt>
                <c:pt idx="2086">
                  <c:v>-1.3215094950522199E-3</c:v>
                </c:pt>
                <c:pt idx="2087">
                  <c:v>1.11234751105555E-3</c:v>
                </c:pt>
                <c:pt idx="2088">
                  <c:v>1.5703691692988801E-3</c:v>
                </c:pt>
                <c:pt idx="2089">
                  <c:v>1.89647281773879E-2</c:v>
                </c:pt>
                <c:pt idx="2090">
                  <c:v>4.6686373238578804E-3</c:v>
                </c:pt>
                <c:pt idx="2091">
                  <c:v>5.7885333603160298E-3</c:v>
                </c:pt>
                <c:pt idx="2092">
                  <c:v>8.4873700921759502E-3</c:v>
                </c:pt>
                <c:pt idx="2093">
                  <c:v>-2.8962442153778901E-3</c:v>
                </c:pt>
                <c:pt idx="2094">
                  <c:v>1.71706601123107E-2</c:v>
                </c:pt>
                <c:pt idx="2095">
                  <c:v>1.0175699159825699E-2</c:v>
                </c:pt>
                <c:pt idx="2096">
                  <c:v>-5.5673960736316802E-3</c:v>
                </c:pt>
                <c:pt idx="2097">
                  <c:v>4.5871640069059198E-3</c:v>
                </c:pt>
                <c:pt idx="2098">
                  <c:v>-8.5650254381911799E-3</c:v>
                </c:pt>
                <c:pt idx="2099">
                  <c:v>1.0012098052613E-2</c:v>
                </c:pt>
                <c:pt idx="2100">
                  <c:v>-5.9952217938962797E-3</c:v>
                </c:pt>
                <c:pt idx="2101">
                  <c:v>2.60491500294803E-2</c:v>
                </c:pt>
                <c:pt idx="2102">
                  <c:v>5.7767985917907497E-3</c:v>
                </c:pt>
                <c:pt idx="2103">
                  <c:v>-3.2300624528736402E-3</c:v>
                </c:pt>
                <c:pt idx="2104">
                  <c:v>-1.9624523862137502E-3</c:v>
                </c:pt>
                <c:pt idx="2105">
                  <c:v>-5.1204733424166302E-3</c:v>
                </c:pt>
                <c:pt idx="2106">
                  <c:v>3.4821493087402299E-3</c:v>
                </c:pt>
                <c:pt idx="2107">
                  <c:v>1.1777814101973001E-3</c:v>
                </c:pt>
                <c:pt idx="2108">
                  <c:v>6.18229932524235E-3</c:v>
                </c:pt>
                <c:pt idx="2109">
                  <c:v>1.23151883669413E-2</c:v>
                </c:pt>
                <c:pt idx="2110">
                  <c:v>8.4867943900487491E-3</c:v>
                </c:pt>
                <c:pt idx="2111">
                  <c:v>-1.40181328165734E-3</c:v>
                </c:pt>
                <c:pt idx="2112">
                  <c:v>1.16886097630799E-2</c:v>
                </c:pt>
                <c:pt idx="2113">
                  <c:v>9.3661306372744106E-3</c:v>
                </c:pt>
                <c:pt idx="2114">
                  <c:v>3.3728951401552801E-3</c:v>
                </c:pt>
                <c:pt idx="2115">
                  <c:v>-2.0598615316832301E-3</c:v>
                </c:pt>
                <c:pt idx="2116">
                  <c:v>-1.3984137058306401E-3</c:v>
                </c:pt>
                <c:pt idx="2117">
                  <c:v>-7.8110633363171599E-3</c:v>
                </c:pt>
                <c:pt idx="2118">
                  <c:v>-1.51889150142794E-3</c:v>
                </c:pt>
                <c:pt idx="2119">
                  <c:v>1.7329497528070299E-2</c:v>
                </c:pt>
                <c:pt idx="2120">
                  <c:v>-2.1810259463601101E-3</c:v>
                </c:pt>
                <c:pt idx="2121">
                  <c:v>3.8381340708470201E-3</c:v>
                </c:pt>
                <c:pt idx="2122">
                  <c:v>-2.4603284645950199E-3</c:v>
                </c:pt>
                <c:pt idx="2123">
                  <c:v>-4.0109893026133601E-3</c:v>
                </c:pt>
                <c:pt idx="2124">
                  <c:v>1.1190475852706E-2</c:v>
                </c:pt>
                <c:pt idx="2125">
                  <c:v>4.9161817286362802E-3</c:v>
                </c:pt>
                <c:pt idx="2126">
                  <c:v>2.67506886200598E-2</c:v>
                </c:pt>
                <c:pt idx="2127">
                  <c:v>-1.53685493249716E-2</c:v>
                </c:pt>
                <c:pt idx="2128">
                  <c:v>7.59557413889773E-3</c:v>
                </c:pt>
                <c:pt idx="2129">
                  <c:v>-3.6297583656076597E-2</c:v>
                </c:pt>
                <c:pt idx="2130">
                  <c:v>-8.5931793232784802E-4</c:v>
                </c:pt>
                <c:pt idx="2131">
                  <c:v>-9.0135194753457899E-3</c:v>
                </c:pt>
                <c:pt idx="2132">
                  <c:v>-4.6620131058113003E-3</c:v>
                </c:pt>
                <c:pt idx="2133">
                  <c:v>9.2406623619759702E-3</c:v>
                </c:pt>
                <c:pt idx="2134">
                  <c:v>1.5071967703019299E-2</c:v>
                </c:pt>
                <c:pt idx="2135">
                  <c:v>9.5131173454446197E-4</c:v>
                </c:pt>
                <c:pt idx="2136">
                  <c:v>8.1524652135889705E-3</c:v>
                </c:pt>
                <c:pt idx="2137">
                  <c:v>3.2424671136759599E-3</c:v>
                </c:pt>
                <c:pt idx="2138">
                  <c:v>-4.5062713320794603E-3</c:v>
                </c:pt>
                <c:pt idx="2139">
                  <c:v>3.12650567331003E-3</c:v>
                </c:pt>
                <c:pt idx="2140">
                  <c:v>-2.2765120369362402E-3</c:v>
                </c:pt>
                <c:pt idx="2141">
                  <c:v>3.56786881066845E-3</c:v>
                </c:pt>
                <c:pt idx="2142">
                  <c:v>4.8280025077835698E-4</c:v>
                </c:pt>
                <c:pt idx="2143">
                  <c:v>-1.6792801528822902E-2</c:v>
                </c:pt>
                <c:pt idx="2144">
                  <c:v>-2.2779833154015199E-3</c:v>
                </c:pt>
                <c:pt idx="2145">
                  <c:v>-8.8735030440170205E-3</c:v>
                </c:pt>
                <c:pt idx="2146">
                  <c:v>1.3311653705611701E-2</c:v>
                </c:pt>
                <c:pt idx="2147">
                  <c:v>1.0450285260253901E-3</c:v>
                </c:pt>
                <c:pt idx="2148">
                  <c:v>-2.6774527596393202E-2</c:v>
                </c:pt>
                <c:pt idx="2149">
                  <c:v>1.8041875921158601E-3</c:v>
                </c:pt>
                <c:pt idx="2150">
                  <c:v>-1.8847778401059299E-3</c:v>
                </c:pt>
                <c:pt idx="2151">
                  <c:v>-1.77647102911862E-2</c:v>
                </c:pt>
                <c:pt idx="2152">
                  <c:v>-2.0369937078535499E-2</c:v>
                </c:pt>
                <c:pt idx="2153">
                  <c:v>1.96014944177706E-2</c:v>
                </c:pt>
                <c:pt idx="2154">
                  <c:v>2.7645028206388202E-3</c:v>
                </c:pt>
                <c:pt idx="2155">
                  <c:v>1.9041579856897901E-3</c:v>
                </c:pt>
                <c:pt idx="2156">
                  <c:v>9.1526597591093401E-3</c:v>
                </c:pt>
                <c:pt idx="2157">
                  <c:v>-6.2835778713131403E-5</c:v>
                </c:pt>
                <c:pt idx="2158">
                  <c:v>2.88636706631975E-3</c:v>
                </c:pt>
                <c:pt idx="2159">
                  <c:v>1.7082303076900499E-3</c:v>
                </c:pt>
                <c:pt idx="2160">
                  <c:v>5.9044890144824896E-3</c:v>
                </c:pt>
                <c:pt idx="2161">
                  <c:v>-3.7250927783922501E-3</c:v>
                </c:pt>
                <c:pt idx="2162">
                  <c:v>-1.8677629636002001E-3</c:v>
                </c:pt>
                <c:pt idx="2163">
                  <c:v>-2.68322522223414E-3</c:v>
                </c:pt>
                <c:pt idx="2164">
                  <c:v>9.5671952701214397E-4</c:v>
                </c:pt>
                <c:pt idx="2165">
                  <c:v>-9.3501643090664304E-4</c:v>
                </c:pt>
                <c:pt idx="2166">
                  <c:v>9.6816991594972108E-3</c:v>
                </c:pt>
                <c:pt idx="2167">
                  <c:v>3.7050759964418398E-4</c:v>
                </c:pt>
                <c:pt idx="2168">
                  <c:v>1.8110008561755601E-2</c:v>
                </c:pt>
                <c:pt idx="2169">
                  <c:v>2.2358605749257E-3</c:v>
                </c:pt>
                <c:pt idx="2170">
                  <c:v>-6.2226450601244902E-3</c:v>
                </c:pt>
                <c:pt idx="2171">
                  <c:v>-4.0077780144851197E-3</c:v>
                </c:pt>
                <c:pt idx="2172">
                  <c:v>-9.2915883340994095E-3</c:v>
                </c:pt>
                <c:pt idx="2173">
                  <c:v>9.19513082209424E-4</c:v>
                </c:pt>
                <c:pt idx="2174">
                  <c:v>-2.4478306223455198E-4</c:v>
                </c:pt>
                <c:pt idx="2175">
                  <c:v>1.3455659522532801E-3</c:v>
                </c:pt>
                <c:pt idx="2176">
                  <c:v>-3.9194122070879299E-3</c:v>
                </c:pt>
                <c:pt idx="2177">
                  <c:v>-1.0610179112015601E-2</c:v>
                </c:pt>
                <c:pt idx="2178">
                  <c:v>8.0522817813033097E-4</c:v>
                </c:pt>
                <c:pt idx="2179">
                  <c:v>-1.34531176971186E-2</c:v>
                </c:pt>
                <c:pt idx="2180">
                  <c:v>2.7551676789902401E-3</c:v>
                </c:pt>
                <c:pt idx="2181">
                  <c:v>2.9346591571419701E-3</c:v>
                </c:pt>
                <c:pt idx="2182">
                  <c:v>1.1468371053531899E-2</c:v>
                </c:pt>
                <c:pt idx="2183">
                  <c:v>9.2327637275351003E-4</c:v>
                </c:pt>
                <c:pt idx="2184">
                  <c:v>2.3028632564299999E-2</c:v>
                </c:pt>
                <c:pt idx="2185">
                  <c:v>6.60521836246561E-4</c:v>
                </c:pt>
                <c:pt idx="2186">
                  <c:v>-8.4999155390546102E-3</c:v>
                </c:pt>
                <c:pt idx="2187">
                  <c:v>2.0562450547165802E-3</c:v>
                </c:pt>
                <c:pt idx="2188">
                  <c:v>-2.83138862110078E-3</c:v>
                </c:pt>
                <c:pt idx="2189">
                  <c:v>-5.7439815733311902E-3</c:v>
                </c:pt>
                <c:pt idx="2190">
                  <c:v>-7.3810151798104099E-3</c:v>
                </c:pt>
                <c:pt idx="2191">
                  <c:v>1.3612326197484099E-2</c:v>
                </c:pt>
                <c:pt idx="2192">
                  <c:v>-8.9928113458049297E-3</c:v>
                </c:pt>
                <c:pt idx="2193">
                  <c:v>5.0416687566589898E-3</c:v>
                </c:pt>
                <c:pt idx="2194">
                  <c:v>1.53766018398093E-2</c:v>
                </c:pt>
                <c:pt idx="2195">
                  <c:v>-4.1811075126222501E-3</c:v>
                </c:pt>
                <c:pt idx="2196">
                  <c:v>4.0022752865786198E-3</c:v>
                </c:pt>
                <c:pt idx="2197">
                  <c:v>4.5205882361508097E-3</c:v>
                </c:pt>
                <c:pt idx="2198">
                  <c:v>3.4832208800453799E-3</c:v>
                </c:pt>
                <c:pt idx="2199">
                  <c:v>-8.1970088924874195E-3</c:v>
                </c:pt>
                <c:pt idx="2200">
                  <c:v>-4.0346560012175098E-3</c:v>
                </c:pt>
                <c:pt idx="2201">
                  <c:v>1.04093677077633E-2</c:v>
                </c:pt>
                <c:pt idx="2202">
                  <c:v>1.52860280220412E-3</c:v>
                </c:pt>
                <c:pt idx="2203">
                  <c:v>3.3273639277761098E-4</c:v>
                </c:pt>
                <c:pt idx="2204">
                  <c:v>3.5207135676424399E-4</c:v>
                </c:pt>
                <c:pt idx="2205">
                  <c:v>-2.1730839902741098E-3</c:v>
                </c:pt>
                <c:pt idx="2206">
                  <c:v>5.80391487056267E-3</c:v>
                </c:pt>
                <c:pt idx="2207">
                  <c:v>-6.43218453308235E-4</c:v>
                </c:pt>
                <c:pt idx="2208">
                  <c:v>-8.0036738207914801E-4</c:v>
                </c:pt>
                <c:pt idx="2209">
                  <c:v>-2.75959427101695E-3</c:v>
                </c:pt>
                <c:pt idx="2210">
                  <c:v>-5.9560842447628198E-3</c:v>
                </c:pt>
                <c:pt idx="2211">
                  <c:v>-1.53900823557763E-3</c:v>
                </c:pt>
                <c:pt idx="2212">
                  <c:v>2.6030896790870299E-3</c:v>
                </c:pt>
                <c:pt idx="2213">
                  <c:v>-5.5561161300775701E-3</c:v>
                </c:pt>
                <c:pt idx="2214">
                  <c:v>4.0394351492736803E-3</c:v>
                </c:pt>
                <c:pt idx="2215">
                  <c:v>-9.6315923650974798E-4</c:v>
                </c:pt>
                <c:pt idx="2216">
                  <c:v>-4.2167405221052798E-4</c:v>
                </c:pt>
                <c:pt idx="2217">
                  <c:v>-2.2772475540036E-3</c:v>
                </c:pt>
                <c:pt idx="2218">
                  <c:v>-8.8353254278845505E-3</c:v>
                </c:pt>
                <c:pt idx="2219">
                  <c:v>1.33748726116608E-2</c:v>
                </c:pt>
                <c:pt idx="2220">
                  <c:v>8.9578859745817006E-3</c:v>
                </c:pt>
                <c:pt idx="2221">
                  <c:v>-1.27697193603248E-2</c:v>
                </c:pt>
                <c:pt idx="2222">
                  <c:v>8.2745579781839398E-4</c:v>
                </c:pt>
                <c:pt idx="2223">
                  <c:v>-5.3356095780381701E-3</c:v>
                </c:pt>
                <c:pt idx="2224">
                  <c:v>-3.64830357932039E-4</c:v>
                </c:pt>
                <c:pt idx="2225">
                  <c:v>4.7929714082245497E-3</c:v>
                </c:pt>
                <c:pt idx="2226">
                  <c:v>-1.98050483135155E-2</c:v>
                </c:pt>
                <c:pt idx="2227">
                  <c:v>3.8058236767664101E-3</c:v>
                </c:pt>
                <c:pt idx="2228">
                  <c:v>-1.3436757655908101E-3</c:v>
                </c:pt>
                <c:pt idx="2229">
                  <c:v>-6.0689841451957403E-3</c:v>
                </c:pt>
                <c:pt idx="2230">
                  <c:v>4.5398850980607596E-3</c:v>
                </c:pt>
                <c:pt idx="2231">
                  <c:v>5.1285294653288403E-3</c:v>
                </c:pt>
                <c:pt idx="2232">
                  <c:v>-3.8590829849361602E-4</c:v>
                </c:pt>
                <c:pt idx="2233">
                  <c:v>6.0966316129255002E-5</c:v>
                </c:pt>
                <c:pt idx="2234">
                  <c:v>4.3191355887084197E-3</c:v>
                </c:pt>
                <c:pt idx="2235">
                  <c:v>7.3783219515645504E-3</c:v>
                </c:pt>
                <c:pt idx="2236">
                  <c:v>1.80335692600316E-2</c:v>
                </c:pt>
                <c:pt idx="2237">
                  <c:v>-1.4987431739467601E-3</c:v>
                </c:pt>
                <c:pt idx="2238">
                  <c:v>8.5364203239433403E-3</c:v>
                </c:pt>
                <c:pt idx="2239">
                  <c:v>-1.9498366542658001E-3</c:v>
                </c:pt>
                <c:pt idx="2240">
                  <c:v>3.9547907402162803E-3</c:v>
                </c:pt>
                <c:pt idx="2241">
                  <c:v>-5.3061356014904096E-4</c:v>
                </c:pt>
                <c:pt idx="2242">
                  <c:v>-1.23985255735255E-3</c:v>
                </c:pt>
                <c:pt idx="2243">
                  <c:v>6.7709051988039601E-3</c:v>
                </c:pt>
                <c:pt idx="2244">
                  <c:v>-1.21020397301015E-2</c:v>
                </c:pt>
                <c:pt idx="2245">
                  <c:v>-1.6048982551385199E-3</c:v>
                </c:pt>
                <c:pt idx="2246">
                  <c:v>-2.42801638736918E-3</c:v>
                </c:pt>
                <c:pt idx="2247">
                  <c:v>9.3639786000995397E-3</c:v>
                </c:pt>
                <c:pt idx="2248">
                  <c:v>6.1549581774013899E-3</c:v>
                </c:pt>
                <c:pt idx="2249">
                  <c:v>2.88685504051705E-3</c:v>
                </c:pt>
                <c:pt idx="2250">
                  <c:v>1.0592017567874101E-2</c:v>
                </c:pt>
                <c:pt idx="2251">
                  <c:v>1.5519215008066999E-4</c:v>
                </c:pt>
                <c:pt idx="2252">
                  <c:v>4.5859657187804301E-3</c:v>
                </c:pt>
                <c:pt idx="2253">
                  <c:v>-2.783901577568E-3</c:v>
                </c:pt>
                <c:pt idx="2254">
                  <c:v>0</c:v>
                </c:pt>
                <c:pt idx="2255">
                  <c:v>1.1615076382179601E-4</c:v>
                </c:pt>
                <c:pt idx="2256">
                  <c:v>1.3547382154914999E-4</c:v>
                </c:pt>
                <c:pt idx="2257">
                  <c:v>1.2231156923090999E-2</c:v>
                </c:pt>
                <c:pt idx="2258">
                  <c:v>-5.9238131532650899E-3</c:v>
                </c:pt>
                <c:pt idx="2259">
                  <c:v>1.9017438378174799E-3</c:v>
                </c:pt>
                <c:pt idx="2260">
                  <c:v>-3.3448704772830302E-3</c:v>
                </c:pt>
                <c:pt idx="2261">
                  <c:v>1.1533371750645999E-3</c:v>
                </c:pt>
                <c:pt idx="2262">
                  <c:v>3.4534362033107E-4</c:v>
                </c:pt>
                <c:pt idx="2263">
                  <c:v>1.7262709712870101E-4</c:v>
                </c:pt>
                <c:pt idx="2264">
                  <c:v>8.0229656709992405E-3</c:v>
                </c:pt>
                <c:pt idx="2265">
                  <c:v>5.9752631900870197E-3</c:v>
                </c:pt>
                <c:pt idx="2266">
                  <c:v>2.99360932118771E-3</c:v>
                </c:pt>
                <c:pt idx="2267">
                  <c:v>9.1237933852440205E-3</c:v>
                </c:pt>
                <c:pt idx="2268">
                  <c:v>-1.2785459871207199E-2</c:v>
                </c:pt>
                <c:pt idx="2269">
                  <c:v>7.7580780390552198E-3</c:v>
                </c:pt>
                <c:pt idx="2270">
                  <c:v>4.86020900291968E-3</c:v>
                </c:pt>
                <c:pt idx="2271">
                  <c:v>-3.41691831090579E-3</c:v>
                </c:pt>
                <c:pt idx="2272">
                  <c:v>-1.25780695091892E-2</c:v>
                </c:pt>
                <c:pt idx="2273">
                  <c:v>-6.63580033523251E-3</c:v>
                </c:pt>
                <c:pt idx="2274">
                  <c:v>-5.3520687132534101E-3</c:v>
                </c:pt>
                <c:pt idx="2275">
                  <c:v>-2.1373083837295699E-3</c:v>
                </c:pt>
                <c:pt idx="2276">
                  <c:v>1.40415876488942E-3</c:v>
                </c:pt>
                <c:pt idx="2277">
                  <c:v>-3.0566072415143899E-3</c:v>
                </c:pt>
                <c:pt idx="2278">
                  <c:v>3.5171714407896799E-3</c:v>
                </c:pt>
                <c:pt idx="2279">
                  <c:v>6.8259650703998897E-3</c:v>
                </c:pt>
                <c:pt idx="2280">
                  <c:v>6.2862533144199598E-4</c:v>
                </c:pt>
                <c:pt idx="2281">
                  <c:v>-3.9153264563844999E-3</c:v>
                </c:pt>
                <c:pt idx="2282">
                  <c:v>-2.4403010192748302E-3</c:v>
                </c:pt>
                <c:pt idx="2283">
                  <c:v>-2.25323531003285E-2</c:v>
                </c:pt>
                <c:pt idx="2284">
                  <c:v>-6.5664037276093696E-3</c:v>
                </c:pt>
                <c:pt idx="2285">
                  <c:v>-2.3439709532236601E-3</c:v>
                </c:pt>
                <c:pt idx="2286">
                  <c:v>-6.0496252258232302E-3</c:v>
                </c:pt>
                <c:pt idx="2287">
                  <c:v>3.7550767883888299E-3</c:v>
                </c:pt>
                <c:pt idx="2288">
                  <c:v>-1.2097751294010699E-3</c:v>
                </c:pt>
                <c:pt idx="2289">
                  <c:v>-2.8487457517426301E-3</c:v>
                </c:pt>
                <c:pt idx="2290">
                  <c:v>-1.9073179220255199E-3</c:v>
                </c:pt>
                <c:pt idx="2291">
                  <c:v>4.3857047820186198E-3</c:v>
                </c:pt>
                <c:pt idx="2292">
                  <c:v>-3.65341696019377E-3</c:v>
                </c:pt>
                <c:pt idx="2293">
                  <c:v>5.6571214467165303E-3</c:v>
                </c:pt>
                <c:pt idx="2294">
                  <c:v>-3.0374848698724501E-3</c:v>
                </c:pt>
                <c:pt idx="2295">
                  <c:v>-2.42218063741005E-3</c:v>
                </c:pt>
                <c:pt idx="2296">
                  <c:v>-2.2087253595558199E-3</c:v>
                </c:pt>
                <c:pt idx="2297">
                  <c:v>7.4044948648420801E-3</c:v>
                </c:pt>
                <c:pt idx="2298">
                  <c:v>-1.5483228945554E-2</c:v>
                </c:pt>
                <c:pt idx="2299">
                  <c:v>-6.3981334514428704E-3</c:v>
                </c:pt>
                <c:pt idx="2300">
                  <c:v>-2.6067051836120899E-3</c:v>
                </c:pt>
                <c:pt idx="2301">
                  <c:v>2.2584702197027298E-3</c:v>
                </c:pt>
                <c:pt idx="2302">
                  <c:v>2.0657930912156498E-3</c:v>
                </c:pt>
                <c:pt idx="2303">
                  <c:v>8.9027825374776003E-3</c:v>
                </c:pt>
                <c:pt idx="2304">
                  <c:v>-2.5444516784248398E-3</c:v>
                </c:pt>
                <c:pt idx="2305">
                  <c:v>-1.41146400987472E-3</c:v>
                </c:pt>
                <c:pt idx="2306">
                  <c:v>-1.61040153832839E-2</c:v>
                </c:pt>
                <c:pt idx="2307">
                  <c:v>9.5301929927871405E-3</c:v>
                </c:pt>
                <c:pt idx="2308">
                  <c:v>5.6998056036806797E-3</c:v>
                </c:pt>
                <c:pt idx="2309">
                  <c:v>7.4049061172000398E-3</c:v>
                </c:pt>
                <c:pt idx="2310">
                  <c:v>-2.4474836689301E-3</c:v>
                </c:pt>
                <c:pt idx="2311">
                  <c:v>2.3149896433759799E-2</c:v>
                </c:pt>
                <c:pt idx="2312">
                  <c:v>-5.4936671609055504E-4</c:v>
                </c:pt>
                <c:pt idx="2313">
                  <c:v>-2.3228814161396398E-3</c:v>
                </c:pt>
                <c:pt idx="2314">
                  <c:v>1.9564691982997999E-3</c:v>
                </c:pt>
                <c:pt idx="2315">
                  <c:v>7.3215404664098399E-4</c:v>
                </c:pt>
                <c:pt idx="2316">
                  <c:v>1.01265153018467E-2</c:v>
                </c:pt>
                <c:pt idx="2317">
                  <c:v>-1.2200825117669799E-2</c:v>
                </c:pt>
                <c:pt idx="2318">
                  <c:v>-5.4502722260597403E-3</c:v>
                </c:pt>
                <c:pt idx="2319">
                  <c:v>1.8420163991541099E-4</c:v>
                </c:pt>
                <c:pt idx="2320">
                  <c:v>2.86386434717837E-4</c:v>
                </c:pt>
                <c:pt idx="2321">
                  <c:v>1.5641960988081401E-2</c:v>
                </c:pt>
                <c:pt idx="2322">
                  <c:v>-3.2058094898546798E-3</c:v>
                </c:pt>
                <c:pt idx="2323">
                  <c:v>-2.79075592156874E-3</c:v>
                </c:pt>
                <c:pt idx="2324">
                  <c:v>-7.1335241380027599E-3</c:v>
                </c:pt>
                <c:pt idx="2325">
                  <c:v>-1.1441425064990501E-3</c:v>
                </c:pt>
                <c:pt idx="2326">
                  <c:v>-2.2127982475522601E-3</c:v>
                </c:pt>
                <c:pt idx="2327">
                  <c:v>1.07718772151914E-2</c:v>
                </c:pt>
                <c:pt idx="2328">
                  <c:v>-7.3931843183437998E-3</c:v>
                </c:pt>
                <c:pt idx="2329">
                  <c:v>1.18878468899487E-2</c:v>
                </c:pt>
                <c:pt idx="2330">
                  <c:v>-3.0235903697912801E-3</c:v>
                </c:pt>
                <c:pt idx="2331">
                  <c:v>-5.2116982369777602E-3</c:v>
                </c:pt>
                <c:pt idx="2332">
                  <c:v>3.74290972322734E-3</c:v>
                </c:pt>
                <c:pt idx="2333">
                  <c:v>-5.40409077401173E-3</c:v>
                </c:pt>
                <c:pt idx="2334">
                  <c:v>3.0126986419358901E-3</c:v>
                </c:pt>
                <c:pt idx="2335">
                  <c:v>-6.59269038284898E-3</c:v>
                </c:pt>
                <c:pt idx="2336">
                  <c:v>6.1799878326950497E-3</c:v>
                </c:pt>
                <c:pt idx="2337">
                  <c:v>-2.8043516960989099E-3</c:v>
                </c:pt>
                <c:pt idx="2338">
                  <c:v>-3.2557089736401199E-3</c:v>
                </c:pt>
                <c:pt idx="2339">
                  <c:v>1.1496066157872401E-3</c:v>
                </c:pt>
                <c:pt idx="2340">
                  <c:v>-2.4202904660850101E-2</c:v>
                </c:pt>
                <c:pt idx="2341">
                  <c:v>1.36940454027636E-2</c:v>
                </c:pt>
                <c:pt idx="2342">
                  <c:v>-6.28234448770931E-3</c:v>
                </c:pt>
                <c:pt idx="2343">
                  <c:v>1.44723984577537E-2</c:v>
                </c:pt>
                <c:pt idx="2344">
                  <c:v>7.3635823042978703E-3</c:v>
                </c:pt>
                <c:pt idx="2345">
                  <c:v>2.5743195338597301E-3</c:v>
                </c:pt>
                <c:pt idx="2346">
                  <c:v>5.9810980866862899E-3</c:v>
                </c:pt>
                <c:pt idx="2347">
                  <c:v>9.4477446933570099E-3</c:v>
                </c:pt>
                <c:pt idx="2348">
                  <c:v>-2.47442716554688E-3</c:v>
                </c:pt>
                <c:pt idx="2349">
                  <c:v>5.9093999405699302E-3</c:v>
                </c:pt>
                <c:pt idx="2350">
                  <c:v>1.0863896185951301E-2</c:v>
                </c:pt>
                <c:pt idx="2351">
                  <c:v>4.9790689513954803E-3</c:v>
                </c:pt>
                <c:pt idx="2352">
                  <c:v>1.08674613055222E-2</c:v>
                </c:pt>
                <c:pt idx="2353">
                  <c:v>-2.80173055643619E-2</c:v>
                </c:pt>
                <c:pt idx="2354">
                  <c:v>-9.5243829309259696E-4</c:v>
                </c:pt>
                <c:pt idx="2355">
                  <c:v>-3.2242683772134E-3</c:v>
                </c:pt>
                <c:pt idx="2356">
                  <c:v>4.2967184323387296E-3</c:v>
                </c:pt>
                <c:pt idx="2357">
                  <c:v>1.9037426179206399E-3</c:v>
                </c:pt>
                <c:pt idx="2358">
                  <c:v>2.1011013825027402E-3</c:v>
                </c:pt>
                <c:pt idx="2359">
                  <c:v>3.9997700521274904E-3</c:v>
                </c:pt>
                <c:pt idx="2360">
                  <c:v>7.0196251974831902E-3</c:v>
                </c:pt>
                <c:pt idx="2361">
                  <c:v>4.4204108505494603E-3</c:v>
                </c:pt>
                <c:pt idx="2362">
                  <c:v>-7.2223506908076296E-3</c:v>
                </c:pt>
                <c:pt idx="2363">
                  <c:v>9.1454869935831697E-4</c:v>
                </c:pt>
                <c:pt idx="2364">
                  <c:v>-2.6851922035674301E-3</c:v>
                </c:pt>
                <c:pt idx="2365">
                  <c:v>6.6414459093111699E-3</c:v>
                </c:pt>
                <c:pt idx="2366">
                  <c:v>-3.4317323194721001E-3</c:v>
                </c:pt>
                <c:pt idx="2367">
                  <c:v>1.34269046494038E-2</c:v>
                </c:pt>
                <c:pt idx="2368">
                  <c:v>-1.65207038654786E-3</c:v>
                </c:pt>
                <c:pt idx="2369">
                  <c:v>-1.0687213295972799E-2</c:v>
                </c:pt>
                <c:pt idx="2370">
                  <c:v>-8.5620978144142108E-3</c:v>
                </c:pt>
                <c:pt idx="2371">
                  <c:v>-6.0847920717825802E-3</c:v>
                </c:pt>
                <c:pt idx="2372">
                  <c:v>-5.4664426081507999E-3</c:v>
                </c:pt>
                <c:pt idx="2373">
                  <c:v>-1.1046772616597599E-3</c:v>
                </c:pt>
                <c:pt idx="2374">
                  <c:v>-3.1167610941534398E-3</c:v>
                </c:pt>
                <c:pt idx="2375">
                  <c:v>-8.0161957753988895E-3</c:v>
                </c:pt>
                <c:pt idx="2376">
                  <c:v>-2.3021941587084301E-3</c:v>
                </c:pt>
                <c:pt idx="2377">
                  <c:v>-3.86371659506328E-3</c:v>
                </c:pt>
                <c:pt idx="2378">
                  <c:v>2.8193034855289199E-2</c:v>
                </c:pt>
                <c:pt idx="2379">
                  <c:v>4.4641602663314899E-3</c:v>
                </c:pt>
                <c:pt idx="2380">
                  <c:v>1.30396867829102E-2</c:v>
                </c:pt>
                <c:pt idx="2381">
                  <c:v>7.0097839459260002E-3</c:v>
                </c:pt>
                <c:pt idx="2382">
                  <c:v>9.6876763532019504E-4</c:v>
                </c:pt>
                <c:pt idx="2383">
                  <c:v>-8.2175477724848595E-3</c:v>
                </c:pt>
                <c:pt idx="2384">
                  <c:v>1.0999674414860701E-2</c:v>
                </c:pt>
                <c:pt idx="2385">
                  <c:v>-5.78820941903951E-5</c:v>
                </c:pt>
                <c:pt idx="2386">
                  <c:v>-6.56235114395328E-3</c:v>
                </c:pt>
                <c:pt idx="2387">
                  <c:v>-1.1088749319704801E-3</c:v>
                </c:pt>
                <c:pt idx="2388">
                  <c:v>2.6272017913539902E-3</c:v>
                </c:pt>
                <c:pt idx="2389">
                  <c:v>-1.1661807593384701E-4</c:v>
                </c:pt>
                <c:pt idx="2390">
                  <c:v>-1.2144116864651E-2</c:v>
                </c:pt>
                <c:pt idx="2391">
                  <c:v>-1.0144541659868399E-2</c:v>
                </c:pt>
                <c:pt idx="2392">
                  <c:v>-4.22035179745905E-3</c:v>
                </c:pt>
                <c:pt idx="2393">
                  <c:v>1.02731371184128E-2</c:v>
                </c:pt>
                <c:pt idx="2394">
                  <c:v>-5.9787159499426798E-4</c:v>
                </c:pt>
                <c:pt idx="2395">
                  <c:v>-6.1187953351458197E-3</c:v>
                </c:pt>
                <c:pt idx="2396">
                  <c:v>-1.7175357723076299E-2</c:v>
                </c:pt>
                <c:pt idx="2397">
                  <c:v>-3.4207005168264298E-3</c:v>
                </c:pt>
                <c:pt idx="2398">
                  <c:v>4.9633950640510095E-4</c:v>
                </c:pt>
                <c:pt idx="2399">
                  <c:v>-1.9289175212673999E-2</c:v>
                </c:pt>
                <c:pt idx="2400">
                  <c:v>4.8507071713762201E-2</c:v>
                </c:pt>
                <c:pt idx="2401">
                  <c:v>-2.88392558308393E-3</c:v>
                </c:pt>
                <c:pt idx="2402">
                  <c:v>-3.4695837830929399E-3</c:v>
                </c:pt>
                <c:pt idx="2403">
                  <c:v>1.23622953606396E-2</c:v>
                </c:pt>
                <c:pt idx="2404">
                  <c:v>1.45883252008273E-2</c:v>
                </c:pt>
                <c:pt idx="2405">
                  <c:v>5.9178773726931803E-3</c:v>
                </c:pt>
                <c:pt idx="2406">
                  <c:v>5.3265788528165797E-3</c:v>
                </c:pt>
                <c:pt idx="2407">
                  <c:v>-2.0474126146289E-2</c:v>
                </c:pt>
                <c:pt idx="2408">
                  <c:v>3.7860906560906499E-3</c:v>
                </c:pt>
                <c:pt idx="2409">
                  <c:v>1.7698075529789001E-3</c:v>
                </c:pt>
                <c:pt idx="2410">
                  <c:v>-1.8288551158079599E-3</c:v>
                </c:pt>
                <c:pt idx="2411">
                  <c:v>4.5743152751132896E-3</c:v>
                </c:pt>
                <c:pt idx="2412">
                  <c:v>2.5588608288192798E-2</c:v>
                </c:pt>
                <c:pt idx="2413">
                  <c:v>-9.2397851219044903E-3</c:v>
                </c:pt>
                <c:pt idx="2414">
                  <c:v>1.29798019481341E-2</c:v>
                </c:pt>
                <c:pt idx="2415">
                  <c:v>-1.1147880208429399E-2</c:v>
                </c:pt>
                <c:pt idx="2416">
                  <c:v>1.8821163871112999E-3</c:v>
                </c:pt>
                <c:pt idx="2417">
                  <c:v>-4.7316452329335202E-3</c:v>
                </c:pt>
                <c:pt idx="2418">
                  <c:v>-3.7785583400840399E-3</c:v>
                </c:pt>
                <c:pt idx="2419">
                  <c:v>5.1490473622677396E-3</c:v>
                </c:pt>
                <c:pt idx="2420">
                  <c:v>9.5411900544281995E-3</c:v>
                </c:pt>
                <c:pt idx="2421">
                  <c:v>1.7101282518144801E-3</c:v>
                </c:pt>
                <c:pt idx="2422">
                  <c:v>-5.0622944524013802E-4</c:v>
                </c:pt>
                <c:pt idx="2423">
                  <c:v>1.0354666720315899E-2</c:v>
                </c:pt>
                <c:pt idx="2424">
                  <c:v>-1.3228150963596801E-2</c:v>
                </c:pt>
                <c:pt idx="2425">
                  <c:v>5.40207267227499E-3</c:v>
                </c:pt>
                <c:pt idx="2426">
                  <c:v>-3.2331688280605301E-3</c:v>
                </c:pt>
                <c:pt idx="2427">
                  <c:v>6.4392450240937501E-3</c:v>
                </c:pt>
                <c:pt idx="2428">
                  <c:v>2.5679490218728201E-2</c:v>
                </c:pt>
                <c:pt idx="2429">
                  <c:v>-2.5824899651772301E-3</c:v>
                </c:pt>
                <c:pt idx="2430">
                  <c:v>1.9786749337948901E-3</c:v>
                </c:pt>
                <c:pt idx="2431">
                  <c:v>-4.1994145870850397E-3</c:v>
                </c:pt>
                <c:pt idx="2432">
                  <c:v>3.3357425116110602E-4</c:v>
                </c:pt>
                <c:pt idx="2433">
                  <c:v>4.2156707652100302E-3</c:v>
                </c:pt>
                <c:pt idx="2434">
                  <c:v>-4.2156707652099799E-3</c:v>
                </c:pt>
                <c:pt idx="2435">
                  <c:v>-3.1323824037331402E-3</c:v>
                </c:pt>
                <c:pt idx="2436">
                  <c:v>3.00516044438865E-2</c:v>
                </c:pt>
                <c:pt idx="2437">
                  <c:v>4.4145369673203603E-3</c:v>
                </c:pt>
                <c:pt idx="2438">
                  <c:v>-2.88631922638696E-3</c:v>
                </c:pt>
                <c:pt idx="2439">
                  <c:v>-9.9754184278936404E-3</c:v>
                </c:pt>
                <c:pt idx="2440">
                  <c:v>8.1081402034594192E-3</c:v>
                </c:pt>
                <c:pt idx="2441">
                  <c:v>-7.1758380700712001E-3</c:v>
                </c:pt>
                <c:pt idx="2442">
                  <c:v>-1.40686109052259E-2</c:v>
                </c:pt>
                <c:pt idx="2443">
                  <c:v>7.4406733479473099E-3</c:v>
                </c:pt>
                <c:pt idx="2444">
                  <c:v>-1.64875135151549E-2</c:v>
                </c:pt>
                <c:pt idx="2445">
                  <c:v>-3.3788463448174298E-3</c:v>
                </c:pt>
                <c:pt idx="2446">
                  <c:v>-1.96116948522343E-3</c:v>
                </c:pt>
                <c:pt idx="2447">
                  <c:v>1.0655907127558701E-2</c:v>
                </c:pt>
                <c:pt idx="2448">
                  <c:v>-1.9274464911698298E-2</c:v>
                </c:pt>
                <c:pt idx="2449">
                  <c:v>-2.2088191802658299E-3</c:v>
                </c:pt>
                <c:pt idx="2450">
                  <c:v>1.80944747403819E-3</c:v>
                </c:pt>
                <c:pt idx="2451">
                  <c:v>-1.35432558368015E-3</c:v>
                </c:pt>
                <c:pt idx="2452">
                  <c:v>-5.4357191765034996E-3</c:v>
                </c:pt>
                <c:pt idx="2453">
                  <c:v>9.8305876431819296E-3</c:v>
                </c:pt>
                <c:pt idx="2454">
                  <c:v>-5.7510307358965103E-3</c:v>
                </c:pt>
                <c:pt idx="2455">
                  <c:v>2.31032395858173E-3</c:v>
                </c:pt>
                <c:pt idx="2456">
                  <c:v>4.1468257799372604E-3</c:v>
                </c:pt>
                <c:pt idx="2457">
                  <c:v>-1.8740670401251502E-2</c:v>
                </c:pt>
                <c:pt idx="2458">
                  <c:v>-8.9286307443014294E-3</c:v>
                </c:pt>
                <c:pt idx="2459">
                  <c:v>1.7326319677584998E-2</c:v>
                </c:pt>
                <c:pt idx="2460">
                  <c:v>4.6013861242496E-3</c:v>
                </c:pt>
                <c:pt idx="2461">
                  <c:v>1.0863647469083399E-2</c:v>
                </c:pt>
                <c:pt idx="2462">
                  <c:v>-9.8610294382326102E-3</c:v>
                </c:pt>
                <c:pt idx="2463">
                  <c:v>-8.9116637289198203E-4</c:v>
                </c:pt>
                <c:pt idx="2464">
                  <c:v>9.0418033833394602E-3</c:v>
                </c:pt>
                <c:pt idx="2465">
                  <c:v>-2.16295509262839E-3</c:v>
                </c:pt>
                <c:pt idx="2466">
                  <c:v>-1.01893166853425E-2</c:v>
                </c:pt>
                <c:pt idx="2467">
                  <c:v>-3.15617688591392E-3</c:v>
                </c:pt>
                <c:pt idx="2468">
                  <c:v>-4.1293154808601804E-3</c:v>
                </c:pt>
                <c:pt idx="2469">
                  <c:v>-3.7790752643296098E-5</c:v>
                </c:pt>
                <c:pt idx="2470">
                  <c:v>1.09376971340424E-2</c:v>
                </c:pt>
                <c:pt idx="2471">
                  <c:v>-5.9614371478143796E-3</c:v>
                </c:pt>
                <c:pt idx="2472">
                  <c:v>-2.03431614450869E-2</c:v>
                </c:pt>
                <c:pt idx="2473">
                  <c:v>-6.7001925698195602E-3</c:v>
                </c:pt>
                <c:pt idx="2474">
                  <c:v>-3.37840729801438E-3</c:v>
                </c:pt>
                <c:pt idx="2475">
                  <c:v>-1.54575349106279E-2</c:v>
                </c:pt>
                <c:pt idx="2476">
                  <c:v>1.0645319051336999E-2</c:v>
                </c:pt>
                <c:pt idx="2477">
                  <c:v>5.29302802959475E-4</c:v>
                </c:pt>
                <c:pt idx="2478">
                  <c:v>-3.6520038233198199E-3</c:v>
                </c:pt>
                <c:pt idx="2479">
                  <c:v>5.1831213812782101E-3</c:v>
                </c:pt>
                <c:pt idx="2480">
                  <c:v>1.5656233772266201E-2</c:v>
                </c:pt>
                <c:pt idx="2481">
                  <c:v>2.2060545733363399E-2</c:v>
                </c:pt>
                <c:pt idx="2482">
                  <c:v>1.4532649743769501E-2</c:v>
                </c:pt>
                <c:pt idx="2483">
                  <c:v>-3.1100502608289902E-4</c:v>
                </c:pt>
                <c:pt idx="2484">
                  <c:v>-2.8855118411341502E-2</c:v>
                </c:pt>
                <c:pt idx="2485">
                  <c:v>2.82541747422628E-4</c:v>
                </c:pt>
                <c:pt idx="2486">
                  <c:v>2.9337115540498701E-3</c:v>
                </c:pt>
                <c:pt idx="2487">
                  <c:v>1.1259676977619201E-2</c:v>
                </c:pt>
                <c:pt idx="2488">
                  <c:v>-1.92921608265204E-3</c:v>
                </c:pt>
                <c:pt idx="2489">
                  <c:v>8.9776686537136499E-4</c:v>
                </c:pt>
                <c:pt idx="2490">
                  <c:v>1.1210763505990901E-3</c:v>
                </c:pt>
                <c:pt idx="2491">
                  <c:v>-1.2332531413386701E-3</c:v>
                </c:pt>
                <c:pt idx="2492">
                  <c:v>1.3085457551517601E-4</c:v>
                </c:pt>
                <c:pt idx="2493">
                  <c:v>-1.41165528849091E-2</c:v>
                </c:pt>
                <c:pt idx="2494">
                  <c:v>-2.3342548103587098E-3</c:v>
                </c:pt>
                <c:pt idx="2495">
                  <c:v>1.3670542115331E-3</c:v>
                </c:pt>
                <c:pt idx="2496">
                  <c:v>1.44106927145938E-2</c:v>
                </c:pt>
                <c:pt idx="2497">
                  <c:v>-7.5661952003152604E-3</c:v>
                </c:pt>
                <c:pt idx="2498">
                  <c:v>-1.46857403456933E-2</c:v>
                </c:pt>
                <c:pt idx="2499">
                  <c:v>-5.7243146964590704E-3</c:v>
                </c:pt>
                <c:pt idx="2500">
                  <c:v>3.5085703497056702E-3</c:v>
                </c:pt>
                <c:pt idx="2501">
                  <c:v>4.7171272280317799E-3</c:v>
                </c:pt>
                <c:pt idx="2502">
                  <c:v>6.57805851259875E-4</c:v>
                </c:pt>
                <c:pt idx="2503">
                  <c:v>7.0492000458579097E-3</c:v>
                </c:pt>
                <c:pt idx="2504">
                  <c:v>-2.7675294417017298E-3</c:v>
                </c:pt>
                <c:pt idx="2505">
                  <c:v>5.7570682900677196E-3</c:v>
                </c:pt>
                <c:pt idx="2506">
                  <c:v>1.83528383700649E-3</c:v>
                </c:pt>
                <c:pt idx="2507">
                  <c:v>-1.1671414118859E-3</c:v>
                </c:pt>
                <c:pt idx="2508">
                  <c:v>-5.7088642203201997E-3</c:v>
                </c:pt>
                <c:pt idx="2509">
                  <c:v>9.6113081972519394E-3</c:v>
                </c:pt>
                <c:pt idx="2510">
                  <c:v>-1.6167567358328899E-2</c:v>
                </c:pt>
                <c:pt idx="2511">
                  <c:v>-3.9661760944749696E-3</c:v>
                </c:pt>
                <c:pt idx="2512">
                  <c:v>-1.77746946820183E-3</c:v>
                </c:pt>
                <c:pt idx="2513">
                  <c:v>-1.1751571786236E-4</c:v>
                </c:pt>
                <c:pt idx="2514">
                  <c:v>2.8751670092543001E-3</c:v>
                </c:pt>
                <c:pt idx="2515">
                  <c:v>-2.0900082857375601E-2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D7-FF48-9265-81A340B8E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0873279"/>
        <c:axId val="340292909"/>
      </c:lineChart>
      <c:catAx>
        <c:axId val="83087327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292909"/>
        <c:crosses val="autoZero"/>
        <c:auto val="1"/>
        <c:lblAlgn val="ctr"/>
        <c:lblOffset val="100"/>
        <c:noMultiLvlLbl val="0"/>
      </c:catAx>
      <c:valAx>
        <c:axId val="34029290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873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PFE </a:t>
            </a:r>
            <a:r>
              <a:t>R(t)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'[project data-group0825.xlsx]辉瑞PFE.N'!$F$1</c:f>
              <c:strCache>
                <c:ptCount val="1"/>
                <c:pt idx="0">
                  <c:v>R(t)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'[project data-group0825.xlsx]辉瑞PFE.N'!$A$2:$A$2517</c:f>
              <c:strCache>
                <c:ptCount val="2516"/>
                <c:pt idx="0">
                  <c:v>2012-08-13</c:v>
                </c:pt>
                <c:pt idx="1">
                  <c:v>2012-08-14</c:v>
                </c:pt>
                <c:pt idx="2">
                  <c:v>2012-08-15</c:v>
                </c:pt>
                <c:pt idx="3">
                  <c:v>2012-08-16</c:v>
                </c:pt>
                <c:pt idx="4">
                  <c:v>2012-08-17</c:v>
                </c:pt>
                <c:pt idx="5">
                  <c:v>2012-08-20</c:v>
                </c:pt>
                <c:pt idx="6">
                  <c:v>2012-08-21</c:v>
                </c:pt>
                <c:pt idx="7">
                  <c:v>2012-08-22</c:v>
                </c:pt>
                <c:pt idx="8">
                  <c:v>2012-08-23</c:v>
                </c:pt>
                <c:pt idx="9">
                  <c:v>2012-08-24</c:v>
                </c:pt>
                <c:pt idx="10">
                  <c:v>2012-08-27</c:v>
                </c:pt>
                <c:pt idx="11">
                  <c:v>2012-08-28</c:v>
                </c:pt>
                <c:pt idx="12">
                  <c:v>2012-08-29</c:v>
                </c:pt>
                <c:pt idx="13">
                  <c:v>2012-08-30</c:v>
                </c:pt>
                <c:pt idx="14">
                  <c:v>2012-08-31</c:v>
                </c:pt>
                <c:pt idx="15">
                  <c:v>2012-09-04</c:v>
                </c:pt>
                <c:pt idx="16">
                  <c:v>2012-09-05</c:v>
                </c:pt>
                <c:pt idx="17">
                  <c:v>2012-09-06</c:v>
                </c:pt>
                <c:pt idx="18">
                  <c:v>2012-09-07</c:v>
                </c:pt>
                <c:pt idx="19">
                  <c:v>2012-09-10</c:v>
                </c:pt>
                <c:pt idx="20">
                  <c:v>2012-09-11</c:v>
                </c:pt>
                <c:pt idx="21">
                  <c:v>2012-09-12</c:v>
                </c:pt>
                <c:pt idx="22">
                  <c:v>2012-09-13</c:v>
                </c:pt>
                <c:pt idx="23">
                  <c:v>2012-09-14</c:v>
                </c:pt>
                <c:pt idx="24">
                  <c:v>2012-09-17</c:v>
                </c:pt>
                <c:pt idx="25">
                  <c:v>2012-09-18</c:v>
                </c:pt>
                <c:pt idx="26">
                  <c:v>2012-09-19</c:v>
                </c:pt>
                <c:pt idx="27">
                  <c:v>2012-09-20</c:v>
                </c:pt>
                <c:pt idx="28">
                  <c:v>2012-09-21</c:v>
                </c:pt>
                <c:pt idx="29">
                  <c:v>2012-09-24</c:v>
                </c:pt>
                <c:pt idx="30">
                  <c:v>2012-09-25</c:v>
                </c:pt>
                <c:pt idx="31">
                  <c:v>2012-09-26</c:v>
                </c:pt>
                <c:pt idx="32">
                  <c:v>2012-09-27</c:v>
                </c:pt>
                <c:pt idx="33">
                  <c:v>2012-09-28</c:v>
                </c:pt>
                <c:pt idx="34">
                  <c:v>2012-10-01</c:v>
                </c:pt>
                <c:pt idx="35">
                  <c:v>2012-10-02</c:v>
                </c:pt>
                <c:pt idx="36">
                  <c:v>2012-10-03</c:v>
                </c:pt>
                <c:pt idx="37">
                  <c:v>2012-10-04</c:v>
                </c:pt>
                <c:pt idx="38">
                  <c:v>2012-10-05</c:v>
                </c:pt>
                <c:pt idx="39">
                  <c:v>2012-10-08</c:v>
                </c:pt>
                <c:pt idx="40">
                  <c:v>2012-10-09</c:v>
                </c:pt>
                <c:pt idx="41">
                  <c:v>2012-10-10</c:v>
                </c:pt>
                <c:pt idx="42">
                  <c:v>2012-10-11</c:v>
                </c:pt>
                <c:pt idx="43">
                  <c:v>2012-10-12</c:v>
                </c:pt>
                <c:pt idx="44">
                  <c:v>2012-10-15</c:v>
                </c:pt>
                <c:pt idx="45">
                  <c:v>2012-10-16</c:v>
                </c:pt>
                <c:pt idx="46">
                  <c:v>2012-10-17</c:v>
                </c:pt>
                <c:pt idx="47">
                  <c:v>2012-10-18</c:v>
                </c:pt>
                <c:pt idx="48">
                  <c:v>2012-10-19</c:v>
                </c:pt>
                <c:pt idx="49">
                  <c:v>2012-10-22</c:v>
                </c:pt>
                <c:pt idx="50">
                  <c:v>2012-10-23</c:v>
                </c:pt>
                <c:pt idx="51">
                  <c:v>2012-10-24</c:v>
                </c:pt>
                <c:pt idx="52">
                  <c:v>2012-10-25</c:v>
                </c:pt>
                <c:pt idx="53">
                  <c:v>2012-10-26</c:v>
                </c:pt>
                <c:pt idx="54">
                  <c:v>2012-10-31</c:v>
                </c:pt>
                <c:pt idx="55">
                  <c:v>2012-11-01</c:v>
                </c:pt>
                <c:pt idx="56">
                  <c:v>2012-11-02</c:v>
                </c:pt>
                <c:pt idx="57">
                  <c:v>2012-11-05</c:v>
                </c:pt>
                <c:pt idx="58">
                  <c:v>2012-11-06</c:v>
                </c:pt>
                <c:pt idx="59">
                  <c:v>2012-11-07</c:v>
                </c:pt>
                <c:pt idx="60">
                  <c:v>2012-11-08</c:v>
                </c:pt>
                <c:pt idx="61">
                  <c:v>2012-11-09</c:v>
                </c:pt>
                <c:pt idx="62">
                  <c:v>2012-11-12</c:v>
                </c:pt>
                <c:pt idx="63">
                  <c:v>2012-11-13</c:v>
                </c:pt>
                <c:pt idx="64">
                  <c:v>2012-11-14</c:v>
                </c:pt>
                <c:pt idx="65">
                  <c:v>2012-11-15</c:v>
                </c:pt>
                <c:pt idx="66">
                  <c:v>2012-11-16</c:v>
                </c:pt>
                <c:pt idx="67">
                  <c:v>2012-11-19</c:v>
                </c:pt>
                <c:pt idx="68">
                  <c:v>2012-11-20</c:v>
                </c:pt>
                <c:pt idx="69">
                  <c:v>2012-11-21</c:v>
                </c:pt>
                <c:pt idx="70">
                  <c:v>2012-11-23</c:v>
                </c:pt>
                <c:pt idx="71">
                  <c:v>2012-11-26</c:v>
                </c:pt>
                <c:pt idx="72">
                  <c:v>2012-11-27</c:v>
                </c:pt>
                <c:pt idx="73">
                  <c:v>2012-11-28</c:v>
                </c:pt>
                <c:pt idx="74">
                  <c:v>2012-11-29</c:v>
                </c:pt>
                <c:pt idx="75">
                  <c:v>2012-11-30</c:v>
                </c:pt>
                <c:pt idx="76">
                  <c:v>2012-12-03</c:v>
                </c:pt>
                <c:pt idx="77">
                  <c:v>2012-12-04</c:v>
                </c:pt>
                <c:pt idx="78">
                  <c:v>2012-12-05</c:v>
                </c:pt>
                <c:pt idx="79">
                  <c:v>2012-12-06</c:v>
                </c:pt>
                <c:pt idx="80">
                  <c:v>2012-12-07</c:v>
                </c:pt>
                <c:pt idx="81">
                  <c:v>2012-12-10</c:v>
                </c:pt>
                <c:pt idx="82">
                  <c:v>2012-12-11</c:v>
                </c:pt>
                <c:pt idx="83">
                  <c:v>2012-12-12</c:v>
                </c:pt>
                <c:pt idx="84">
                  <c:v>2012-12-13</c:v>
                </c:pt>
                <c:pt idx="85">
                  <c:v>2012-12-14</c:v>
                </c:pt>
                <c:pt idx="86">
                  <c:v>2012-12-17</c:v>
                </c:pt>
                <c:pt idx="87">
                  <c:v>2012-12-18</c:v>
                </c:pt>
                <c:pt idx="88">
                  <c:v>2012-12-19</c:v>
                </c:pt>
                <c:pt idx="89">
                  <c:v>2012-12-20</c:v>
                </c:pt>
                <c:pt idx="90">
                  <c:v>2012-12-21</c:v>
                </c:pt>
                <c:pt idx="91">
                  <c:v>2012-12-24</c:v>
                </c:pt>
                <c:pt idx="92">
                  <c:v>2012-12-26</c:v>
                </c:pt>
                <c:pt idx="93">
                  <c:v>2012-12-27</c:v>
                </c:pt>
                <c:pt idx="94">
                  <c:v>2012-12-28</c:v>
                </c:pt>
                <c:pt idx="95">
                  <c:v>2012-12-31</c:v>
                </c:pt>
                <c:pt idx="96">
                  <c:v>2013-01-02</c:v>
                </c:pt>
                <c:pt idx="97">
                  <c:v>2013-01-03</c:v>
                </c:pt>
                <c:pt idx="98">
                  <c:v>2013-01-04</c:v>
                </c:pt>
                <c:pt idx="99">
                  <c:v>2013-01-07</c:v>
                </c:pt>
                <c:pt idx="100">
                  <c:v>2013-01-08</c:v>
                </c:pt>
                <c:pt idx="101">
                  <c:v>2013-01-09</c:v>
                </c:pt>
                <c:pt idx="102">
                  <c:v>2013-01-10</c:v>
                </c:pt>
                <c:pt idx="103">
                  <c:v>2013-01-11</c:v>
                </c:pt>
                <c:pt idx="104">
                  <c:v>2013-01-14</c:v>
                </c:pt>
                <c:pt idx="105">
                  <c:v>2013-01-15</c:v>
                </c:pt>
                <c:pt idx="106">
                  <c:v>2013-01-16</c:v>
                </c:pt>
                <c:pt idx="107">
                  <c:v>2013-01-17</c:v>
                </c:pt>
                <c:pt idx="108">
                  <c:v>2013-01-18</c:v>
                </c:pt>
                <c:pt idx="109">
                  <c:v>2013-01-22</c:v>
                </c:pt>
                <c:pt idx="110">
                  <c:v>2013-01-23</c:v>
                </c:pt>
                <c:pt idx="111">
                  <c:v>2013-01-24</c:v>
                </c:pt>
                <c:pt idx="112">
                  <c:v>2013-01-25</c:v>
                </c:pt>
                <c:pt idx="113">
                  <c:v>2013-01-28</c:v>
                </c:pt>
                <c:pt idx="114">
                  <c:v>2013-01-29</c:v>
                </c:pt>
                <c:pt idx="115">
                  <c:v>2013-01-30</c:v>
                </c:pt>
                <c:pt idx="116">
                  <c:v>2013-01-31</c:v>
                </c:pt>
                <c:pt idx="117">
                  <c:v>2013-02-01</c:v>
                </c:pt>
                <c:pt idx="118">
                  <c:v>2013-02-04</c:v>
                </c:pt>
                <c:pt idx="119">
                  <c:v>2013-02-05</c:v>
                </c:pt>
                <c:pt idx="120">
                  <c:v>2013-02-06</c:v>
                </c:pt>
                <c:pt idx="121">
                  <c:v>2013-02-07</c:v>
                </c:pt>
                <c:pt idx="122">
                  <c:v>2013-02-08</c:v>
                </c:pt>
                <c:pt idx="123">
                  <c:v>2013-02-11</c:v>
                </c:pt>
                <c:pt idx="124">
                  <c:v>2013-02-12</c:v>
                </c:pt>
                <c:pt idx="125">
                  <c:v>2013-02-13</c:v>
                </c:pt>
                <c:pt idx="126">
                  <c:v>2013-02-14</c:v>
                </c:pt>
                <c:pt idx="127">
                  <c:v>2013-02-15</c:v>
                </c:pt>
                <c:pt idx="128">
                  <c:v>2013-02-19</c:v>
                </c:pt>
                <c:pt idx="129">
                  <c:v>2013-02-20</c:v>
                </c:pt>
                <c:pt idx="130">
                  <c:v>2013-02-21</c:v>
                </c:pt>
                <c:pt idx="131">
                  <c:v>2013-02-22</c:v>
                </c:pt>
                <c:pt idx="132">
                  <c:v>2013-02-25</c:v>
                </c:pt>
                <c:pt idx="133">
                  <c:v>2013-02-26</c:v>
                </c:pt>
                <c:pt idx="134">
                  <c:v>2013-02-27</c:v>
                </c:pt>
                <c:pt idx="135">
                  <c:v>2013-02-28</c:v>
                </c:pt>
                <c:pt idx="136">
                  <c:v>2013-03-01</c:v>
                </c:pt>
                <c:pt idx="137">
                  <c:v>2013-03-04</c:v>
                </c:pt>
                <c:pt idx="138">
                  <c:v>2013-03-05</c:v>
                </c:pt>
                <c:pt idx="139">
                  <c:v>2013-03-06</c:v>
                </c:pt>
                <c:pt idx="140">
                  <c:v>2013-03-07</c:v>
                </c:pt>
                <c:pt idx="141">
                  <c:v>2013-03-08</c:v>
                </c:pt>
                <c:pt idx="142">
                  <c:v>2013-03-11</c:v>
                </c:pt>
                <c:pt idx="143">
                  <c:v>2013-03-12</c:v>
                </c:pt>
                <c:pt idx="144">
                  <c:v>2013-03-13</c:v>
                </c:pt>
                <c:pt idx="145">
                  <c:v>2013-03-14</c:v>
                </c:pt>
                <c:pt idx="146">
                  <c:v>2013-03-15</c:v>
                </c:pt>
                <c:pt idx="147">
                  <c:v>2013-03-18</c:v>
                </c:pt>
                <c:pt idx="148">
                  <c:v>2013-03-19</c:v>
                </c:pt>
                <c:pt idx="149">
                  <c:v>2013-03-20</c:v>
                </c:pt>
                <c:pt idx="150">
                  <c:v>2013-03-21</c:v>
                </c:pt>
                <c:pt idx="151">
                  <c:v>2013-03-22</c:v>
                </c:pt>
                <c:pt idx="152">
                  <c:v>2013-03-25</c:v>
                </c:pt>
                <c:pt idx="153">
                  <c:v>2013-03-26</c:v>
                </c:pt>
                <c:pt idx="154">
                  <c:v>2013-03-27</c:v>
                </c:pt>
                <c:pt idx="155">
                  <c:v>2013-03-28</c:v>
                </c:pt>
                <c:pt idx="156">
                  <c:v>2013-04-01</c:v>
                </c:pt>
                <c:pt idx="157">
                  <c:v>2013-04-02</c:v>
                </c:pt>
                <c:pt idx="158">
                  <c:v>2013-04-03</c:v>
                </c:pt>
                <c:pt idx="159">
                  <c:v>2013-04-04</c:v>
                </c:pt>
                <c:pt idx="160">
                  <c:v>2013-04-05</c:v>
                </c:pt>
                <c:pt idx="161">
                  <c:v>2013-04-08</c:v>
                </c:pt>
                <c:pt idx="162">
                  <c:v>2013-04-09</c:v>
                </c:pt>
                <c:pt idx="163">
                  <c:v>2013-04-10</c:v>
                </c:pt>
                <c:pt idx="164">
                  <c:v>2013-04-11</c:v>
                </c:pt>
                <c:pt idx="165">
                  <c:v>2013-04-12</c:v>
                </c:pt>
                <c:pt idx="166">
                  <c:v>2013-04-15</c:v>
                </c:pt>
                <c:pt idx="167">
                  <c:v>2013-04-16</c:v>
                </c:pt>
                <c:pt idx="168">
                  <c:v>2013-04-17</c:v>
                </c:pt>
                <c:pt idx="169">
                  <c:v>2013-04-18</c:v>
                </c:pt>
                <c:pt idx="170">
                  <c:v>2013-04-19</c:v>
                </c:pt>
                <c:pt idx="171">
                  <c:v>2013-04-22</c:v>
                </c:pt>
                <c:pt idx="172">
                  <c:v>2013-04-23</c:v>
                </c:pt>
                <c:pt idx="173">
                  <c:v>2013-04-24</c:v>
                </c:pt>
                <c:pt idx="174">
                  <c:v>2013-04-25</c:v>
                </c:pt>
                <c:pt idx="175">
                  <c:v>2013-04-26</c:v>
                </c:pt>
                <c:pt idx="176">
                  <c:v>2013-04-29</c:v>
                </c:pt>
                <c:pt idx="177">
                  <c:v>2013-04-30</c:v>
                </c:pt>
                <c:pt idx="178">
                  <c:v>2013-05-01</c:v>
                </c:pt>
                <c:pt idx="179">
                  <c:v>2013-05-02</c:v>
                </c:pt>
                <c:pt idx="180">
                  <c:v>2013-05-03</c:v>
                </c:pt>
                <c:pt idx="181">
                  <c:v>2013-05-06</c:v>
                </c:pt>
                <c:pt idx="182">
                  <c:v>2013-05-07</c:v>
                </c:pt>
                <c:pt idx="183">
                  <c:v>2013-05-08</c:v>
                </c:pt>
                <c:pt idx="184">
                  <c:v>2013-05-09</c:v>
                </c:pt>
                <c:pt idx="185">
                  <c:v>2013-05-10</c:v>
                </c:pt>
                <c:pt idx="186">
                  <c:v>2013-05-13</c:v>
                </c:pt>
                <c:pt idx="187">
                  <c:v>2013-05-14</c:v>
                </c:pt>
                <c:pt idx="188">
                  <c:v>2013-05-15</c:v>
                </c:pt>
                <c:pt idx="189">
                  <c:v>2013-05-16</c:v>
                </c:pt>
                <c:pt idx="190">
                  <c:v>2013-05-17</c:v>
                </c:pt>
                <c:pt idx="191">
                  <c:v>2013-05-20</c:v>
                </c:pt>
                <c:pt idx="192">
                  <c:v>2013-05-21</c:v>
                </c:pt>
                <c:pt idx="193">
                  <c:v>2013-05-22</c:v>
                </c:pt>
                <c:pt idx="194">
                  <c:v>2013-05-23</c:v>
                </c:pt>
                <c:pt idx="195">
                  <c:v>2013-05-24</c:v>
                </c:pt>
                <c:pt idx="196">
                  <c:v>2013-05-28</c:v>
                </c:pt>
                <c:pt idx="197">
                  <c:v>2013-05-29</c:v>
                </c:pt>
                <c:pt idx="198">
                  <c:v>2013-05-30</c:v>
                </c:pt>
                <c:pt idx="199">
                  <c:v>2013-05-31</c:v>
                </c:pt>
                <c:pt idx="200">
                  <c:v>2013-06-03</c:v>
                </c:pt>
                <c:pt idx="201">
                  <c:v>2013-06-04</c:v>
                </c:pt>
                <c:pt idx="202">
                  <c:v>2013-06-05</c:v>
                </c:pt>
                <c:pt idx="203">
                  <c:v>2013-06-06</c:v>
                </c:pt>
                <c:pt idx="204">
                  <c:v>2013-06-07</c:v>
                </c:pt>
                <c:pt idx="205">
                  <c:v>2013-06-10</c:v>
                </c:pt>
                <c:pt idx="206">
                  <c:v>2013-06-11</c:v>
                </c:pt>
                <c:pt idx="207">
                  <c:v>2013-06-12</c:v>
                </c:pt>
                <c:pt idx="208">
                  <c:v>2013-06-13</c:v>
                </c:pt>
                <c:pt idx="209">
                  <c:v>2013-06-14</c:v>
                </c:pt>
                <c:pt idx="210">
                  <c:v>2013-06-17</c:v>
                </c:pt>
                <c:pt idx="211">
                  <c:v>2013-06-18</c:v>
                </c:pt>
                <c:pt idx="212">
                  <c:v>2013-06-19</c:v>
                </c:pt>
                <c:pt idx="213">
                  <c:v>2013-06-20</c:v>
                </c:pt>
                <c:pt idx="214">
                  <c:v>2013-06-21</c:v>
                </c:pt>
                <c:pt idx="215">
                  <c:v>2013-06-24</c:v>
                </c:pt>
                <c:pt idx="216">
                  <c:v>2013-06-25</c:v>
                </c:pt>
                <c:pt idx="217">
                  <c:v>2013-06-26</c:v>
                </c:pt>
                <c:pt idx="218">
                  <c:v>2013-06-27</c:v>
                </c:pt>
                <c:pt idx="219">
                  <c:v>2013-06-28</c:v>
                </c:pt>
                <c:pt idx="220">
                  <c:v>2013-07-01</c:v>
                </c:pt>
                <c:pt idx="221">
                  <c:v>2013-07-02</c:v>
                </c:pt>
                <c:pt idx="222">
                  <c:v>2013-07-03</c:v>
                </c:pt>
                <c:pt idx="223">
                  <c:v>2013-07-05</c:v>
                </c:pt>
                <c:pt idx="224">
                  <c:v>2013-07-08</c:v>
                </c:pt>
                <c:pt idx="225">
                  <c:v>2013-07-09</c:v>
                </c:pt>
                <c:pt idx="226">
                  <c:v>2013-07-10</c:v>
                </c:pt>
                <c:pt idx="227">
                  <c:v>2013-07-11</c:v>
                </c:pt>
                <c:pt idx="228">
                  <c:v>2013-07-12</c:v>
                </c:pt>
                <c:pt idx="229">
                  <c:v>2013-07-15</c:v>
                </c:pt>
                <c:pt idx="230">
                  <c:v>2013-07-16</c:v>
                </c:pt>
                <c:pt idx="231">
                  <c:v>2013-07-17</c:v>
                </c:pt>
                <c:pt idx="232">
                  <c:v>2013-07-18</c:v>
                </c:pt>
                <c:pt idx="233">
                  <c:v>2013-07-19</c:v>
                </c:pt>
                <c:pt idx="234">
                  <c:v>2013-07-22</c:v>
                </c:pt>
                <c:pt idx="235">
                  <c:v>2013-07-23</c:v>
                </c:pt>
                <c:pt idx="236">
                  <c:v>2013-07-24</c:v>
                </c:pt>
                <c:pt idx="237">
                  <c:v>2013-07-25</c:v>
                </c:pt>
                <c:pt idx="238">
                  <c:v>2013-07-26</c:v>
                </c:pt>
                <c:pt idx="239">
                  <c:v>2013-07-29</c:v>
                </c:pt>
                <c:pt idx="240">
                  <c:v>2013-07-30</c:v>
                </c:pt>
                <c:pt idx="241">
                  <c:v>2013-07-31</c:v>
                </c:pt>
                <c:pt idx="242">
                  <c:v>2013-08-01</c:v>
                </c:pt>
                <c:pt idx="243">
                  <c:v>2013-08-02</c:v>
                </c:pt>
                <c:pt idx="244">
                  <c:v>2013-08-05</c:v>
                </c:pt>
                <c:pt idx="245">
                  <c:v>2013-08-06</c:v>
                </c:pt>
                <c:pt idx="246">
                  <c:v>2013-08-07</c:v>
                </c:pt>
                <c:pt idx="247">
                  <c:v>2013-08-08</c:v>
                </c:pt>
                <c:pt idx="248">
                  <c:v>2013-08-09</c:v>
                </c:pt>
                <c:pt idx="249">
                  <c:v>2013-08-12</c:v>
                </c:pt>
                <c:pt idx="250">
                  <c:v>2013-08-13</c:v>
                </c:pt>
                <c:pt idx="251">
                  <c:v>2013-08-14</c:v>
                </c:pt>
                <c:pt idx="252">
                  <c:v>2013-08-15</c:v>
                </c:pt>
                <c:pt idx="253">
                  <c:v>2013-08-16</c:v>
                </c:pt>
                <c:pt idx="254">
                  <c:v>2013-08-19</c:v>
                </c:pt>
                <c:pt idx="255">
                  <c:v>2013-08-20</c:v>
                </c:pt>
                <c:pt idx="256">
                  <c:v>2013-08-21</c:v>
                </c:pt>
                <c:pt idx="257">
                  <c:v>2013-08-22</c:v>
                </c:pt>
                <c:pt idx="258">
                  <c:v>2013-08-23</c:v>
                </c:pt>
                <c:pt idx="259">
                  <c:v>2013-08-26</c:v>
                </c:pt>
                <c:pt idx="260">
                  <c:v>2013-08-27</c:v>
                </c:pt>
                <c:pt idx="261">
                  <c:v>2013-08-28</c:v>
                </c:pt>
                <c:pt idx="262">
                  <c:v>2013-08-29</c:v>
                </c:pt>
                <c:pt idx="263">
                  <c:v>2013-08-30</c:v>
                </c:pt>
                <c:pt idx="264">
                  <c:v>2013-09-03</c:v>
                </c:pt>
                <c:pt idx="265">
                  <c:v>2013-09-04</c:v>
                </c:pt>
                <c:pt idx="266">
                  <c:v>2013-09-05</c:v>
                </c:pt>
                <c:pt idx="267">
                  <c:v>2013-09-06</c:v>
                </c:pt>
                <c:pt idx="268">
                  <c:v>2013-09-09</c:v>
                </c:pt>
                <c:pt idx="269">
                  <c:v>2013-09-10</c:v>
                </c:pt>
                <c:pt idx="270">
                  <c:v>2013-09-11</c:v>
                </c:pt>
                <c:pt idx="271">
                  <c:v>2013-09-12</c:v>
                </c:pt>
                <c:pt idx="272">
                  <c:v>2013-09-13</c:v>
                </c:pt>
                <c:pt idx="273">
                  <c:v>2013-09-16</c:v>
                </c:pt>
                <c:pt idx="274">
                  <c:v>2013-09-17</c:v>
                </c:pt>
                <c:pt idx="275">
                  <c:v>2013-09-18</c:v>
                </c:pt>
                <c:pt idx="276">
                  <c:v>2013-09-19</c:v>
                </c:pt>
                <c:pt idx="277">
                  <c:v>2013-09-20</c:v>
                </c:pt>
                <c:pt idx="278">
                  <c:v>2013-09-23</c:v>
                </c:pt>
                <c:pt idx="279">
                  <c:v>2013-09-24</c:v>
                </c:pt>
                <c:pt idx="280">
                  <c:v>2013-09-25</c:v>
                </c:pt>
                <c:pt idx="281">
                  <c:v>2013-09-26</c:v>
                </c:pt>
                <c:pt idx="282">
                  <c:v>2013-09-27</c:v>
                </c:pt>
                <c:pt idx="283">
                  <c:v>2013-09-30</c:v>
                </c:pt>
                <c:pt idx="284">
                  <c:v>2013-10-01</c:v>
                </c:pt>
                <c:pt idx="285">
                  <c:v>2013-10-02</c:v>
                </c:pt>
                <c:pt idx="286">
                  <c:v>2013-10-03</c:v>
                </c:pt>
                <c:pt idx="287">
                  <c:v>2013-10-04</c:v>
                </c:pt>
                <c:pt idx="288">
                  <c:v>2013-10-07</c:v>
                </c:pt>
                <c:pt idx="289">
                  <c:v>2013-10-08</c:v>
                </c:pt>
                <c:pt idx="290">
                  <c:v>2013-10-09</c:v>
                </c:pt>
                <c:pt idx="291">
                  <c:v>2013-10-10</c:v>
                </c:pt>
                <c:pt idx="292">
                  <c:v>2013-10-11</c:v>
                </c:pt>
                <c:pt idx="293">
                  <c:v>2013-10-14</c:v>
                </c:pt>
                <c:pt idx="294">
                  <c:v>2013-10-15</c:v>
                </c:pt>
                <c:pt idx="295">
                  <c:v>2013-10-16</c:v>
                </c:pt>
                <c:pt idx="296">
                  <c:v>2013-10-17</c:v>
                </c:pt>
                <c:pt idx="297">
                  <c:v>2013-10-18</c:v>
                </c:pt>
                <c:pt idx="298">
                  <c:v>2013-10-21</c:v>
                </c:pt>
                <c:pt idx="299">
                  <c:v>2013-10-22</c:v>
                </c:pt>
                <c:pt idx="300">
                  <c:v>2013-10-23</c:v>
                </c:pt>
                <c:pt idx="301">
                  <c:v>2013-10-24</c:v>
                </c:pt>
                <c:pt idx="302">
                  <c:v>2013-10-25</c:v>
                </c:pt>
                <c:pt idx="303">
                  <c:v>2013-10-28</c:v>
                </c:pt>
                <c:pt idx="304">
                  <c:v>2013-10-29</c:v>
                </c:pt>
                <c:pt idx="305">
                  <c:v>2013-10-30</c:v>
                </c:pt>
                <c:pt idx="306">
                  <c:v>2013-10-31</c:v>
                </c:pt>
                <c:pt idx="307">
                  <c:v>2013-11-01</c:v>
                </c:pt>
                <c:pt idx="308">
                  <c:v>2013-11-04</c:v>
                </c:pt>
                <c:pt idx="309">
                  <c:v>2013-11-05</c:v>
                </c:pt>
                <c:pt idx="310">
                  <c:v>2013-11-06</c:v>
                </c:pt>
                <c:pt idx="311">
                  <c:v>2013-11-07</c:v>
                </c:pt>
                <c:pt idx="312">
                  <c:v>2013-11-08</c:v>
                </c:pt>
                <c:pt idx="313">
                  <c:v>2013-11-11</c:v>
                </c:pt>
                <c:pt idx="314">
                  <c:v>2013-11-12</c:v>
                </c:pt>
                <c:pt idx="315">
                  <c:v>2013-11-13</c:v>
                </c:pt>
                <c:pt idx="316">
                  <c:v>2013-11-14</c:v>
                </c:pt>
                <c:pt idx="317">
                  <c:v>2013-11-15</c:v>
                </c:pt>
                <c:pt idx="318">
                  <c:v>2013-11-18</c:v>
                </c:pt>
                <c:pt idx="319">
                  <c:v>2013-11-19</c:v>
                </c:pt>
                <c:pt idx="320">
                  <c:v>2013-11-20</c:v>
                </c:pt>
                <c:pt idx="321">
                  <c:v>2013-11-21</c:v>
                </c:pt>
                <c:pt idx="322">
                  <c:v>2013-11-22</c:v>
                </c:pt>
                <c:pt idx="323">
                  <c:v>2013-11-25</c:v>
                </c:pt>
                <c:pt idx="324">
                  <c:v>2013-11-26</c:v>
                </c:pt>
                <c:pt idx="325">
                  <c:v>2013-11-27</c:v>
                </c:pt>
                <c:pt idx="326">
                  <c:v>2013-11-29</c:v>
                </c:pt>
                <c:pt idx="327">
                  <c:v>2013-12-02</c:v>
                </c:pt>
                <c:pt idx="328">
                  <c:v>2013-12-03</c:v>
                </c:pt>
                <c:pt idx="329">
                  <c:v>2013-12-04</c:v>
                </c:pt>
                <c:pt idx="330">
                  <c:v>2013-12-05</c:v>
                </c:pt>
                <c:pt idx="331">
                  <c:v>2013-12-06</c:v>
                </c:pt>
                <c:pt idx="332">
                  <c:v>2013-12-09</c:v>
                </c:pt>
                <c:pt idx="333">
                  <c:v>2013-12-10</c:v>
                </c:pt>
                <c:pt idx="334">
                  <c:v>2013-12-11</c:v>
                </c:pt>
                <c:pt idx="335">
                  <c:v>2013-12-12</c:v>
                </c:pt>
                <c:pt idx="336">
                  <c:v>2013-12-13</c:v>
                </c:pt>
                <c:pt idx="337">
                  <c:v>2013-12-16</c:v>
                </c:pt>
                <c:pt idx="338">
                  <c:v>2013-12-17</c:v>
                </c:pt>
                <c:pt idx="339">
                  <c:v>2013-12-18</c:v>
                </c:pt>
                <c:pt idx="340">
                  <c:v>2013-12-19</c:v>
                </c:pt>
                <c:pt idx="341">
                  <c:v>2013-12-20</c:v>
                </c:pt>
                <c:pt idx="342">
                  <c:v>2013-12-23</c:v>
                </c:pt>
                <c:pt idx="343">
                  <c:v>2013-12-24</c:v>
                </c:pt>
                <c:pt idx="344">
                  <c:v>2013-12-26</c:v>
                </c:pt>
                <c:pt idx="345">
                  <c:v>2013-12-27</c:v>
                </c:pt>
                <c:pt idx="346">
                  <c:v>2013-12-30</c:v>
                </c:pt>
                <c:pt idx="347">
                  <c:v>2013-12-31</c:v>
                </c:pt>
                <c:pt idx="348">
                  <c:v>2014-01-02</c:v>
                </c:pt>
                <c:pt idx="349">
                  <c:v>2014-01-03</c:v>
                </c:pt>
                <c:pt idx="350">
                  <c:v>2014-01-06</c:v>
                </c:pt>
                <c:pt idx="351">
                  <c:v>2014-01-07</c:v>
                </c:pt>
                <c:pt idx="352">
                  <c:v>2014-01-08</c:v>
                </c:pt>
                <c:pt idx="353">
                  <c:v>2014-01-09</c:v>
                </c:pt>
                <c:pt idx="354">
                  <c:v>2014-01-10</c:v>
                </c:pt>
                <c:pt idx="355">
                  <c:v>2014-01-13</c:v>
                </c:pt>
                <c:pt idx="356">
                  <c:v>2014-01-14</c:v>
                </c:pt>
                <c:pt idx="357">
                  <c:v>2014-01-15</c:v>
                </c:pt>
                <c:pt idx="358">
                  <c:v>2014-01-16</c:v>
                </c:pt>
                <c:pt idx="359">
                  <c:v>2014-01-17</c:v>
                </c:pt>
                <c:pt idx="360">
                  <c:v>2014-01-21</c:v>
                </c:pt>
                <c:pt idx="361">
                  <c:v>2014-01-22</c:v>
                </c:pt>
                <c:pt idx="362">
                  <c:v>2014-01-23</c:v>
                </c:pt>
                <c:pt idx="363">
                  <c:v>2014-01-24</c:v>
                </c:pt>
                <c:pt idx="364">
                  <c:v>2014-01-27</c:v>
                </c:pt>
                <c:pt idx="365">
                  <c:v>2014-01-28</c:v>
                </c:pt>
                <c:pt idx="366">
                  <c:v>2014-01-29</c:v>
                </c:pt>
                <c:pt idx="367">
                  <c:v>2014-01-30</c:v>
                </c:pt>
                <c:pt idx="368">
                  <c:v>2014-01-31</c:v>
                </c:pt>
                <c:pt idx="369">
                  <c:v>2014-02-03</c:v>
                </c:pt>
                <c:pt idx="370">
                  <c:v>2014-02-04</c:v>
                </c:pt>
                <c:pt idx="371">
                  <c:v>2014-02-05</c:v>
                </c:pt>
                <c:pt idx="372">
                  <c:v>2014-02-06</c:v>
                </c:pt>
                <c:pt idx="373">
                  <c:v>2014-02-07</c:v>
                </c:pt>
                <c:pt idx="374">
                  <c:v>2014-02-10</c:v>
                </c:pt>
                <c:pt idx="375">
                  <c:v>2014-02-11</c:v>
                </c:pt>
                <c:pt idx="376">
                  <c:v>2014-02-12</c:v>
                </c:pt>
                <c:pt idx="377">
                  <c:v>2014-02-13</c:v>
                </c:pt>
                <c:pt idx="378">
                  <c:v>2014-02-14</c:v>
                </c:pt>
                <c:pt idx="379">
                  <c:v>2014-02-18</c:v>
                </c:pt>
                <c:pt idx="380">
                  <c:v>2014-02-19</c:v>
                </c:pt>
                <c:pt idx="381">
                  <c:v>2014-02-20</c:v>
                </c:pt>
                <c:pt idx="382">
                  <c:v>2014-02-21</c:v>
                </c:pt>
                <c:pt idx="383">
                  <c:v>2014-02-24</c:v>
                </c:pt>
                <c:pt idx="384">
                  <c:v>2014-02-25</c:v>
                </c:pt>
                <c:pt idx="385">
                  <c:v>2014-02-26</c:v>
                </c:pt>
                <c:pt idx="386">
                  <c:v>2014-02-27</c:v>
                </c:pt>
                <c:pt idx="387">
                  <c:v>2014-02-28</c:v>
                </c:pt>
                <c:pt idx="388">
                  <c:v>2014-03-03</c:v>
                </c:pt>
                <c:pt idx="389">
                  <c:v>2014-03-04</c:v>
                </c:pt>
                <c:pt idx="390">
                  <c:v>2014-03-05</c:v>
                </c:pt>
                <c:pt idx="391">
                  <c:v>2014-03-06</c:v>
                </c:pt>
                <c:pt idx="392">
                  <c:v>2014-03-07</c:v>
                </c:pt>
                <c:pt idx="393">
                  <c:v>2014-03-10</c:v>
                </c:pt>
                <c:pt idx="394">
                  <c:v>2014-03-11</c:v>
                </c:pt>
                <c:pt idx="395">
                  <c:v>2014-03-12</c:v>
                </c:pt>
                <c:pt idx="396">
                  <c:v>2014-03-13</c:v>
                </c:pt>
                <c:pt idx="397">
                  <c:v>2014-03-14</c:v>
                </c:pt>
                <c:pt idx="398">
                  <c:v>2014-03-17</c:v>
                </c:pt>
                <c:pt idx="399">
                  <c:v>2014-03-18</c:v>
                </c:pt>
                <c:pt idx="400">
                  <c:v>2014-03-19</c:v>
                </c:pt>
                <c:pt idx="401">
                  <c:v>2014-03-20</c:v>
                </c:pt>
                <c:pt idx="402">
                  <c:v>2014-03-21</c:v>
                </c:pt>
                <c:pt idx="403">
                  <c:v>2014-03-24</c:v>
                </c:pt>
                <c:pt idx="404">
                  <c:v>2014-03-25</c:v>
                </c:pt>
                <c:pt idx="405">
                  <c:v>2014-03-26</c:v>
                </c:pt>
                <c:pt idx="406">
                  <c:v>2014-03-27</c:v>
                </c:pt>
                <c:pt idx="407">
                  <c:v>2014-03-28</c:v>
                </c:pt>
                <c:pt idx="408">
                  <c:v>2014-03-31</c:v>
                </c:pt>
                <c:pt idx="409">
                  <c:v>2014-04-01</c:v>
                </c:pt>
                <c:pt idx="410">
                  <c:v>2014-04-02</c:v>
                </c:pt>
                <c:pt idx="411">
                  <c:v>2014-04-03</c:v>
                </c:pt>
                <c:pt idx="412">
                  <c:v>2014-04-04</c:v>
                </c:pt>
                <c:pt idx="413">
                  <c:v>2014-04-07</c:v>
                </c:pt>
                <c:pt idx="414">
                  <c:v>2014-04-08</c:v>
                </c:pt>
                <c:pt idx="415">
                  <c:v>2014-04-09</c:v>
                </c:pt>
                <c:pt idx="416">
                  <c:v>2014-04-10</c:v>
                </c:pt>
                <c:pt idx="417">
                  <c:v>2014-04-11</c:v>
                </c:pt>
                <c:pt idx="418">
                  <c:v>2014-04-14</c:v>
                </c:pt>
                <c:pt idx="419">
                  <c:v>2014-04-15</c:v>
                </c:pt>
                <c:pt idx="420">
                  <c:v>2014-04-16</c:v>
                </c:pt>
                <c:pt idx="421">
                  <c:v>2014-04-17</c:v>
                </c:pt>
                <c:pt idx="422">
                  <c:v>2014-04-21</c:v>
                </c:pt>
                <c:pt idx="423">
                  <c:v>2014-04-22</c:v>
                </c:pt>
                <c:pt idx="424">
                  <c:v>2014-04-23</c:v>
                </c:pt>
                <c:pt idx="425">
                  <c:v>2014-04-24</c:v>
                </c:pt>
                <c:pt idx="426">
                  <c:v>2014-04-25</c:v>
                </c:pt>
                <c:pt idx="427">
                  <c:v>2014-04-28</c:v>
                </c:pt>
                <c:pt idx="428">
                  <c:v>2014-04-29</c:v>
                </c:pt>
                <c:pt idx="429">
                  <c:v>2014-04-30</c:v>
                </c:pt>
                <c:pt idx="430">
                  <c:v>2014-05-01</c:v>
                </c:pt>
                <c:pt idx="431">
                  <c:v>2014-05-02</c:v>
                </c:pt>
                <c:pt idx="432">
                  <c:v>2014-05-05</c:v>
                </c:pt>
                <c:pt idx="433">
                  <c:v>2014-05-06</c:v>
                </c:pt>
                <c:pt idx="434">
                  <c:v>2014-05-07</c:v>
                </c:pt>
                <c:pt idx="435">
                  <c:v>2014-05-08</c:v>
                </c:pt>
                <c:pt idx="436">
                  <c:v>2014-05-09</c:v>
                </c:pt>
                <c:pt idx="437">
                  <c:v>2014-05-12</c:v>
                </c:pt>
                <c:pt idx="438">
                  <c:v>2014-05-13</c:v>
                </c:pt>
                <c:pt idx="439">
                  <c:v>2014-05-14</c:v>
                </c:pt>
                <c:pt idx="440">
                  <c:v>2014-05-15</c:v>
                </c:pt>
                <c:pt idx="441">
                  <c:v>2014-05-16</c:v>
                </c:pt>
                <c:pt idx="442">
                  <c:v>2014-05-19</c:v>
                </c:pt>
                <c:pt idx="443">
                  <c:v>2014-05-20</c:v>
                </c:pt>
                <c:pt idx="444">
                  <c:v>2014-05-21</c:v>
                </c:pt>
                <c:pt idx="445">
                  <c:v>2014-05-22</c:v>
                </c:pt>
                <c:pt idx="446">
                  <c:v>2014-05-23</c:v>
                </c:pt>
                <c:pt idx="447">
                  <c:v>2014-05-27</c:v>
                </c:pt>
                <c:pt idx="448">
                  <c:v>2014-05-28</c:v>
                </c:pt>
                <c:pt idx="449">
                  <c:v>2014-05-29</c:v>
                </c:pt>
                <c:pt idx="450">
                  <c:v>2014-05-30</c:v>
                </c:pt>
                <c:pt idx="451">
                  <c:v>2014-06-02</c:v>
                </c:pt>
                <c:pt idx="452">
                  <c:v>2014-06-03</c:v>
                </c:pt>
                <c:pt idx="453">
                  <c:v>2014-06-04</c:v>
                </c:pt>
                <c:pt idx="454">
                  <c:v>2014-06-05</c:v>
                </c:pt>
                <c:pt idx="455">
                  <c:v>2014-06-06</c:v>
                </c:pt>
                <c:pt idx="456">
                  <c:v>2014-06-09</c:v>
                </c:pt>
                <c:pt idx="457">
                  <c:v>2014-06-10</c:v>
                </c:pt>
                <c:pt idx="458">
                  <c:v>2014-06-11</c:v>
                </c:pt>
                <c:pt idx="459">
                  <c:v>2014-06-12</c:v>
                </c:pt>
                <c:pt idx="460">
                  <c:v>2014-06-13</c:v>
                </c:pt>
                <c:pt idx="461">
                  <c:v>2014-06-16</c:v>
                </c:pt>
                <c:pt idx="462">
                  <c:v>2014-06-17</c:v>
                </c:pt>
                <c:pt idx="463">
                  <c:v>2014-06-18</c:v>
                </c:pt>
                <c:pt idx="464">
                  <c:v>2014-06-19</c:v>
                </c:pt>
                <c:pt idx="465">
                  <c:v>2014-06-20</c:v>
                </c:pt>
                <c:pt idx="466">
                  <c:v>2014-06-23</c:v>
                </c:pt>
                <c:pt idx="467">
                  <c:v>2014-06-24</c:v>
                </c:pt>
                <c:pt idx="468">
                  <c:v>2014-06-25</c:v>
                </c:pt>
                <c:pt idx="469">
                  <c:v>2014-06-26</c:v>
                </c:pt>
                <c:pt idx="470">
                  <c:v>2014-06-27</c:v>
                </c:pt>
                <c:pt idx="471">
                  <c:v>2014-06-30</c:v>
                </c:pt>
                <c:pt idx="472">
                  <c:v>2014-07-01</c:v>
                </c:pt>
                <c:pt idx="473">
                  <c:v>2014-07-02</c:v>
                </c:pt>
                <c:pt idx="474">
                  <c:v>2014-07-03</c:v>
                </c:pt>
                <c:pt idx="475">
                  <c:v>2014-07-07</c:v>
                </c:pt>
                <c:pt idx="476">
                  <c:v>2014-07-08</c:v>
                </c:pt>
                <c:pt idx="477">
                  <c:v>2014-07-09</c:v>
                </c:pt>
                <c:pt idx="478">
                  <c:v>2014-07-10</c:v>
                </c:pt>
                <c:pt idx="479">
                  <c:v>2014-07-11</c:v>
                </c:pt>
                <c:pt idx="480">
                  <c:v>2014-07-14</c:v>
                </c:pt>
                <c:pt idx="481">
                  <c:v>2014-07-15</c:v>
                </c:pt>
                <c:pt idx="482">
                  <c:v>2014-07-16</c:v>
                </c:pt>
                <c:pt idx="483">
                  <c:v>2014-07-17</c:v>
                </c:pt>
                <c:pt idx="484">
                  <c:v>2014-07-18</c:v>
                </c:pt>
                <c:pt idx="485">
                  <c:v>2014-07-21</c:v>
                </c:pt>
                <c:pt idx="486">
                  <c:v>2014-07-22</c:v>
                </c:pt>
                <c:pt idx="487">
                  <c:v>2014-07-23</c:v>
                </c:pt>
                <c:pt idx="488">
                  <c:v>2014-07-24</c:v>
                </c:pt>
                <c:pt idx="489">
                  <c:v>2014-07-25</c:v>
                </c:pt>
                <c:pt idx="490">
                  <c:v>2014-07-28</c:v>
                </c:pt>
                <c:pt idx="491">
                  <c:v>2014-07-29</c:v>
                </c:pt>
                <c:pt idx="492">
                  <c:v>2014-07-30</c:v>
                </c:pt>
                <c:pt idx="493">
                  <c:v>2014-07-31</c:v>
                </c:pt>
                <c:pt idx="494">
                  <c:v>2014-08-01</c:v>
                </c:pt>
                <c:pt idx="495">
                  <c:v>2014-08-04</c:v>
                </c:pt>
                <c:pt idx="496">
                  <c:v>2014-08-05</c:v>
                </c:pt>
                <c:pt idx="497">
                  <c:v>2014-08-06</c:v>
                </c:pt>
                <c:pt idx="498">
                  <c:v>2014-08-07</c:v>
                </c:pt>
                <c:pt idx="499">
                  <c:v>2014-08-08</c:v>
                </c:pt>
                <c:pt idx="500">
                  <c:v>2014-08-11</c:v>
                </c:pt>
                <c:pt idx="501">
                  <c:v>2014-08-12</c:v>
                </c:pt>
                <c:pt idx="502">
                  <c:v>2014-08-13</c:v>
                </c:pt>
                <c:pt idx="503">
                  <c:v>2014-08-14</c:v>
                </c:pt>
                <c:pt idx="504">
                  <c:v>2014-08-15</c:v>
                </c:pt>
                <c:pt idx="505">
                  <c:v>2014-08-18</c:v>
                </c:pt>
                <c:pt idx="506">
                  <c:v>2014-08-19</c:v>
                </c:pt>
                <c:pt idx="507">
                  <c:v>2014-08-20</c:v>
                </c:pt>
                <c:pt idx="508">
                  <c:v>2014-08-21</c:v>
                </c:pt>
                <c:pt idx="509">
                  <c:v>2014-08-22</c:v>
                </c:pt>
                <c:pt idx="510">
                  <c:v>2014-08-25</c:v>
                </c:pt>
                <c:pt idx="511">
                  <c:v>2014-08-26</c:v>
                </c:pt>
                <c:pt idx="512">
                  <c:v>2014-08-27</c:v>
                </c:pt>
                <c:pt idx="513">
                  <c:v>2014-08-28</c:v>
                </c:pt>
                <c:pt idx="514">
                  <c:v>2014-08-29</c:v>
                </c:pt>
                <c:pt idx="515">
                  <c:v>2014-09-02</c:v>
                </c:pt>
                <c:pt idx="516">
                  <c:v>2014-09-03</c:v>
                </c:pt>
                <c:pt idx="517">
                  <c:v>2014-09-04</c:v>
                </c:pt>
                <c:pt idx="518">
                  <c:v>2014-09-05</c:v>
                </c:pt>
                <c:pt idx="519">
                  <c:v>2014-09-08</c:v>
                </c:pt>
                <c:pt idx="520">
                  <c:v>2014-09-09</c:v>
                </c:pt>
                <c:pt idx="521">
                  <c:v>2014-09-10</c:v>
                </c:pt>
                <c:pt idx="522">
                  <c:v>2014-09-11</c:v>
                </c:pt>
                <c:pt idx="523">
                  <c:v>2014-09-12</c:v>
                </c:pt>
                <c:pt idx="524">
                  <c:v>2014-09-15</c:v>
                </c:pt>
                <c:pt idx="525">
                  <c:v>2014-09-16</c:v>
                </c:pt>
                <c:pt idx="526">
                  <c:v>2014-09-17</c:v>
                </c:pt>
                <c:pt idx="527">
                  <c:v>2014-09-18</c:v>
                </c:pt>
                <c:pt idx="528">
                  <c:v>2014-09-19</c:v>
                </c:pt>
                <c:pt idx="529">
                  <c:v>2014-09-22</c:v>
                </c:pt>
                <c:pt idx="530">
                  <c:v>2014-09-23</c:v>
                </c:pt>
                <c:pt idx="531">
                  <c:v>2014-09-24</c:v>
                </c:pt>
                <c:pt idx="532">
                  <c:v>2014-09-25</c:v>
                </c:pt>
                <c:pt idx="533">
                  <c:v>2014-09-26</c:v>
                </c:pt>
                <c:pt idx="534">
                  <c:v>2014-09-29</c:v>
                </c:pt>
                <c:pt idx="535">
                  <c:v>2014-09-30</c:v>
                </c:pt>
                <c:pt idx="536">
                  <c:v>2014-10-01</c:v>
                </c:pt>
                <c:pt idx="537">
                  <c:v>2014-10-02</c:v>
                </c:pt>
                <c:pt idx="538">
                  <c:v>2014-10-03</c:v>
                </c:pt>
                <c:pt idx="539">
                  <c:v>2014-10-06</c:v>
                </c:pt>
                <c:pt idx="540">
                  <c:v>2014-10-07</c:v>
                </c:pt>
                <c:pt idx="541">
                  <c:v>2014-10-08</c:v>
                </c:pt>
                <c:pt idx="542">
                  <c:v>2014-10-09</c:v>
                </c:pt>
                <c:pt idx="543">
                  <c:v>2014-10-10</c:v>
                </c:pt>
                <c:pt idx="544">
                  <c:v>2014-10-13</c:v>
                </c:pt>
                <c:pt idx="545">
                  <c:v>2014-10-14</c:v>
                </c:pt>
                <c:pt idx="546">
                  <c:v>2014-10-15</c:v>
                </c:pt>
                <c:pt idx="547">
                  <c:v>2014-10-16</c:v>
                </c:pt>
                <c:pt idx="548">
                  <c:v>2014-10-17</c:v>
                </c:pt>
                <c:pt idx="549">
                  <c:v>2014-10-20</c:v>
                </c:pt>
                <c:pt idx="550">
                  <c:v>2014-10-21</c:v>
                </c:pt>
                <c:pt idx="551">
                  <c:v>2014-10-22</c:v>
                </c:pt>
                <c:pt idx="552">
                  <c:v>2014-10-23</c:v>
                </c:pt>
                <c:pt idx="553">
                  <c:v>2014-10-24</c:v>
                </c:pt>
                <c:pt idx="554">
                  <c:v>2014-10-27</c:v>
                </c:pt>
                <c:pt idx="555">
                  <c:v>2014-10-28</c:v>
                </c:pt>
                <c:pt idx="556">
                  <c:v>2014-10-29</c:v>
                </c:pt>
                <c:pt idx="557">
                  <c:v>2014-10-30</c:v>
                </c:pt>
                <c:pt idx="558">
                  <c:v>2014-10-31</c:v>
                </c:pt>
                <c:pt idx="559">
                  <c:v>2014-11-03</c:v>
                </c:pt>
                <c:pt idx="560">
                  <c:v>2014-11-04</c:v>
                </c:pt>
                <c:pt idx="561">
                  <c:v>2014-11-05</c:v>
                </c:pt>
                <c:pt idx="562">
                  <c:v>2014-11-06</c:v>
                </c:pt>
                <c:pt idx="563">
                  <c:v>2014-11-07</c:v>
                </c:pt>
                <c:pt idx="564">
                  <c:v>2014-11-10</c:v>
                </c:pt>
                <c:pt idx="565">
                  <c:v>2014-11-11</c:v>
                </c:pt>
                <c:pt idx="566">
                  <c:v>2014-11-12</c:v>
                </c:pt>
                <c:pt idx="567">
                  <c:v>2014-11-13</c:v>
                </c:pt>
                <c:pt idx="568">
                  <c:v>2014-11-14</c:v>
                </c:pt>
                <c:pt idx="569">
                  <c:v>2014-11-17</c:v>
                </c:pt>
                <c:pt idx="570">
                  <c:v>2014-11-18</c:v>
                </c:pt>
                <c:pt idx="571">
                  <c:v>2014-11-19</c:v>
                </c:pt>
                <c:pt idx="572">
                  <c:v>2014-11-20</c:v>
                </c:pt>
                <c:pt idx="573">
                  <c:v>2014-11-21</c:v>
                </c:pt>
                <c:pt idx="574">
                  <c:v>2014-11-24</c:v>
                </c:pt>
                <c:pt idx="575">
                  <c:v>2014-11-25</c:v>
                </c:pt>
                <c:pt idx="576">
                  <c:v>2014-11-26</c:v>
                </c:pt>
                <c:pt idx="577">
                  <c:v>2014-11-28</c:v>
                </c:pt>
                <c:pt idx="578">
                  <c:v>2014-12-01</c:v>
                </c:pt>
                <c:pt idx="579">
                  <c:v>2014-12-02</c:v>
                </c:pt>
                <c:pt idx="580">
                  <c:v>2014-12-03</c:v>
                </c:pt>
                <c:pt idx="581">
                  <c:v>2014-12-04</c:v>
                </c:pt>
                <c:pt idx="582">
                  <c:v>2014-12-05</c:v>
                </c:pt>
                <c:pt idx="583">
                  <c:v>2014-12-08</c:v>
                </c:pt>
                <c:pt idx="584">
                  <c:v>2014-12-09</c:v>
                </c:pt>
                <c:pt idx="585">
                  <c:v>2014-12-10</c:v>
                </c:pt>
                <c:pt idx="586">
                  <c:v>2014-12-11</c:v>
                </c:pt>
                <c:pt idx="587">
                  <c:v>2014-12-12</c:v>
                </c:pt>
                <c:pt idx="588">
                  <c:v>2014-12-15</c:v>
                </c:pt>
                <c:pt idx="589">
                  <c:v>2014-12-16</c:v>
                </c:pt>
                <c:pt idx="590">
                  <c:v>2014-12-17</c:v>
                </c:pt>
                <c:pt idx="591">
                  <c:v>2014-12-18</c:v>
                </c:pt>
                <c:pt idx="592">
                  <c:v>2014-12-19</c:v>
                </c:pt>
                <c:pt idx="593">
                  <c:v>2014-12-22</c:v>
                </c:pt>
                <c:pt idx="594">
                  <c:v>2014-12-23</c:v>
                </c:pt>
                <c:pt idx="595">
                  <c:v>2014-12-24</c:v>
                </c:pt>
                <c:pt idx="596">
                  <c:v>2014-12-26</c:v>
                </c:pt>
                <c:pt idx="597">
                  <c:v>2014-12-29</c:v>
                </c:pt>
                <c:pt idx="598">
                  <c:v>2014-12-30</c:v>
                </c:pt>
                <c:pt idx="599">
                  <c:v>2014-12-31</c:v>
                </c:pt>
                <c:pt idx="600">
                  <c:v>2015-01-02</c:v>
                </c:pt>
                <c:pt idx="601">
                  <c:v>2015-01-05</c:v>
                </c:pt>
                <c:pt idx="602">
                  <c:v>2015-01-06</c:v>
                </c:pt>
                <c:pt idx="603">
                  <c:v>2015-01-07</c:v>
                </c:pt>
                <c:pt idx="604">
                  <c:v>2015-01-08</c:v>
                </c:pt>
                <c:pt idx="605">
                  <c:v>2015-01-09</c:v>
                </c:pt>
                <c:pt idx="606">
                  <c:v>2015-01-12</c:v>
                </c:pt>
                <c:pt idx="607">
                  <c:v>2015-01-13</c:v>
                </c:pt>
                <c:pt idx="608">
                  <c:v>2015-01-14</c:v>
                </c:pt>
                <c:pt idx="609">
                  <c:v>2015-01-15</c:v>
                </c:pt>
                <c:pt idx="610">
                  <c:v>2015-01-16</c:v>
                </c:pt>
                <c:pt idx="611">
                  <c:v>2015-01-20</c:v>
                </c:pt>
                <c:pt idx="612">
                  <c:v>2015-01-21</c:v>
                </c:pt>
                <c:pt idx="613">
                  <c:v>2015-01-22</c:v>
                </c:pt>
                <c:pt idx="614">
                  <c:v>2015-01-23</c:v>
                </c:pt>
                <c:pt idx="615">
                  <c:v>2015-01-26</c:v>
                </c:pt>
                <c:pt idx="616">
                  <c:v>2015-01-27</c:v>
                </c:pt>
                <c:pt idx="617">
                  <c:v>2015-01-28</c:v>
                </c:pt>
                <c:pt idx="618">
                  <c:v>2015-01-29</c:v>
                </c:pt>
                <c:pt idx="619">
                  <c:v>2015-01-30</c:v>
                </c:pt>
                <c:pt idx="620">
                  <c:v>2015-02-02</c:v>
                </c:pt>
                <c:pt idx="621">
                  <c:v>2015-02-03</c:v>
                </c:pt>
                <c:pt idx="622">
                  <c:v>2015-02-04</c:v>
                </c:pt>
                <c:pt idx="623">
                  <c:v>2015-02-05</c:v>
                </c:pt>
                <c:pt idx="624">
                  <c:v>2015-02-06</c:v>
                </c:pt>
                <c:pt idx="625">
                  <c:v>2015-02-09</c:v>
                </c:pt>
                <c:pt idx="626">
                  <c:v>2015-02-10</c:v>
                </c:pt>
                <c:pt idx="627">
                  <c:v>2015-02-11</c:v>
                </c:pt>
                <c:pt idx="628">
                  <c:v>2015-02-12</c:v>
                </c:pt>
                <c:pt idx="629">
                  <c:v>2015-02-13</c:v>
                </c:pt>
                <c:pt idx="630">
                  <c:v>2015-02-17</c:v>
                </c:pt>
                <c:pt idx="631">
                  <c:v>2015-02-18</c:v>
                </c:pt>
                <c:pt idx="632">
                  <c:v>2015-02-19</c:v>
                </c:pt>
                <c:pt idx="633">
                  <c:v>2015-02-20</c:v>
                </c:pt>
                <c:pt idx="634">
                  <c:v>2015-02-23</c:v>
                </c:pt>
                <c:pt idx="635">
                  <c:v>2015-02-24</c:v>
                </c:pt>
                <c:pt idx="636">
                  <c:v>2015-02-25</c:v>
                </c:pt>
                <c:pt idx="637">
                  <c:v>2015-02-26</c:v>
                </c:pt>
                <c:pt idx="638">
                  <c:v>2015-02-27</c:v>
                </c:pt>
                <c:pt idx="639">
                  <c:v>2015-03-02</c:v>
                </c:pt>
                <c:pt idx="640">
                  <c:v>2015-03-03</c:v>
                </c:pt>
                <c:pt idx="641">
                  <c:v>2015-03-04</c:v>
                </c:pt>
                <c:pt idx="642">
                  <c:v>2015-03-05</c:v>
                </c:pt>
                <c:pt idx="643">
                  <c:v>2015-03-06</c:v>
                </c:pt>
                <c:pt idx="644">
                  <c:v>2015-03-09</c:v>
                </c:pt>
                <c:pt idx="645">
                  <c:v>2015-03-10</c:v>
                </c:pt>
                <c:pt idx="646">
                  <c:v>2015-03-11</c:v>
                </c:pt>
                <c:pt idx="647">
                  <c:v>2015-03-12</c:v>
                </c:pt>
                <c:pt idx="648">
                  <c:v>2015-03-13</c:v>
                </c:pt>
                <c:pt idx="649">
                  <c:v>2015-03-16</c:v>
                </c:pt>
                <c:pt idx="650">
                  <c:v>2015-03-17</c:v>
                </c:pt>
                <c:pt idx="651">
                  <c:v>2015-03-18</c:v>
                </c:pt>
                <c:pt idx="652">
                  <c:v>2015-03-19</c:v>
                </c:pt>
                <c:pt idx="653">
                  <c:v>2015-03-20</c:v>
                </c:pt>
                <c:pt idx="654">
                  <c:v>2015-03-23</c:v>
                </c:pt>
                <c:pt idx="655">
                  <c:v>2015-03-24</c:v>
                </c:pt>
                <c:pt idx="656">
                  <c:v>2015-03-25</c:v>
                </c:pt>
                <c:pt idx="657">
                  <c:v>2015-03-26</c:v>
                </c:pt>
                <c:pt idx="658">
                  <c:v>2015-03-27</c:v>
                </c:pt>
                <c:pt idx="659">
                  <c:v>2015-03-30</c:v>
                </c:pt>
                <c:pt idx="660">
                  <c:v>2015-03-31</c:v>
                </c:pt>
                <c:pt idx="661">
                  <c:v>2015-04-01</c:v>
                </c:pt>
                <c:pt idx="662">
                  <c:v>2015-04-02</c:v>
                </c:pt>
                <c:pt idx="663">
                  <c:v>2015-04-06</c:v>
                </c:pt>
                <c:pt idx="664">
                  <c:v>2015-04-07</c:v>
                </c:pt>
                <c:pt idx="665">
                  <c:v>2015-04-08</c:v>
                </c:pt>
                <c:pt idx="666">
                  <c:v>2015-04-09</c:v>
                </c:pt>
                <c:pt idx="667">
                  <c:v>2015-04-10</c:v>
                </c:pt>
                <c:pt idx="668">
                  <c:v>2015-04-13</c:v>
                </c:pt>
                <c:pt idx="669">
                  <c:v>2015-04-14</c:v>
                </c:pt>
                <c:pt idx="670">
                  <c:v>2015-04-15</c:v>
                </c:pt>
                <c:pt idx="671">
                  <c:v>2015-04-16</c:v>
                </c:pt>
                <c:pt idx="672">
                  <c:v>2015-04-17</c:v>
                </c:pt>
                <c:pt idx="673">
                  <c:v>2015-04-20</c:v>
                </c:pt>
                <c:pt idx="674">
                  <c:v>2015-04-21</c:v>
                </c:pt>
                <c:pt idx="675">
                  <c:v>2015-04-22</c:v>
                </c:pt>
                <c:pt idx="676">
                  <c:v>2015-04-23</c:v>
                </c:pt>
                <c:pt idx="677">
                  <c:v>2015-04-24</c:v>
                </c:pt>
                <c:pt idx="678">
                  <c:v>2015-04-27</c:v>
                </c:pt>
                <c:pt idx="679">
                  <c:v>2015-04-28</c:v>
                </c:pt>
                <c:pt idx="680">
                  <c:v>2015-04-29</c:v>
                </c:pt>
                <c:pt idx="681">
                  <c:v>2015-04-30</c:v>
                </c:pt>
                <c:pt idx="682">
                  <c:v>2015-05-01</c:v>
                </c:pt>
                <c:pt idx="683">
                  <c:v>2015-05-04</c:v>
                </c:pt>
                <c:pt idx="684">
                  <c:v>2015-05-05</c:v>
                </c:pt>
                <c:pt idx="685">
                  <c:v>2015-05-06</c:v>
                </c:pt>
                <c:pt idx="686">
                  <c:v>2015-05-07</c:v>
                </c:pt>
                <c:pt idx="687">
                  <c:v>2015-05-08</c:v>
                </c:pt>
                <c:pt idx="688">
                  <c:v>2015-05-11</c:v>
                </c:pt>
                <c:pt idx="689">
                  <c:v>2015-05-12</c:v>
                </c:pt>
                <c:pt idx="690">
                  <c:v>2015-05-13</c:v>
                </c:pt>
                <c:pt idx="691">
                  <c:v>2015-05-14</c:v>
                </c:pt>
                <c:pt idx="692">
                  <c:v>2015-05-15</c:v>
                </c:pt>
                <c:pt idx="693">
                  <c:v>2015-05-18</c:v>
                </c:pt>
                <c:pt idx="694">
                  <c:v>2015-05-19</c:v>
                </c:pt>
                <c:pt idx="695">
                  <c:v>2015-05-20</c:v>
                </c:pt>
                <c:pt idx="696">
                  <c:v>2015-05-21</c:v>
                </c:pt>
                <c:pt idx="697">
                  <c:v>2015-05-22</c:v>
                </c:pt>
                <c:pt idx="698">
                  <c:v>2015-05-26</c:v>
                </c:pt>
                <c:pt idx="699">
                  <c:v>2015-05-27</c:v>
                </c:pt>
                <c:pt idx="700">
                  <c:v>2015-05-28</c:v>
                </c:pt>
                <c:pt idx="701">
                  <c:v>2015-05-29</c:v>
                </c:pt>
                <c:pt idx="702">
                  <c:v>2015-06-01</c:v>
                </c:pt>
                <c:pt idx="703">
                  <c:v>2015-06-02</c:v>
                </c:pt>
                <c:pt idx="704">
                  <c:v>2015-06-03</c:v>
                </c:pt>
                <c:pt idx="705">
                  <c:v>2015-06-04</c:v>
                </c:pt>
                <c:pt idx="706">
                  <c:v>2015-06-05</c:v>
                </c:pt>
                <c:pt idx="707">
                  <c:v>2015-06-08</c:v>
                </c:pt>
                <c:pt idx="708">
                  <c:v>2015-06-09</c:v>
                </c:pt>
                <c:pt idx="709">
                  <c:v>2015-06-10</c:v>
                </c:pt>
                <c:pt idx="710">
                  <c:v>2015-06-11</c:v>
                </c:pt>
                <c:pt idx="711">
                  <c:v>2015-06-12</c:v>
                </c:pt>
                <c:pt idx="712">
                  <c:v>2015-06-15</c:v>
                </c:pt>
                <c:pt idx="713">
                  <c:v>2015-06-16</c:v>
                </c:pt>
                <c:pt idx="714">
                  <c:v>2015-06-17</c:v>
                </c:pt>
                <c:pt idx="715">
                  <c:v>2015-06-18</c:v>
                </c:pt>
                <c:pt idx="716">
                  <c:v>2015-06-19</c:v>
                </c:pt>
                <c:pt idx="717">
                  <c:v>2015-06-22</c:v>
                </c:pt>
                <c:pt idx="718">
                  <c:v>2015-06-23</c:v>
                </c:pt>
                <c:pt idx="719">
                  <c:v>2015-06-24</c:v>
                </c:pt>
                <c:pt idx="720">
                  <c:v>2015-06-25</c:v>
                </c:pt>
                <c:pt idx="721">
                  <c:v>2015-06-26</c:v>
                </c:pt>
                <c:pt idx="722">
                  <c:v>2015-06-29</c:v>
                </c:pt>
                <c:pt idx="723">
                  <c:v>2015-06-30</c:v>
                </c:pt>
                <c:pt idx="724">
                  <c:v>2015-07-01</c:v>
                </c:pt>
                <c:pt idx="725">
                  <c:v>2015-07-02</c:v>
                </c:pt>
                <c:pt idx="726">
                  <c:v>2015-07-06</c:v>
                </c:pt>
                <c:pt idx="727">
                  <c:v>2015-07-07</c:v>
                </c:pt>
                <c:pt idx="728">
                  <c:v>2015-07-08</c:v>
                </c:pt>
                <c:pt idx="729">
                  <c:v>2015-07-09</c:v>
                </c:pt>
                <c:pt idx="730">
                  <c:v>2015-07-10</c:v>
                </c:pt>
                <c:pt idx="731">
                  <c:v>2015-07-13</c:v>
                </c:pt>
                <c:pt idx="732">
                  <c:v>2015-07-14</c:v>
                </c:pt>
                <c:pt idx="733">
                  <c:v>2015-07-15</c:v>
                </c:pt>
                <c:pt idx="734">
                  <c:v>2015-07-16</c:v>
                </c:pt>
                <c:pt idx="735">
                  <c:v>2015-07-17</c:v>
                </c:pt>
                <c:pt idx="736">
                  <c:v>2015-07-20</c:v>
                </c:pt>
                <c:pt idx="737">
                  <c:v>2015-07-21</c:v>
                </c:pt>
                <c:pt idx="738">
                  <c:v>2015-07-22</c:v>
                </c:pt>
                <c:pt idx="739">
                  <c:v>2015-07-23</c:v>
                </c:pt>
                <c:pt idx="740">
                  <c:v>2015-07-24</c:v>
                </c:pt>
                <c:pt idx="741">
                  <c:v>2015-07-27</c:v>
                </c:pt>
                <c:pt idx="742">
                  <c:v>2015-07-28</c:v>
                </c:pt>
                <c:pt idx="743">
                  <c:v>2015-07-29</c:v>
                </c:pt>
                <c:pt idx="744">
                  <c:v>2015-07-30</c:v>
                </c:pt>
                <c:pt idx="745">
                  <c:v>2015-07-31</c:v>
                </c:pt>
                <c:pt idx="746">
                  <c:v>2015-08-03</c:v>
                </c:pt>
                <c:pt idx="747">
                  <c:v>2015-08-04</c:v>
                </c:pt>
                <c:pt idx="748">
                  <c:v>2015-08-05</c:v>
                </c:pt>
                <c:pt idx="749">
                  <c:v>2015-08-06</c:v>
                </c:pt>
                <c:pt idx="750">
                  <c:v>2015-08-07</c:v>
                </c:pt>
                <c:pt idx="751">
                  <c:v>2015-08-10</c:v>
                </c:pt>
                <c:pt idx="752">
                  <c:v>2015-08-11</c:v>
                </c:pt>
                <c:pt idx="753">
                  <c:v>2015-08-12</c:v>
                </c:pt>
                <c:pt idx="754">
                  <c:v>2015-08-13</c:v>
                </c:pt>
                <c:pt idx="755">
                  <c:v>2015-08-14</c:v>
                </c:pt>
                <c:pt idx="756">
                  <c:v>2015-08-17</c:v>
                </c:pt>
                <c:pt idx="757">
                  <c:v>2015-08-18</c:v>
                </c:pt>
                <c:pt idx="758">
                  <c:v>2015-08-19</c:v>
                </c:pt>
                <c:pt idx="759">
                  <c:v>2015-08-20</c:v>
                </c:pt>
                <c:pt idx="760">
                  <c:v>2015-08-21</c:v>
                </c:pt>
                <c:pt idx="761">
                  <c:v>2015-08-24</c:v>
                </c:pt>
                <c:pt idx="762">
                  <c:v>2015-08-25</c:v>
                </c:pt>
                <c:pt idx="763">
                  <c:v>2015-08-26</c:v>
                </c:pt>
                <c:pt idx="764">
                  <c:v>2015-08-27</c:v>
                </c:pt>
                <c:pt idx="765">
                  <c:v>2015-08-28</c:v>
                </c:pt>
                <c:pt idx="766">
                  <c:v>2015-08-31</c:v>
                </c:pt>
                <c:pt idx="767">
                  <c:v>2015-09-01</c:v>
                </c:pt>
                <c:pt idx="768">
                  <c:v>2015-09-02</c:v>
                </c:pt>
                <c:pt idx="769">
                  <c:v>2015-09-03</c:v>
                </c:pt>
                <c:pt idx="770">
                  <c:v>2015-09-04</c:v>
                </c:pt>
                <c:pt idx="771">
                  <c:v>2015-09-08</c:v>
                </c:pt>
                <c:pt idx="772">
                  <c:v>2015-09-09</c:v>
                </c:pt>
                <c:pt idx="773">
                  <c:v>2015-09-10</c:v>
                </c:pt>
                <c:pt idx="774">
                  <c:v>2015-09-11</c:v>
                </c:pt>
                <c:pt idx="775">
                  <c:v>2015-09-14</c:v>
                </c:pt>
                <c:pt idx="776">
                  <c:v>2015-09-15</c:v>
                </c:pt>
                <c:pt idx="777">
                  <c:v>2015-09-16</c:v>
                </c:pt>
                <c:pt idx="778">
                  <c:v>2015-09-17</c:v>
                </c:pt>
                <c:pt idx="779">
                  <c:v>2015-09-18</c:v>
                </c:pt>
                <c:pt idx="780">
                  <c:v>2015-09-21</c:v>
                </c:pt>
                <c:pt idx="781">
                  <c:v>2015-09-22</c:v>
                </c:pt>
                <c:pt idx="782">
                  <c:v>2015-09-23</c:v>
                </c:pt>
                <c:pt idx="783">
                  <c:v>2015-09-24</c:v>
                </c:pt>
                <c:pt idx="784">
                  <c:v>2015-09-25</c:v>
                </c:pt>
                <c:pt idx="785">
                  <c:v>2015-09-28</c:v>
                </c:pt>
                <c:pt idx="786">
                  <c:v>2015-09-29</c:v>
                </c:pt>
                <c:pt idx="787">
                  <c:v>2015-09-30</c:v>
                </c:pt>
                <c:pt idx="788">
                  <c:v>2015-10-01</c:v>
                </c:pt>
                <c:pt idx="789">
                  <c:v>2015-10-02</c:v>
                </c:pt>
                <c:pt idx="790">
                  <c:v>2015-10-05</c:v>
                </c:pt>
                <c:pt idx="791">
                  <c:v>2015-10-06</c:v>
                </c:pt>
                <c:pt idx="792">
                  <c:v>2015-10-07</c:v>
                </c:pt>
                <c:pt idx="793">
                  <c:v>2015-10-08</c:v>
                </c:pt>
                <c:pt idx="794">
                  <c:v>2015-10-09</c:v>
                </c:pt>
                <c:pt idx="795">
                  <c:v>2015-10-12</c:v>
                </c:pt>
                <c:pt idx="796">
                  <c:v>2015-10-13</c:v>
                </c:pt>
                <c:pt idx="797">
                  <c:v>2015-10-14</c:v>
                </c:pt>
                <c:pt idx="798">
                  <c:v>2015-10-15</c:v>
                </c:pt>
                <c:pt idx="799">
                  <c:v>2015-10-16</c:v>
                </c:pt>
                <c:pt idx="800">
                  <c:v>2015-10-19</c:v>
                </c:pt>
                <c:pt idx="801">
                  <c:v>2015-10-20</c:v>
                </c:pt>
                <c:pt idx="802">
                  <c:v>2015-10-21</c:v>
                </c:pt>
                <c:pt idx="803">
                  <c:v>2015-10-22</c:v>
                </c:pt>
                <c:pt idx="804">
                  <c:v>2015-10-23</c:v>
                </c:pt>
                <c:pt idx="805">
                  <c:v>2015-10-26</c:v>
                </c:pt>
                <c:pt idx="806">
                  <c:v>2015-10-27</c:v>
                </c:pt>
                <c:pt idx="807">
                  <c:v>2015-10-28</c:v>
                </c:pt>
                <c:pt idx="808">
                  <c:v>2015-10-29</c:v>
                </c:pt>
                <c:pt idx="809">
                  <c:v>2015-10-30</c:v>
                </c:pt>
                <c:pt idx="810">
                  <c:v>2015-11-02</c:v>
                </c:pt>
                <c:pt idx="811">
                  <c:v>2015-11-03</c:v>
                </c:pt>
                <c:pt idx="812">
                  <c:v>2015-11-04</c:v>
                </c:pt>
                <c:pt idx="813">
                  <c:v>2015-11-05</c:v>
                </c:pt>
                <c:pt idx="814">
                  <c:v>2015-11-06</c:v>
                </c:pt>
                <c:pt idx="815">
                  <c:v>2015-11-09</c:v>
                </c:pt>
                <c:pt idx="816">
                  <c:v>2015-11-10</c:v>
                </c:pt>
                <c:pt idx="817">
                  <c:v>2015-11-11</c:v>
                </c:pt>
                <c:pt idx="818">
                  <c:v>2015-11-12</c:v>
                </c:pt>
                <c:pt idx="819">
                  <c:v>2015-11-13</c:v>
                </c:pt>
                <c:pt idx="820">
                  <c:v>2015-11-16</c:v>
                </c:pt>
                <c:pt idx="821">
                  <c:v>2015-11-17</c:v>
                </c:pt>
                <c:pt idx="822">
                  <c:v>2015-11-18</c:v>
                </c:pt>
                <c:pt idx="823">
                  <c:v>2015-11-19</c:v>
                </c:pt>
                <c:pt idx="824">
                  <c:v>2015-11-20</c:v>
                </c:pt>
                <c:pt idx="825">
                  <c:v>2015-11-23</c:v>
                </c:pt>
                <c:pt idx="826">
                  <c:v>2015-11-24</c:v>
                </c:pt>
                <c:pt idx="827">
                  <c:v>2015-11-25</c:v>
                </c:pt>
                <c:pt idx="828">
                  <c:v>2015-11-27</c:v>
                </c:pt>
                <c:pt idx="829">
                  <c:v>2015-11-30</c:v>
                </c:pt>
                <c:pt idx="830">
                  <c:v>2015-12-01</c:v>
                </c:pt>
                <c:pt idx="831">
                  <c:v>2015-12-02</c:v>
                </c:pt>
                <c:pt idx="832">
                  <c:v>2015-12-03</c:v>
                </c:pt>
                <c:pt idx="833">
                  <c:v>2015-12-04</c:v>
                </c:pt>
                <c:pt idx="834">
                  <c:v>2015-12-07</c:v>
                </c:pt>
                <c:pt idx="835">
                  <c:v>2015-12-08</c:v>
                </c:pt>
                <c:pt idx="836">
                  <c:v>2015-12-09</c:v>
                </c:pt>
                <c:pt idx="837">
                  <c:v>2015-12-10</c:v>
                </c:pt>
                <c:pt idx="838">
                  <c:v>2015-12-11</c:v>
                </c:pt>
                <c:pt idx="839">
                  <c:v>2015-12-14</c:v>
                </c:pt>
                <c:pt idx="840">
                  <c:v>2015-12-15</c:v>
                </c:pt>
                <c:pt idx="841">
                  <c:v>2015-12-16</c:v>
                </c:pt>
                <c:pt idx="842">
                  <c:v>2015-12-17</c:v>
                </c:pt>
                <c:pt idx="843">
                  <c:v>2015-12-18</c:v>
                </c:pt>
                <c:pt idx="844">
                  <c:v>2015-12-21</c:v>
                </c:pt>
                <c:pt idx="845">
                  <c:v>2015-12-22</c:v>
                </c:pt>
                <c:pt idx="846">
                  <c:v>2015-12-23</c:v>
                </c:pt>
                <c:pt idx="847">
                  <c:v>2015-12-24</c:v>
                </c:pt>
                <c:pt idx="848">
                  <c:v>2015-12-28</c:v>
                </c:pt>
                <c:pt idx="849">
                  <c:v>2015-12-29</c:v>
                </c:pt>
                <c:pt idx="850">
                  <c:v>2015-12-30</c:v>
                </c:pt>
                <c:pt idx="851">
                  <c:v>2015-12-31</c:v>
                </c:pt>
                <c:pt idx="852">
                  <c:v>2016-01-04</c:v>
                </c:pt>
                <c:pt idx="853">
                  <c:v>2016-01-05</c:v>
                </c:pt>
                <c:pt idx="854">
                  <c:v>2016-01-06</c:v>
                </c:pt>
                <c:pt idx="855">
                  <c:v>2016-01-07</c:v>
                </c:pt>
                <c:pt idx="856">
                  <c:v>2016-01-08</c:v>
                </c:pt>
                <c:pt idx="857">
                  <c:v>2016-01-11</c:v>
                </c:pt>
                <c:pt idx="858">
                  <c:v>2016-01-12</c:v>
                </c:pt>
                <c:pt idx="859">
                  <c:v>2016-01-13</c:v>
                </c:pt>
                <c:pt idx="860">
                  <c:v>2016-01-14</c:v>
                </c:pt>
                <c:pt idx="861">
                  <c:v>2016-01-15</c:v>
                </c:pt>
                <c:pt idx="862">
                  <c:v>2016-01-19</c:v>
                </c:pt>
                <c:pt idx="863">
                  <c:v>2016-01-20</c:v>
                </c:pt>
                <c:pt idx="864">
                  <c:v>2016-01-21</c:v>
                </c:pt>
                <c:pt idx="865">
                  <c:v>2016-01-22</c:v>
                </c:pt>
                <c:pt idx="866">
                  <c:v>2016-01-25</c:v>
                </c:pt>
                <c:pt idx="867">
                  <c:v>2016-01-26</c:v>
                </c:pt>
                <c:pt idx="868">
                  <c:v>2016-01-27</c:v>
                </c:pt>
                <c:pt idx="869">
                  <c:v>2016-01-28</c:v>
                </c:pt>
                <c:pt idx="870">
                  <c:v>2016-01-29</c:v>
                </c:pt>
                <c:pt idx="871">
                  <c:v>2016-02-01</c:v>
                </c:pt>
                <c:pt idx="872">
                  <c:v>2016-02-02</c:v>
                </c:pt>
                <c:pt idx="873">
                  <c:v>2016-02-03</c:v>
                </c:pt>
                <c:pt idx="874">
                  <c:v>2016-02-04</c:v>
                </c:pt>
                <c:pt idx="875">
                  <c:v>2016-02-05</c:v>
                </c:pt>
                <c:pt idx="876">
                  <c:v>2016-02-08</c:v>
                </c:pt>
                <c:pt idx="877">
                  <c:v>2016-02-09</c:v>
                </c:pt>
                <c:pt idx="878">
                  <c:v>2016-02-10</c:v>
                </c:pt>
                <c:pt idx="879">
                  <c:v>2016-02-11</c:v>
                </c:pt>
                <c:pt idx="880">
                  <c:v>2016-02-12</c:v>
                </c:pt>
                <c:pt idx="881">
                  <c:v>2016-02-16</c:v>
                </c:pt>
                <c:pt idx="882">
                  <c:v>2016-02-17</c:v>
                </c:pt>
                <c:pt idx="883">
                  <c:v>2016-02-18</c:v>
                </c:pt>
                <c:pt idx="884">
                  <c:v>2016-02-19</c:v>
                </c:pt>
                <c:pt idx="885">
                  <c:v>2016-02-22</c:v>
                </c:pt>
                <c:pt idx="886">
                  <c:v>2016-02-23</c:v>
                </c:pt>
                <c:pt idx="887">
                  <c:v>2016-02-24</c:v>
                </c:pt>
                <c:pt idx="888">
                  <c:v>2016-02-25</c:v>
                </c:pt>
                <c:pt idx="889">
                  <c:v>2016-02-26</c:v>
                </c:pt>
                <c:pt idx="890">
                  <c:v>2016-02-29</c:v>
                </c:pt>
                <c:pt idx="891">
                  <c:v>2016-03-01</c:v>
                </c:pt>
                <c:pt idx="892">
                  <c:v>2016-03-02</c:v>
                </c:pt>
                <c:pt idx="893">
                  <c:v>2016-03-03</c:v>
                </c:pt>
                <c:pt idx="894">
                  <c:v>2016-03-04</c:v>
                </c:pt>
                <c:pt idx="895">
                  <c:v>2016-03-07</c:v>
                </c:pt>
                <c:pt idx="896">
                  <c:v>2016-03-08</c:v>
                </c:pt>
                <c:pt idx="897">
                  <c:v>2016-03-09</c:v>
                </c:pt>
                <c:pt idx="898">
                  <c:v>2016-03-10</c:v>
                </c:pt>
                <c:pt idx="899">
                  <c:v>2016-03-11</c:v>
                </c:pt>
                <c:pt idx="900">
                  <c:v>2016-03-14</c:v>
                </c:pt>
                <c:pt idx="901">
                  <c:v>2016-03-15</c:v>
                </c:pt>
                <c:pt idx="902">
                  <c:v>2016-03-16</c:v>
                </c:pt>
                <c:pt idx="903">
                  <c:v>2016-03-17</c:v>
                </c:pt>
                <c:pt idx="904">
                  <c:v>2016-03-18</c:v>
                </c:pt>
                <c:pt idx="905">
                  <c:v>2016-03-21</c:v>
                </c:pt>
                <c:pt idx="906">
                  <c:v>2016-03-22</c:v>
                </c:pt>
                <c:pt idx="907">
                  <c:v>2016-03-23</c:v>
                </c:pt>
                <c:pt idx="908">
                  <c:v>2016-03-24</c:v>
                </c:pt>
                <c:pt idx="909">
                  <c:v>2016-03-28</c:v>
                </c:pt>
                <c:pt idx="910">
                  <c:v>2016-03-29</c:v>
                </c:pt>
                <c:pt idx="911">
                  <c:v>2016-03-30</c:v>
                </c:pt>
                <c:pt idx="912">
                  <c:v>2016-03-31</c:v>
                </c:pt>
                <c:pt idx="913">
                  <c:v>2016-04-01</c:v>
                </c:pt>
                <c:pt idx="914">
                  <c:v>2016-04-04</c:v>
                </c:pt>
                <c:pt idx="915">
                  <c:v>2016-04-05</c:v>
                </c:pt>
                <c:pt idx="916">
                  <c:v>2016-04-06</c:v>
                </c:pt>
                <c:pt idx="917">
                  <c:v>2016-04-07</c:v>
                </c:pt>
                <c:pt idx="918">
                  <c:v>2016-04-08</c:v>
                </c:pt>
                <c:pt idx="919">
                  <c:v>2016-04-11</c:v>
                </c:pt>
                <c:pt idx="920">
                  <c:v>2016-04-12</c:v>
                </c:pt>
                <c:pt idx="921">
                  <c:v>2016-04-13</c:v>
                </c:pt>
                <c:pt idx="922">
                  <c:v>2016-04-14</c:v>
                </c:pt>
                <c:pt idx="923">
                  <c:v>2016-04-15</c:v>
                </c:pt>
                <c:pt idx="924">
                  <c:v>2016-04-18</c:v>
                </c:pt>
                <c:pt idx="925">
                  <c:v>2016-04-19</c:v>
                </c:pt>
                <c:pt idx="926">
                  <c:v>2016-04-20</c:v>
                </c:pt>
                <c:pt idx="927">
                  <c:v>2016-04-21</c:v>
                </c:pt>
                <c:pt idx="928">
                  <c:v>2016-04-22</c:v>
                </c:pt>
                <c:pt idx="929">
                  <c:v>2016-04-25</c:v>
                </c:pt>
                <c:pt idx="930">
                  <c:v>2016-04-26</c:v>
                </c:pt>
                <c:pt idx="931">
                  <c:v>2016-04-27</c:v>
                </c:pt>
                <c:pt idx="932">
                  <c:v>2016-04-28</c:v>
                </c:pt>
                <c:pt idx="933">
                  <c:v>2016-04-29</c:v>
                </c:pt>
                <c:pt idx="934">
                  <c:v>2016-05-02</c:v>
                </c:pt>
                <c:pt idx="935">
                  <c:v>2016-05-03</c:v>
                </c:pt>
                <c:pt idx="936">
                  <c:v>2016-05-04</c:v>
                </c:pt>
                <c:pt idx="937">
                  <c:v>2016-05-05</c:v>
                </c:pt>
                <c:pt idx="938">
                  <c:v>2016-05-06</c:v>
                </c:pt>
                <c:pt idx="939">
                  <c:v>2016-05-09</c:v>
                </c:pt>
                <c:pt idx="940">
                  <c:v>2016-05-10</c:v>
                </c:pt>
                <c:pt idx="941">
                  <c:v>2016-05-11</c:v>
                </c:pt>
                <c:pt idx="942">
                  <c:v>2016-05-12</c:v>
                </c:pt>
                <c:pt idx="943">
                  <c:v>2016-05-13</c:v>
                </c:pt>
                <c:pt idx="944">
                  <c:v>2016-05-16</c:v>
                </c:pt>
                <c:pt idx="945">
                  <c:v>2016-05-17</c:v>
                </c:pt>
                <c:pt idx="946">
                  <c:v>2016-05-18</c:v>
                </c:pt>
                <c:pt idx="947">
                  <c:v>2016-05-19</c:v>
                </c:pt>
                <c:pt idx="948">
                  <c:v>2016-05-20</c:v>
                </c:pt>
                <c:pt idx="949">
                  <c:v>2016-05-23</c:v>
                </c:pt>
                <c:pt idx="950">
                  <c:v>2016-05-24</c:v>
                </c:pt>
                <c:pt idx="951">
                  <c:v>2016-05-25</c:v>
                </c:pt>
                <c:pt idx="952">
                  <c:v>2016-05-26</c:v>
                </c:pt>
                <c:pt idx="953">
                  <c:v>2016-05-27</c:v>
                </c:pt>
                <c:pt idx="954">
                  <c:v>2016-05-31</c:v>
                </c:pt>
                <c:pt idx="955">
                  <c:v>2016-06-01</c:v>
                </c:pt>
                <c:pt idx="956">
                  <c:v>2016-06-02</c:v>
                </c:pt>
                <c:pt idx="957">
                  <c:v>2016-06-03</c:v>
                </c:pt>
                <c:pt idx="958">
                  <c:v>2016-06-06</c:v>
                </c:pt>
                <c:pt idx="959">
                  <c:v>2016-06-07</c:v>
                </c:pt>
                <c:pt idx="960">
                  <c:v>2016-06-08</c:v>
                </c:pt>
                <c:pt idx="961">
                  <c:v>2016-06-09</c:v>
                </c:pt>
                <c:pt idx="962">
                  <c:v>2016-06-10</c:v>
                </c:pt>
                <c:pt idx="963">
                  <c:v>2016-06-13</c:v>
                </c:pt>
                <c:pt idx="964">
                  <c:v>2016-06-14</c:v>
                </c:pt>
                <c:pt idx="965">
                  <c:v>2016-06-15</c:v>
                </c:pt>
                <c:pt idx="966">
                  <c:v>2016-06-16</c:v>
                </c:pt>
                <c:pt idx="967">
                  <c:v>2016-06-17</c:v>
                </c:pt>
                <c:pt idx="968">
                  <c:v>2016-06-20</c:v>
                </c:pt>
                <c:pt idx="969">
                  <c:v>2016-06-21</c:v>
                </c:pt>
                <c:pt idx="970">
                  <c:v>2016-06-22</c:v>
                </c:pt>
                <c:pt idx="971">
                  <c:v>2016-06-23</c:v>
                </c:pt>
                <c:pt idx="972">
                  <c:v>2016-06-24</c:v>
                </c:pt>
                <c:pt idx="973">
                  <c:v>2016-06-27</c:v>
                </c:pt>
                <c:pt idx="974">
                  <c:v>2016-06-28</c:v>
                </c:pt>
                <c:pt idx="975">
                  <c:v>2016-06-29</c:v>
                </c:pt>
                <c:pt idx="976">
                  <c:v>2016-06-30</c:v>
                </c:pt>
                <c:pt idx="977">
                  <c:v>2016-07-01</c:v>
                </c:pt>
                <c:pt idx="978">
                  <c:v>2016-07-05</c:v>
                </c:pt>
                <c:pt idx="979">
                  <c:v>2016-07-06</c:v>
                </c:pt>
                <c:pt idx="980">
                  <c:v>2016-07-07</c:v>
                </c:pt>
                <c:pt idx="981">
                  <c:v>2016-07-08</c:v>
                </c:pt>
                <c:pt idx="982">
                  <c:v>2016-07-11</c:v>
                </c:pt>
                <c:pt idx="983">
                  <c:v>2016-07-12</c:v>
                </c:pt>
                <c:pt idx="984">
                  <c:v>2016-07-13</c:v>
                </c:pt>
                <c:pt idx="985">
                  <c:v>2016-07-14</c:v>
                </c:pt>
                <c:pt idx="986">
                  <c:v>2016-07-15</c:v>
                </c:pt>
                <c:pt idx="987">
                  <c:v>2016-07-18</c:v>
                </c:pt>
                <c:pt idx="988">
                  <c:v>2016-07-19</c:v>
                </c:pt>
                <c:pt idx="989">
                  <c:v>2016-07-20</c:v>
                </c:pt>
                <c:pt idx="990">
                  <c:v>2016-07-21</c:v>
                </c:pt>
                <c:pt idx="991">
                  <c:v>2016-07-22</c:v>
                </c:pt>
                <c:pt idx="992">
                  <c:v>2016-07-25</c:v>
                </c:pt>
                <c:pt idx="993">
                  <c:v>2016-07-26</c:v>
                </c:pt>
                <c:pt idx="994">
                  <c:v>2016-07-27</c:v>
                </c:pt>
                <c:pt idx="995">
                  <c:v>2016-07-28</c:v>
                </c:pt>
                <c:pt idx="996">
                  <c:v>2016-07-29</c:v>
                </c:pt>
                <c:pt idx="997">
                  <c:v>2016-08-01</c:v>
                </c:pt>
                <c:pt idx="998">
                  <c:v>2016-08-02</c:v>
                </c:pt>
                <c:pt idx="999">
                  <c:v>2016-08-03</c:v>
                </c:pt>
                <c:pt idx="1000">
                  <c:v>2016-08-04</c:v>
                </c:pt>
                <c:pt idx="1001">
                  <c:v>2016-08-05</c:v>
                </c:pt>
                <c:pt idx="1002">
                  <c:v>2016-08-08</c:v>
                </c:pt>
                <c:pt idx="1003">
                  <c:v>2016-08-09</c:v>
                </c:pt>
                <c:pt idx="1004">
                  <c:v>2016-08-10</c:v>
                </c:pt>
                <c:pt idx="1005">
                  <c:v>2016-08-11</c:v>
                </c:pt>
                <c:pt idx="1006">
                  <c:v>2016-08-12</c:v>
                </c:pt>
                <c:pt idx="1007">
                  <c:v>2016-08-15</c:v>
                </c:pt>
                <c:pt idx="1008">
                  <c:v>2016-08-16</c:v>
                </c:pt>
                <c:pt idx="1009">
                  <c:v>2016-08-17</c:v>
                </c:pt>
                <c:pt idx="1010">
                  <c:v>2016-08-18</c:v>
                </c:pt>
                <c:pt idx="1011">
                  <c:v>2016-08-19</c:v>
                </c:pt>
                <c:pt idx="1012">
                  <c:v>2016-08-22</c:v>
                </c:pt>
                <c:pt idx="1013">
                  <c:v>2016-08-23</c:v>
                </c:pt>
                <c:pt idx="1014">
                  <c:v>2016-08-24</c:v>
                </c:pt>
                <c:pt idx="1015">
                  <c:v>2016-08-25</c:v>
                </c:pt>
                <c:pt idx="1016">
                  <c:v>2016-08-26</c:v>
                </c:pt>
                <c:pt idx="1017">
                  <c:v>2016-08-29</c:v>
                </c:pt>
                <c:pt idx="1018">
                  <c:v>2016-08-30</c:v>
                </c:pt>
                <c:pt idx="1019">
                  <c:v>2016-08-31</c:v>
                </c:pt>
                <c:pt idx="1020">
                  <c:v>2016-09-01</c:v>
                </c:pt>
                <c:pt idx="1021">
                  <c:v>2016-09-02</c:v>
                </c:pt>
                <c:pt idx="1022">
                  <c:v>2016-09-06</c:v>
                </c:pt>
                <c:pt idx="1023">
                  <c:v>2016-09-07</c:v>
                </c:pt>
                <c:pt idx="1024">
                  <c:v>2016-09-08</c:v>
                </c:pt>
                <c:pt idx="1025">
                  <c:v>2016-09-09</c:v>
                </c:pt>
                <c:pt idx="1026">
                  <c:v>2016-09-12</c:v>
                </c:pt>
                <c:pt idx="1027">
                  <c:v>2016-09-13</c:v>
                </c:pt>
                <c:pt idx="1028">
                  <c:v>2016-09-14</c:v>
                </c:pt>
                <c:pt idx="1029">
                  <c:v>2016-09-15</c:v>
                </c:pt>
                <c:pt idx="1030">
                  <c:v>2016-09-16</c:v>
                </c:pt>
                <c:pt idx="1031">
                  <c:v>2016-09-19</c:v>
                </c:pt>
                <c:pt idx="1032">
                  <c:v>2016-09-20</c:v>
                </c:pt>
                <c:pt idx="1033">
                  <c:v>2016-09-21</c:v>
                </c:pt>
                <c:pt idx="1034">
                  <c:v>2016-09-22</c:v>
                </c:pt>
                <c:pt idx="1035">
                  <c:v>2016-09-23</c:v>
                </c:pt>
                <c:pt idx="1036">
                  <c:v>2016-09-26</c:v>
                </c:pt>
                <c:pt idx="1037">
                  <c:v>2016-09-27</c:v>
                </c:pt>
                <c:pt idx="1038">
                  <c:v>2016-09-28</c:v>
                </c:pt>
                <c:pt idx="1039">
                  <c:v>2016-09-29</c:v>
                </c:pt>
                <c:pt idx="1040">
                  <c:v>2016-09-30</c:v>
                </c:pt>
                <c:pt idx="1041">
                  <c:v>2016-10-03</c:v>
                </c:pt>
                <c:pt idx="1042">
                  <c:v>2016-10-04</c:v>
                </c:pt>
                <c:pt idx="1043">
                  <c:v>2016-10-05</c:v>
                </c:pt>
                <c:pt idx="1044">
                  <c:v>2016-10-06</c:v>
                </c:pt>
                <c:pt idx="1045">
                  <c:v>2016-10-07</c:v>
                </c:pt>
                <c:pt idx="1046">
                  <c:v>2016-10-10</c:v>
                </c:pt>
                <c:pt idx="1047">
                  <c:v>2016-10-11</c:v>
                </c:pt>
                <c:pt idx="1048">
                  <c:v>2016-10-12</c:v>
                </c:pt>
                <c:pt idx="1049">
                  <c:v>2016-10-13</c:v>
                </c:pt>
                <c:pt idx="1050">
                  <c:v>2016-10-14</c:v>
                </c:pt>
                <c:pt idx="1051">
                  <c:v>2016-10-17</c:v>
                </c:pt>
                <c:pt idx="1052">
                  <c:v>2016-10-18</c:v>
                </c:pt>
                <c:pt idx="1053">
                  <c:v>2016-10-19</c:v>
                </c:pt>
                <c:pt idx="1054">
                  <c:v>2016-10-20</c:v>
                </c:pt>
                <c:pt idx="1055">
                  <c:v>2016-10-21</c:v>
                </c:pt>
                <c:pt idx="1056">
                  <c:v>2016-10-24</c:v>
                </c:pt>
                <c:pt idx="1057">
                  <c:v>2016-10-25</c:v>
                </c:pt>
                <c:pt idx="1058">
                  <c:v>2016-10-26</c:v>
                </c:pt>
                <c:pt idx="1059">
                  <c:v>2016-10-27</c:v>
                </c:pt>
                <c:pt idx="1060">
                  <c:v>2016-10-28</c:v>
                </c:pt>
                <c:pt idx="1061">
                  <c:v>2016-10-31</c:v>
                </c:pt>
                <c:pt idx="1062">
                  <c:v>2016-11-01</c:v>
                </c:pt>
                <c:pt idx="1063">
                  <c:v>2016-11-02</c:v>
                </c:pt>
                <c:pt idx="1064">
                  <c:v>2016-11-03</c:v>
                </c:pt>
                <c:pt idx="1065">
                  <c:v>2016-11-04</c:v>
                </c:pt>
                <c:pt idx="1066">
                  <c:v>2016-11-07</c:v>
                </c:pt>
                <c:pt idx="1067">
                  <c:v>2016-11-08</c:v>
                </c:pt>
                <c:pt idx="1068">
                  <c:v>2016-11-09</c:v>
                </c:pt>
                <c:pt idx="1069">
                  <c:v>2016-11-10</c:v>
                </c:pt>
                <c:pt idx="1070">
                  <c:v>2016-11-11</c:v>
                </c:pt>
                <c:pt idx="1071">
                  <c:v>2016-11-14</c:v>
                </c:pt>
                <c:pt idx="1072">
                  <c:v>2016-11-15</c:v>
                </c:pt>
                <c:pt idx="1073">
                  <c:v>2016-11-16</c:v>
                </c:pt>
                <c:pt idx="1074">
                  <c:v>2016-11-17</c:v>
                </c:pt>
                <c:pt idx="1075">
                  <c:v>2016-11-18</c:v>
                </c:pt>
                <c:pt idx="1076">
                  <c:v>2016-11-21</c:v>
                </c:pt>
                <c:pt idx="1077">
                  <c:v>2016-11-22</c:v>
                </c:pt>
                <c:pt idx="1078">
                  <c:v>2016-11-23</c:v>
                </c:pt>
                <c:pt idx="1079">
                  <c:v>2016-11-25</c:v>
                </c:pt>
                <c:pt idx="1080">
                  <c:v>2016-11-28</c:v>
                </c:pt>
                <c:pt idx="1081">
                  <c:v>2016-11-29</c:v>
                </c:pt>
                <c:pt idx="1082">
                  <c:v>2016-11-30</c:v>
                </c:pt>
                <c:pt idx="1083">
                  <c:v>2016-12-01</c:v>
                </c:pt>
                <c:pt idx="1084">
                  <c:v>2016-12-02</c:v>
                </c:pt>
                <c:pt idx="1085">
                  <c:v>2016-12-05</c:v>
                </c:pt>
                <c:pt idx="1086">
                  <c:v>2016-12-06</c:v>
                </c:pt>
                <c:pt idx="1087">
                  <c:v>2016-12-07</c:v>
                </c:pt>
                <c:pt idx="1088">
                  <c:v>2016-12-08</c:v>
                </c:pt>
                <c:pt idx="1089">
                  <c:v>2016-12-09</c:v>
                </c:pt>
                <c:pt idx="1090">
                  <c:v>2016-12-12</c:v>
                </c:pt>
                <c:pt idx="1091">
                  <c:v>2016-12-13</c:v>
                </c:pt>
                <c:pt idx="1092">
                  <c:v>2016-12-14</c:v>
                </c:pt>
                <c:pt idx="1093">
                  <c:v>2016-12-15</c:v>
                </c:pt>
                <c:pt idx="1094">
                  <c:v>2016-12-16</c:v>
                </c:pt>
                <c:pt idx="1095">
                  <c:v>2016-12-19</c:v>
                </c:pt>
                <c:pt idx="1096">
                  <c:v>2016-12-20</c:v>
                </c:pt>
                <c:pt idx="1097">
                  <c:v>2016-12-21</c:v>
                </c:pt>
                <c:pt idx="1098">
                  <c:v>2016-12-22</c:v>
                </c:pt>
                <c:pt idx="1099">
                  <c:v>2016-12-23</c:v>
                </c:pt>
                <c:pt idx="1100">
                  <c:v>2016-12-27</c:v>
                </c:pt>
                <c:pt idx="1101">
                  <c:v>2016-12-28</c:v>
                </c:pt>
                <c:pt idx="1102">
                  <c:v>2016-12-29</c:v>
                </c:pt>
                <c:pt idx="1103">
                  <c:v>2016-12-30</c:v>
                </c:pt>
                <c:pt idx="1104">
                  <c:v>2017-01-03</c:v>
                </c:pt>
                <c:pt idx="1105">
                  <c:v>2017-01-04</c:v>
                </c:pt>
                <c:pt idx="1106">
                  <c:v>2017-01-05</c:v>
                </c:pt>
                <c:pt idx="1107">
                  <c:v>2017-01-06</c:v>
                </c:pt>
                <c:pt idx="1108">
                  <c:v>2017-01-09</c:v>
                </c:pt>
                <c:pt idx="1109">
                  <c:v>2017-01-10</c:v>
                </c:pt>
                <c:pt idx="1110">
                  <c:v>2017-01-11</c:v>
                </c:pt>
                <c:pt idx="1111">
                  <c:v>2017-01-12</c:v>
                </c:pt>
                <c:pt idx="1112">
                  <c:v>2017-01-13</c:v>
                </c:pt>
                <c:pt idx="1113">
                  <c:v>2017-01-17</c:v>
                </c:pt>
                <c:pt idx="1114">
                  <c:v>2017-01-18</c:v>
                </c:pt>
                <c:pt idx="1115">
                  <c:v>2017-01-19</c:v>
                </c:pt>
                <c:pt idx="1116">
                  <c:v>2017-01-20</c:v>
                </c:pt>
                <c:pt idx="1117">
                  <c:v>2017-01-23</c:v>
                </c:pt>
                <c:pt idx="1118">
                  <c:v>2017-01-24</c:v>
                </c:pt>
                <c:pt idx="1119">
                  <c:v>2017-01-25</c:v>
                </c:pt>
                <c:pt idx="1120">
                  <c:v>2017-01-26</c:v>
                </c:pt>
                <c:pt idx="1121">
                  <c:v>2017-01-27</c:v>
                </c:pt>
                <c:pt idx="1122">
                  <c:v>2017-01-30</c:v>
                </c:pt>
                <c:pt idx="1123">
                  <c:v>2017-01-31</c:v>
                </c:pt>
                <c:pt idx="1124">
                  <c:v>2017-02-01</c:v>
                </c:pt>
                <c:pt idx="1125">
                  <c:v>2017-02-02</c:v>
                </c:pt>
                <c:pt idx="1126">
                  <c:v>2017-02-03</c:v>
                </c:pt>
                <c:pt idx="1127">
                  <c:v>2017-02-06</c:v>
                </c:pt>
                <c:pt idx="1128">
                  <c:v>2017-02-07</c:v>
                </c:pt>
                <c:pt idx="1129">
                  <c:v>2017-02-08</c:v>
                </c:pt>
                <c:pt idx="1130">
                  <c:v>2017-02-09</c:v>
                </c:pt>
                <c:pt idx="1131">
                  <c:v>2017-02-10</c:v>
                </c:pt>
                <c:pt idx="1132">
                  <c:v>2017-02-13</c:v>
                </c:pt>
                <c:pt idx="1133">
                  <c:v>2017-02-14</c:v>
                </c:pt>
                <c:pt idx="1134">
                  <c:v>2017-02-15</c:v>
                </c:pt>
                <c:pt idx="1135">
                  <c:v>2017-02-16</c:v>
                </c:pt>
                <c:pt idx="1136">
                  <c:v>2017-02-17</c:v>
                </c:pt>
                <c:pt idx="1137">
                  <c:v>2017-02-21</c:v>
                </c:pt>
                <c:pt idx="1138">
                  <c:v>2017-02-22</c:v>
                </c:pt>
                <c:pt idx="1139">
                  <c:v>2017-02-23</c:v>
                </c:pt>
                <c:pt idx="1140">
                  <c:v>2017-02-24</c:v>
                </c:pt>
                <c:pt idx="1141">
                  <c:v>2017-02-27</c:v>
                </c:pt>
                <c:pt idx="1142">
                  <c:v>2017-02-28</c:v>
                </c:pt>
                <c:pt idx="1143">
                  <c:v>2017-03-01</c:v>
                </c:pt>
                <c:pt idx="1144">
                  <c:v>2017-03-02</c:v>
                </c:pt>
                <c:pt idx="1145">
                  <c:v>2017-03-03</c:v>
                </c:pt>
                <c:pt idx="1146">
                  <c:v>2017-03-06</c:v>
                </c:pt>
                <c:pt idx="1147">
                  <c:v>2017-03-07</c:v>
                </c:pt>
                <c:pt idx="1148">
                  <c:v>2017-03-08</c:v>
                </c:pt>
                <c:pt idx="1149">
                  <c:v>2017-03-09</c:v>
                </c:pt>
                <c:pt idx="1150">
                  <c:v>2017-03-10</c:v>
                </c:pt>
                <c:pt idx="1151">
                  <c:v>2017-03-13</c:v>
                </c:pt>
                <c:pt idx="1152">
                  <c:v>2017-03-14</c:v>
                </c:pt>
                <c:pt idx="1153">
                  <c:v>2017-03-15</c:v>
                </c:pt>
                <c:pt idx="1154">
                  <c:v>2017-03-16</c:v>
                </c:pt>
                <c:pt idx="1155">
                  <c:v>2017-03-17</c:v>
                </c:pt>
                <c:pt idx="1156">
                  <c:v>2017-03-20</c:v>
                </c:pt>
                <c:pt idx="1157">
                  <c:v>2017-03-21</c:v>
                </c:pt>
                <c:pt idx="1158">
                  <c:v>2017-03-22</c:v>
                </c:pt>
                <c:pt idx="1159">
                  <c:v>2017-03-23</c:v>
                </c:pt>
                <c:pt idx="1160">
                  <c:v>2017-03-24</c:v>
                </c:pt>
                <c:pt idx="1161">
                  <c:v>2017-03-27</c:v>
                </c:pt>
                <c:pt idx="1162">
                  <c:v>2017-03-28</c:v>
                </c:pt>
                <c:pt idx="1163">
                  <c:v>2017-03-29</c:v>
                </c:pt>
                <c:pt idx="1164">
                  <c:v>2017-03-30</c:v>
                </c:pt>
                <c:pt idx="1165">
                  <c:v>2017-03-31</c:v>
                </c:pt>
                <c:pt idx="1166">
                  <c:v>2017-04-03</c:v>
                </c:pt>
                <c:pt idx="1167">
                  <c:v>2017-04-04</c:v>
                </c:pt>
                <c:pt idx="1168">
                  <c:v>2017-04-05</c:v>
                </c:pt>
                <c:pt idx="1169">
                  <c:v>2017-04-06</c:v>
                </c:pt>
                <c:pt idx="1170">
                  <c:v>2017-04-07</c:v>
                </c:pt>
                <c:pt idx="1171">
                  <c:v>2017-04-10</c:v>
                </c:pt>
                <c:pt idx="1172">
                  <c:v>2017-04-11</c:v>
                </c:pt>
                <c:pt idx="1173">
                  <c:v>2017-04-12</c:v>
                </c:pt>
                <c:pt idx="1174">
                  <c:v>2017-04-13</c:v>
                </c:pt>
                <c:pt idx="1175">
                  <c:v>2017-04-17</c:v>
                </c:pt>
                <c:pt idx="1176">
                  <c:v>2017-04-18</c:v>
                </c:pt>
                <c:pt idx="1177">
                  <c:v>2017-04-19</c:v>
                </c:pt>
                <c:pt idx="1178">
                  <c:v>2017-04-20</c:v>
                </c:pt>
                <c:pt idx="1179">
                  <c:v>2017-04-21</c:v>
                </c:pt>
                <c:pt idx="1180">
                  <c:v>2017-04-24</c:v>
                </c:pt>
                <c:pt idx="1181">
                  <c:v>2017-04-25</c:v>
                </c:pt>
                <c:pt idx="1182">
                  <c:v>2017-04-26</c:v>
                </c:pt>
                <c:pt idx="1183">
                  <c:v>2017-04-27</c:v>
                </c:pt>
                <c:pt idx="1184">
                  <c:v>2017-04-28</c:v>
                </c:pt>
                <c:pt idx="1185">
                  <c:v>2017-05-01</c:v>
                </c:pt>
                <c:pt idx="1186">
                  <c:v>2017-05-02</c:v>
                </c:pt>
                <c:pt idx="1187">
                  <c:v>2017-05-03</c:v>
                </c:pt>
                <c:pt idx="1188">
                  <c:v>2017-05-04</c:v>
                </c:pt>
                <c:pt idx="1189">
                  <c:v>2017-05-05</c:v>
                </c:pt>
                <c:pt idx="1190">
                  <c:v>2017-05-08</c:v>
                </c:pt>
                <c:pt idx="1191">
                  <c:v>2017-05-09</c:v>
                </c:pt>
                <c:pt idx="1192">
                  <c:v>2017-05-10</c:v>
                </c:pt>
                <c:pt idx="1193">
                  <c:v>2017-05-11</c:v>
                </c:pt>
                <c:pt idx="1194">
                  <c:v>2017-05-12</c:v>
                </c:pt>
                <c:pt idx="1195">
                  <c:v>2017-05-15</c:v>
                </c:pt>
                <c:pt idx="1196">
                  <c:v>2017-05-16</c:v>
                </c:pt>
                <c:pt idx="1197">
                  <c:v>2017-05-17</c:v>
                </c:pt>
                <c:pt idx="1198">
                  <c:v>2017-05-18</c:v>
                </c:pt>
                <c:pt idx="1199">
                  <c:v>2017-05-19</c:v>
                </c:pt>
                <c:pt idx="1200">
                  <c:v>2017-05-22</c:v>
                </c:pt>
                <c:pt idx="1201">
                  <c:v>2017-05-23</c:v>
                </c:pt>
                <c:pt idx="1202">
                  <c:v>2017-05-24</c:v>
                </c:pt>
                <c:pt idx="1203">
                  <c:v>2017-05-25</c:v>
                </c:pt>
                <c:pt idx="1204">
                  <c:v>2017-05-26</c:v>
                </c:pt>
                <c:pt idx="1205">
                  <c:v>2017-05-30</c:v>
                </c:pt>
                <c:pt idx="1206">
                  <c:v>2017-05-31</c:v>
                </c:pt>
                <c:pt idx="1207">
                  <c:v>2017-06-01</c:v>
                </c:pt>
                <c:pt idx="1208">
                  <c:v>2017-06-02</c:v>
                </c:pt>
                <c:pt idx="1209">
                  <c:v>2017-06-05</c:v>
                </c:pt>
                <c:pt idx="1210">
                  <c:v>2017-06-06</c:v>
                </c:pt>
                <c:pt idx="1211">
                  <c:v>2017-06-07</c:v>
                </c:pt>
                <c:pt idx="1212">
                  <c:v>2017-06-08</c:v>
                </c:pt>
                <c:pt idx="1213">
                  <c:v>2017-06-09</c:v>
                </c:pt>
                <c:pt idx="1214">
                  <c:v>2017-06-12</c:v>
                </c:pt>
                <c:pt idx="1215">
                  <c:v>2017-06-13</c:v>
                </c:pt>
                <c:pt idx="1216">
                  <c:v>2017-06-14</c:v>
                </c:pt>
                <c:pt idx="1217">
                  <c:v>2017-06-15</c:v>
                </c:pt>
                <c:pt idx="1218">
                  <c:v>2017-06-16</c:v>
                </c:pt>
                <c:pt idx="1219">
                  <c:v>2017-06-19</c:v>
                </c:pt>
                <c:pt idx="1220">
                  <c:v>2017-06-20</c:v>
                </c:pt>
                <c:pt idx="1221">
                  <c:v>2017-06-21</c:v>
                </c:pt>
                <c:pt idx="1222">
                  <c:v>2017-06-22</c:v>
                </c:pt>
                <c:pt idx="1223">
                  <c:v>2017-06-23</c:v>
                </c:pt>
                <c:pt idx="1224">
                  <c:v>2017-06-26</c:v>
                </c:pt>
                <c:pt idx="1225">
                  <c:v>2017-06-27</c:v>
                </c:pt>
                <c:pt idx="1226">
                  <c:v>2017-06-28</c:v>
                </c:pt>
                <c:pt idx="1227">
                  <c:v>2017-06-29</c:v>
                </c:pt>
                <c:pt idx="1228">
                  <c:v>2017-06-30</c:v>
                </c:pt>
                <c:pt idx="1229">
                  <c:v>2017-07-03</c:v>
                </c:pt>
                <c:pt idx="1230">
                  <c:v>2017-07-05</c:v>
                </c:pt>
                <c:pt idx="1231">
                  <c:v>2017-07-06</c:v>
                </c:pt>
                <c:pt idx="1232">
                  <c:v>2017-07-07</c:v>
                </c:pt>
                <c:pt idx="1233">
                  <c:v>2017-07-10</c:v>
                </c:pt>
                <c:pt idx="1234">
                  <c:v>2017-07-11</c:v>
                </c:pt>
                <c:pt idx="1235">
                  <c:v>2017-07-12</c:v>
                </c:pt>
                <c:pt idx="1236">
                  <c:v>2017-07-13</c:v>
                </c:pt>
                <c:pt idx="1237">
                  <c:v>2017-07-14</c:v>
                </c:pt>
                <c:pt idx="1238">
                  <c:v>2017-07-17</c:v>
                </c:pt>
                <c:pt idx="1239">
                  <c:v>2017-07-18</c:v>
                </c:pt>
                <c:pt idx="1240">
                  <c:v>2017-07-19</c:v>
                </c:pt>
                <c:pt idx="1241">
                  <c:v>2017-07-20</c:v>
                </c:pt>
                <c:pt idx="1242">
                  <c:v>2017-07-21</c:v>
                </c:pt>
                <c:pt idx="1243">
                  <c:v>2017-07-24</c:v>
                </c:pt>
                <c:pt idx="1244">
                  <c:v>2017-07-25</c:v>
                </c:pt>
                <c:pt idx="1245">
                  <c:v>2017-07-26</c:v>
                </c:pt>
                <c:pt idx="1246">
                  <c:v>2017-07-27</c:v>
                </c:pt>
                <c:pt idx="1247">
                  <c:v>2017-07-28</c:v>
                </c:pt>
                <c:pt idx="1248">
                  <c:v>2017-07-31</c:v>
                </c:pt>
                <c:pt idx="1249">
                  <c:v>2017-08-01</c:v>
                </c:pt>
                <c:pt idx="1250">
                  <c:v>2017-08-02</c:v>
                </c:pt>
                <c:pt idx="1251">
                  <c:v>2017-08-03</c:v>
                </c:pt>
                <c:pt idx="1252">
                  <c:v>2017-08-04</c:v>
                </c:pt>
                <c:pt idx="1253">
                  <c:v>2017-08-07</c:v>
                </c:pt>
                <c:pt idx="1254">
                  <c:v>2017-08-08</c:v>
                </c:pt>
                <c:pt idx="1255">
                  <c:v>2017-08-09</c:v>
                </c:pt>
                <c:pt idx="1256">
                  <c:v>2017-08-10</c:v>
                </c:pt>
                <c:pt idx="1257">
                  <c:v>2017-08-11</c:v>
                </c:pt>
                <c:pt idx="1258">
                  <c:v>2017-08-14</c:v>
                </c:pt>
                <c:pt idx="1259">
                  <c:v>2017-08-15</c:v>
                </c:pt>
                <c:pt idx="1260">
                  <c:v>2017-08-16</c:v>
                </c:pt>
                <c:pt idx="1261">
                  <c:v>2017-08-17</c:v>
                </c:pt>
                <c:pt idx="1262">
                  <c:v>2017-08-18</c:v>
                </c:pt>
                <c:pt idx="1263">
                  <c:v>2017-08-21</c:v>
                </c:pt>
                <c:pt idx="1264">
                  <c:v>2017-08-22</c:v>
                </c:pt>
                <c:pt idx="1265">
                  <c:v>2017-08-23</c:v>
                </c:pt>
                <c:pt idx="1266">
                  <c:v>2017-08-24</c:v>
                </c:pt>
                <c:pt idx="1267">
                  <c:v>2017-08-25</c:v>
                </c:pt>
                <c:pt idx="1268">
                  <c:v>2017-08-28</c:v>
                </c:pt>
                <c:pt idx="1269">
                  <c:v>2017-08-29</c:v>
                </c:pt>
                <c:pt idx="1270">
                  <c:v>2017-08-30</c:v>
                </c:pt>
                <c:pt idx="1271">
                  <c:v>2017-08-31</c:v>
                </c:pt>
                <c:pt idx="1272">
                  <c:v>2017-09-01</c:v>
                </c:pt>
                <c:pt idx="1273">
                  <c:v>2017-09-05</c:v>
                </c:pt>
                <c:pt idx="1274">
                  <c:v>2017-09-06</c:v>
                </c:pt>
                <c:pt idx="1275">
                  <c:v>2017-09-07</c:v>
                </c:pt>
                <c:pt idx="1276">
                  <c:v>2017-09-08</c:v>
                </c:pt>
                <c:pt idx="1277">
                  <c:v>2017-09-11</c:v>
                </c:pt>
                <c:pt idx="1278">
                  <c:v>2017-09-12</c:v>
                </c:pt>
                <c:pt idx="1279">
                  <c:v>2017-09-13</c:v>
                </c:pt>
                <c:pt idx="1280">
                  <c:v>2017-09-14</c:v>
                </c:pt>
                <c:pt idx="1281">
                  <c:v>2017-09-15</c:v>
                </c:pt>
                <c:pt idx="1282">
                  <c:v>2017-09-18</c:v>
                </c:pt>
                <c:pt idx="1283">
                  <c:v>2017-09-19</c:v>
                </c:pt>
                <c:pt idx="1284">
                  <c:v>2017-09-20</c:v>
                </c:pt>
                <c:pt idx="1285">
                  <c:v>2017-09-21</c:v>
                </c:pt>
                <c:pt idx="1286">
                  <c:v>2017-09-22</c:v>
                </c:pt>
                <c:pt idx="1287">
                  <c:v>2017-09-25</c:v>
                </c:pt>
                <c:pt idx="1288">
                  <c:v>2017-09-26</c:v>
                </c:pt>
                <c:pt idx="1289">
                  <c:v>2017-09-27</c:v>
                </c:pt>
                <c:pt idx="1290">
                  <c:v>2017-09-28</c:v>
                </c:pt>
                <c:pt idx="1291">
                  <c:v>2017-09-29</c:v>
                </c:pt>
                <c:pt idx="1292">
                  <c:v>2017-10-02</c:v>
                </c:pt>
                <c:pt idx="1293">
                  <c:v>2017-10-03</c:v>
                </c:pt>
                <c:pt idx="1294">
                  <c:v>2017-10-04</c:v>
                </c:pt>
                <c:pt idx="1295">
                  <c:v>2017-10-05</c:v>
                </c:pt>
                <c:pt idx="1296">
                  <c:v>2017-10-06</c:v>
                </c:pt>
                <c:pt idx="1297">
                  <c:v>2017-10-09</c:v>
                </c:pt>
                <c:pt idx="1298">
                  <c:v>2017-10-10</c:v>
                </c:pt>
                <c:pt idx="1299">
                  <c:v>2017-10-11</c:v>
                </c:pt>
                <c:pt idx="1300">
                  <c:v>2017-10-12</c:v>
                </c:pt>
                <c:pt idx="1301">
                  <c:v>2017-10-13</c:v>
                </c:pt>
                <c:pt idx="1302">
                  <c:v>2017-10-16</c:v>
                </c:pt>
                <c:pt idx="1303">
                  <c:v>2017-10-17</c:v>
                </c:pt>
                <c:pt idx="1304">
                  <c:v>2017-10-18</c:v>
                </c:pt>
                <c:pt idx="1305">
                  <c:v>2017-10-19</c:v>
                </c:pt>
                <c:pt idx="1306">
                  <c:v>2017-10-20</c:v>
                </c:pt>
                <c:pt idx="1307">
                  <c:v>2017-10-23</c:v>
                </c:pt>
                <c:pt idx="1308">
                  <c:v>2017-10-24</c:v>
                </c:pt>
                <c:pt idx="1309">
                  <c:v>2017-10-25</c:v>
                </c:pt>
                <c:pt idx="1310">
                  <c:v>2017-10-26</c:v>
                </c:pt>
                <c:pt idx="1311">
                  <c:v>2017-10-27</c:v>
                </c:pt>
                <c:pt idx="1312">
                  <c:v>2017-10-30</c:v>
                </c:pt>
                <c:pt idx="1313">
                  <c:v>2017-10-31</c:v>
                </c:pt>
                <c:pt idx="1314">
                  <c:v>2017-11-01</c:v>
                </c:pt>
                <c:pt idx="1315">
                  <c:v>2017-11-02</c:v>
                </c:pt>
                <c:pt idx="1316">
                  <c:v>2017-11-03</c:v>
                </c:pt>
                <c:pt idx="1317">
                  <c:v>2017-11-06</c:v>
                </c:pt>
                <c:pt idx="1318">
                  <c:v>2017-11-07</c:v>
                </c:pt>
                <c:pt idx="1319">
                  <c:v>2017-11-08</c:v>
                </c:pt>
                <c:pt idx="1320">
                  <c:v>2017-11-09</c:v>
                </c:pt>
                <c:pt idx="1321">
                  <c:v>2017-11-10</c:v>
                </c:pt>
                <c:pt idx="1322">
                  <c:v>2017-11-13</c:v>
                </c:pt>
                <c:pt idx="1323">
                  <c:v>2017-11-14</c:v>
                </c:pt>
                <c:pt idx="1324">
                  <c:v>2017-11-15</c:v>
                </c:pt>
                <c:pt idx="1325">
                  <c:v>2017-11-16</c:v>
                </c:pt>
                <c:pt idx="1326">
                  <c:v>2017-11-17</c:v>
                </c:pt>
                <c:pt idx="1327">
                  <c:v>2017-11-20</c:v>
                </c:pt>
                <c:pt idx="1328">
                  <c:v>2017-11-21</c:v>
                </c:pt>
                <c:pt idx="1329">
                  <c:v>2017-11-22</c:v>
                </c:pt>
                <c:pt idx="1330">
                  <c:v>2017-11-24</c:v>
                </c:pt>
                <c:pt idx="1331">
                  <c:v>2017-11-27</c:v>
                </c:pt>
                <c:pt idx="1332">
                  <c:v>2017-11-28</c:v>
                </c:pt>
                <c:pt idx="1333">
                  <c:v>2017-11-29</c:v>
                </c:pt>
                <c:pt idx="1334">
                  <c:v>2017-11-30</c:v>
                </c:pt>
                <c:pt idx="1335">
                  <c:v>2017-12-01</c:v>
                </c:pt>
                <c:pt idx="1336">
                  <c:v>2017-12-04</c:v>
                </c:pt>
                <c:pt idx="1337">
                  <c:v>2017-12-05</c:v>
                </c:pt>
                <c:pt idx="1338">
                  <c:v>2017-12-06</c:v>
                </c:pt>
                <c:pt idx="1339">
                  <c:v>2017-12-07</c:v>
                </c:pt>
                <c:pt idx="1340">
                  <c:v>2017-12-08</c:v>
                </c:pt>
                <c:pt idx="1341">
                  <c:v>2017-12-11</c:v>
                </c:pt>
                <c:pt idx="1342">
                  <c:v>2017-12-12</c:v>
                </c:pt>
                <c:pt idx="1343">
                  <c:v>2017-12-13</c:v>
                </c:pt>
                <c:pt idx="1344">
                  <c:v>2017-12-14</c:v>
                </c:pt>
                <c:pt idx="1345">
                  <c:v>2017-12-15</c:v>
                </c:pt>
                <c:pt idx="1346">
                  <c:v>2017-12-18</c:v>
                </c:pt>
                <c:pt idx="1347">
                  <c:v>2017-12-19</c:v>
                </c:pt>
                <c:pt idx="1348">
                  <c:v>2017-12-20</c:v>
                </c:pt>
                <c:pt idx="1349">
                  <c:v>2017-12-21</c:v>
                </c:pt>
                <c:pt idx="1350">
                  <c:v>2017-12-22</c:v>
                </c:pt>
                <c:pt idx="1351">
                  <c:v>2017-12-26</c:v>
                </c:pt>
                <c:pt idx="1352">
                  <c:v>2017-12-27</c:v>
                </c:pt>
                <c:pt idx="1353">
                  <c:v>2017-12-28</c:v>
                </c:pt>
                <c:pt idx="1354">
                  <c:v>2017-12-29</c:v>
                </c:pt>
                <c:pt idx="1355">
                  <c:v>2018-01-02</c:v>
                </c:pt>
                <c:pt idx="1356">
                  <c:v>2018-01-03</c:v>
                </c:pt>
                <c:pt idx="1357">
                  <c:v>2018-01-04</c:v>
                </c:pt>
                <c:pt idx="1358">
                  <c:v>2018-01-05</c:v>
                </c:pt>
                <c:pt idx="1359">
                  <c:v>2018-01-08</c:v>
                </c:pt>
                <c:pt idx="1360">
                  <c:v>2018-01-09</c:v>
                </c:pt>
                <c:pt idx="1361">
                  <c:v>2018-01-10</c:v>
                </c:pt>
                <c:pt idx="1362">
                  <c:v>2018-01-11</c:v>
                </c:pt>
                <c:pt idx="1363">
                  <c:v>2018-01-12</c:v>
                </c:pt>
                <c:pt idx="1364">
                  <c:v>2018-01-16</c:v>
                </c:pt>
                <c:pt idx="1365">
                  <c:v>2018-01-17</c:v>
                </c:pt>
                <c:pt idx="1366">
                  <c:v>2018-01-18</c:v>
                </c:pt>
                <c:pt idx="1367">
                  <c:v>2018-01-19</c:v>
                </c:pt>
                <c:pt idx="1368">
                  <c:v>2018-01-22</c:v>
                </c:pt>
                <c:pt idx="1369">
                  <c:v>2018-01-23</c:v>
                </c:pt>
                <c:pt idx="1370">
                  <c:v>2018-01-24</c:v>
                </c:pt>
                <c:pt idx="1371">
                  <c:v>2018-01-25</c:v>
                </c:pt>
                <c:pt idx="1372">
                  <c:v>2018-01-26</c:v>
                </c:pt>
                <c:pt idx="1373">
                  <c:v>2018-01-29</c:v>
                </c:pt>
                <c:pt idx="1374">
                  <c:v>2018-01-30</c:v>
                </c:pt>
                <c:pt idx="1375">
                  <c:v>2018-01-31</c:v>
                </c:pt>
                <c:pt idx="1376">
                  <c:v>2018-02-01</c:v>
                </c:pt>
                <c:pt idx="1377">
                  <c:v>2018-02-02</c:v>
                </c:pt>
                <c:pt idx="1378">
                  <c:v>2018-02-05</c:v>
                </c:pt>
                <c:pt idx="1379">
                  <c:v>2018-02-06</c:v>
                </c:pt>
                <c:pt idx="1380">
                  <c:v>2018-02-07</c:v>
                </c:pt>
                <c:pt idx="1381">
                  <c:v>2018-02-08</c:v>
                </c:pt>
                <c:pt idx="1382">
                  <c:v>2018-02-09</c:v>
                </c:pt>
                <c:pt idx="1383">
                  <c:v>2018-02-12</c:v>
                </c:pt>
                <c:pt idx="1384">
                  <c:v>2018-02-13</c:v>
                </c:pt>
                <c:pt idx="1385">
                  <c:v>2018-02-14</c:v>
                </c:pt>
                <c:pt idx="1386">
                  <c:v>2018-02-15</c:v>
                </c:pt>
                <c:pt idx="1387">
                  <c:v>2018-02-16</c:v>
                </c:pt>
                <c:pt idx="1388">
                  <c:v>2018-02-20</c:v>
                </c:pt>
                <c:pt idx="1389">
                  <c:v>2018-02-21</c:v>
                </c:pt>
                <c:pt idx="1390">
                  <c:v>2018-02-22</c:v>
                </c:pt>
                <c:pt idx="1391">
                  <c:v>2018-02-23</c:v>
                </c:pt>
                <c:pt idx="1392">
                  <c:v>2018-02-26</c:v>
                </c:pt>
                <c:pt idx="1393">
                  <c:v>2018-02-27</c:v>
                </c:pt>
                <c:pt idx="1394">
                  <c:v>2018-02-28</c:v>
                </c:pt>
                <c:pt idx="1395">
                  <c:v>2018-03-01</c:v>
                </c:pt>
                <c:pt idx="1396">
                  <c:v>2018-03-02</c:v>
                </c:pt>
                <c:pt idx="1397">
                  <c:v>2018-03-05</c:v>
                </c:pt>
                <c:pt idx="1398">
                  <c:v>2018-03-06</c:v>
                </c:pt>
                <c:pt idx="1399">
                  <c:v>2018-03-07</c:v>
                </c:pt>
                <c:pt idx="1400">
                  <c:v>2018-03-08</c:v>
                </c:pt>
                <c:pt idx="1401">
                  <c:v>2018-03-09</c:v>
                </c:pt>
                <c:pt idx="1402">
                  <c:v>2018-03-12</c:v>
                </c:pt>
                <c:pt idx="1403">
                  <c:v>2018-03-13</c:v>
                </c:pt>
                <c:pt idx="1404">
                  <c:v>2018-03-14</c:v>
                </c:pt>
                <c:pt idx="1405">
                  <c:v>2018-03-15</c:v>
                </c:pt>
                <c:pt idx="1406">
                  <c:v>2018-03-16</c:v>
                </c:pt>
                <c:pt idx="1407">
                  <c:v>2018-03-19</c:v>
                </c:pt>
                <c:pt idx="1408">
                  <c:v>2018-03-20</c:v>
                </c:pt>
                <c:pt idx="1409">
                  <c:v>2018-03-21</c:v>
                </c:pt>
                <c:pt idx="1410">
                  <c:v>2018-03-22</c:v>
                </c:pt>
                <c:pt idx="1411">
                  <c:v>2018-03-23</c:v>
                </c:pt>
                <c:pt idx="1412">
                  <c:v>2018-03-26</c:v>
                </c:pt>
                <c:pt idx="1413">
                  <c:v>2018-03-27</c:v>
                </c:pt>
                <c:pt idx="1414">
                  <c:v>2018-03-28</c:v>
                </c:pt>
                <c:pt idx="1415">
                  <c:v>2018-03-29</c:v>
                </c:pt>
                <c:pt idx="1416">
                  <c:v>2018-04-02</c:v>
                </c:pt>
                <c:pt idx="1417">
                  <c:v>2018-04-03</c:v>
                </c:pt>
                <c:pt idx="1418">
                  <c:v>2018-04-04</c:v>
                </c:pt>
                <c:pt idx="1419">
                  <c:v>2018-04-05</c:v>
                </c:pt>
                <c:pt idx="1420">
                  <c:v>2018-04-06</c:v>
                </c:pt>
                <c:pt idx="1421">
                  <c:v>2018-04-09</c:v>
                </c:pt>
                <c:pt idx="1422">
                  <c:v>2018-04-10</c:v>
                </c:pt>
                <c:pt idx="1423">
                  <c:v>2018-04-11</c:v>
                </c:pt>
                <c:pt idx="1424">
                  <c:v>2018-04-12</c:v>
                </c:pt>
                <c:pt idx="1425">
                  <c:v>2018-04-13</c:v>
                </c:pt>
                <c:pt idx="1426">
                  <c:v>2018-04-16</c:v>
                </c:pt>
                <c:pt idx="1427">
                  <c:v>2018-04-17</c:v>
                </c:pt>
                <c:pt idx="1428">
                  <c:v>2018-04-18</c:v>
                </c:pt>
                <c:pt idx="1429">
                  <c:v>2018-04-19</c:v>
                </c:pt>
                <c:pt idx="1430">
                  <c:v>2018-04-20</c:v>
                </c:pt>
                <c:pt idx="1431">
                  <c:v>2018-04-23</c:v>
                </c:pt>
                <c:pt idx="1432">
                  <c:v>2018-04-24</c:v>
                </c:pt>
                <c:pt idx="1433">
                  <c:v>2018-04-25</c:v>
                </c:pt>
                <c:pt idx="1434">
                  <c:v>2018-04-26</c:v>
                </c:pt>
                <c:pt idx="1435">
                  <c:v>2018-04-27</c:v>
                </c:pt>
                <c:pt idx="1436">
                  <c:v>2018-04-30</c:v>
                </c:pt>
                <c:pt idx="1437">
                  <c:v>2018-05-01</c:v>
                </c:pt>
                <c:pt idx="1438">
                  <c:v>2018-05-02</c:v>
                </c:pt>
                <c:pt idx="1439">
                  <c:v>2018-05-03</c:v>
                </c:pt>
                <c:pt idx="1440">
                  <c:v>2018-05-04</c:v>
                </c:pt>
                <c:pt idx="1441">
                  <c:v>2018-05-07</c:v>
                </c:pt>
                <c:pt idx="1442">
                  <c:v>2018-05-08</c:v>
                </c:pt>
                <c:pt idx="1443">
                  <c:v>2018-05-09</c:v>
                </c:pt>
                <c:pt idx="1444">
                  <c:v>2018-05-10</c:v>
                </c:pt>
                <c:pt idx="1445">
                  <c:v>2018-05-11</c:v>
                </c:pt>
                <c:pt idx="1446">
                  <c:v>2018-05-14</c:v>
                </c:pt>
                <c:pt idx="1447">
                  <c:v>2018-05-15</c:v>
                </c:pt>
                <c:pt idx="1448">
                  <c:v>2018-05-16</c:v>
                </c:pt>
                <c:pt idx="1449">
                  <c:v>2018-05-17</c:v>
                </c:pt>
                <c:pt idx="1450">
                  <c:v>2018-05-18</c:v>
                </c:pt>
                <c:pt idx="1451">
                  <c:v>2018-05-21</c:v>
                </c:pt>
                <c:pt idx="1452">
                  <c:v>2018-05-22</c:v>
                </c:pt>
                <c:pt idx="1453">
                  <c:v>2018-05-23</c:v>
                </c:pt>
                <c:pt idx="1454">
                  <c:v>2018-05-24</c:v>
                </c:pt>
                <c:pt idx="1455">
                  <c:v>2018-05-25</c:v>
                </c:pt>
                <c:pt idx="1456">
                  <c:v>2018-05-29</c:v>
                </c:pt>
                <c:pt idx="1457">
                  <c:v>2018-05-30</c:v>
                </c:pt>
                <c:pt idx="1458">
                  <c:v>2018-05-31</c:v>
                </c:pt>
                <c:pt idx="1459">
                  <c:v>2018-06-01</c:v>
                </c:pt>
                <c:pt idx="1460">
                  <c:v>2018-06-04</c:v>
                </c:pt>
                <c:pt idx="1461">
                  <c:v>2018-06-05</c:v>
                </c:pt>
                <c:pt idx="1462">
                  <c:v>2018-06-06</c:v>
                </c:pt>
                <c:pt idx="1463">
                  <c:v>2018-06-07</c:v>
                </c:pt>
                <c:pt idx="1464">
                  <c:v>2018-06-08</c:v>
                </c:pt>
                <c:pt idx="1465">
                  <c:v>2018-06-11</c:v>
                </c:pt>
                <c:pt idx="1466">
                  <c:v>2018-06-12</c:v>
                </c:pt>
                <c:pt idx="1467">
                  <c:v>2018-06-13</c:v>
                </c:pt>
                <c:pt idx="1468">
                  <c:v>2018-06-14</c:v>
                </c:pt>
                <c:pt idx="1469">
                  <c:v>2018-06-15</c:v>
                </c:pt>
                <c:pt idx="1470">
                  <c:v>2018-06-18</c:v>
                </c:pt>
                <c:pt idx="1471">
                  <c:v>2018-06-19</c:v>
                </c:pt>
                <c:pt idx="1472">
                  <c:v>2018-06-20</c:v>
                </c:pt>
                <c:pt idx="1473">
                  <c:v>2018-06-21</c:v>
                </c:pt>
                <c:pt idx="1474">
                  <c:v>2018-06-22</c:v>
                </c:pt>
                <c:pt idx="1475">
                  <c:v>2018-06-25</c:v>
                </c:pt>
                <c:pt idx="1476">
                  <c:v>2018-06-26</c:v>
                </c:pt>
                <c:pt idx="1477">
                  <c:v>2018-06-27</c:v>
                </c:pt>
                <c:pt idx="1478">
                  <c:v>2018-06-28</c:v>
                </c:pt>
                <c:pt idx="1479">
                  <c:v>2018-06-29</c:v>
                </c:pt>
                <c:pt idx="1480">
                  <c:v>2018-07-02</c:v>
                </c:pt>
                <c:pt idx="1481">
                  <c:v>2018-07-03</c:v>
                </c:pt>
                <c:pt idx="1482">
                  <c:v>2018-07-05</c:v>
                </c:pt>
                <c:pt idx="1483">
                  <c:v>2018-07-06</c:v>
                </c:pt>
                <c:pt idx="1484">
                  <c:v>2018-07-09</c:v>
                </c:pt>
                <c:pt idx="1485">
                  <c:v>2018-07-10</c:v>
                </c:pt>
                <c:pt idx="1486">
                  <c:v>2018-07-11</c:v>
                </c:pt>
                <c:pt idx="1487">
                  <c:v>2018-07-12</c:v>
                </c:pt>
                <c:pt idx="1488">
                  <c:v>2018-07-13</c:v>
                </c:pt>
                <c:pt idx="1489">
                  <c:v>2018-07-16</c:v>
                </c:pt>
                <c:pt idx="1490">
                  <c:v>2018-07-17</c:v>
                </c:pt>
                <c:pt idx="1491">
                  <c:v>2018-07-18</c:v>
                </c:pt>
                <c:pt idx="1492">
                  <c:v>2018-07-19</c:v>
                </c:pt>
                <c:pt idx="1493">
                  <c:v>2018-07-20</c:v>
                </c:pt>
                <c:pt idx="1494">
                  <c:v>2018-07-23</c:v>
                </c:pt>
                <c:pt idx="1495">
                  <c:v>2018-07-24</c:v>
                </c:pt>
                <c:pt idx="1496">
                  <c:v>2018-07-25</c:v>
                </c:pt>
                <c:pt idx="1497">
                  <c:v>2018-07-26</c:v>
                </c:pt>
                <c:pt idx="1498">
                  <c:v>2018-07-27</c:v>
                </c:pt>
                <c:pt idx="1499">
                  <c:v>2018-07-30</c:v>
                </c:pt>
                <c:pt idx="1500">
                  <c:v>2018-07-31</c:v>
                </c:pt>
                <c:pt idx="1501">
                  <c:v>2018-08-01</c:v>
                </c:pt>
                <c:pt idx="1502">
                  <c:v>2018-08-02</c:v>
                </c:pt>
                <c:pt idx="1503">
                  <c:v>2018-08-03</c:v>
                </c:pt>
                <c:pt idx="1504">
                  <c:v>2018-08-06</c:v>
                </c:pt>
                <c:pt idx="1505">
                  <c:v>2018-08-07</c:v>
                </c:pt>
                <c:pt idx="1506">
                  <c:v>2018-08-08</c:v>
                </c:pt>
                <c:pt idx="1507">
                  <c:v>2018-08-09</c:v>
                </c:pt>
                <c:pt idx="1508">
                  <c:v>2018-08-10</c:v>
                </c:pt>
                <c:pt idx="1509">
                  <c:v>2018-08-13</c:v>
                </c:pt>
                <c:pt idx="1510">
                  <c:v>2018-08-14</c:v>
                </c:pt>
                <c:pt idx="1511">
                  <c:v>2018-08-15</c:v>
                </c:pt>
                <c:pt idx="1512">
                  <c:v>2018-08-16</c:v>
                </c:pt>
                <c:pt idx="1513">
                  <c:v>2018-08-17</c:v>
                </c:pt>
                <c:pt idx="1514">
                  <c:v>2018-08-20</c:v>
                </c:pt>
                <c:pt idx="1515">
                  <c:v>2018-08-21</c:v>
                </c:pt>
                <c:pt idx="1516">
                  <c:v>2018-08-22</c:v>
                </c:pt>
                <c:pt idx="1517">
                  <c:v>2018-08-23</c:v>
                </c:pt>
                <c:pt idx="1518">
                  <c:v>2018-08-24</c:v>
                </c:pt>
                <c:pt idx="1519">
                  <c:v>2018-08-27</c:v>
                </c:pt>
                <c:pt idx="1520">
                  <c:v>2018-08-28</c:v>
                </c:pt>
                <c:pt idx="1521">
                  <c:v>2018-08-29</c:v>
                </c:pt>
                <c:pt idx="1522">
                  <c:v>2018-08-30</c:v>
                </c:pt>
                <c:pt idx="1523">
                  <c:v>2018-08-31</c:v>
                </c:pt>
                <c:pt idx="1524">
                  <c:v>2018-09-04</c:v>
                </c:pt>
                <c:pt idx="1525">
                  <c:v>2018-09-05</c:v>
                </c:pt>
                <c:pt idx="1526">
                  <c:v>2018-09-06</c:v>
                </c:pt>
                <c:pt idx="1527">
                  <c:v>2018-09-07</c:v>
                </c:pt>
                <c:pt idx="1528">
                  <c:v>2018-09-10</c:v>
                </c:pt>
                <c:pt idx="1529">
                  <c:v>2018-09-11</c:v>
                </c:pt>
                <c:pt idx="1530">
                  <c:v>2018-09-12</c:v>
                </c:pt>
                <c:pt idx="1531">
                  <c:v>2018-09-13</c:v>
                </c:pt>
                <c:pt idx="1532">
                  <c:v>2018-09-14</c:v>
                </c:pt>
                <c:pt idx="1533">
                  <c:v>2018-09-17</c:v>
                </c:pt>
                <c:pt idx="1534">
                  <c:v>2018-09-18</c:v>
                </c:pt>
                <c:pt idx="1535">
                  <c:v>2018-09-19</c:v>
                </c:pt>
                <c:pt idx="1536">
                  <c:v>2018-09-20</c:v>
                </c:pt>
                <c:pt idx="1537">
                  <c:v>2018-09-21</c:v>
                </c:pt>
                <c:pt idx="1538">
                  <c:v>2018-09-24</c:v>
                </c:pt>
                <c:pt idx="1539">
                  <c:v>2018-09-25</c:v>
                </c:pt>
                <c:pt idx="1540">
                  <c:v>2018-09-26</c:v>
                </c:pt>
                <c:pt idx="1541">
                  <c:v>2018-09-27</c:v>
                </c:pt>
                <c:pt idx="1542">
                  <c:v>2018-09-28</c:v>
                </c:pt>
                <c:pt idx="1543">
                  <c:v>2018-10-01</c:v>
                </c:pt>
                <c:pt idx="1544">
                  <c:v>2018-10-02</c:v>
                </c:pt>
                <c:pt idx="1545">
                  <c:v>2018-10-03</c:v>
                </c:pt>
                <c:pt idx="1546">
                  <c:v>2018-10-04</c:v>
                </c:pt>
                <c:pt idx="1547">
                  <c:v>2018-10-05</c:v>
                </c:pt>
                <c:pt idx="1548">
                  <c:v>2018-10-08</c:v>
                </c:pt>
                <c:pt idx="1549">
                  <c:v>2018-10-09</c:v>
                </c:pt>
                <c:pt idx="1550">
                  <c:v>2018-10-10</c:v>
                </c:pt>
                <c:pt idx="1551">
                  <c:v>2018-10-11</c:v>
                </c:pt>
                <c:pt idx="1552">
                  <c:v>2018-10-12</c:v>
                </c:pt>
                <c:pt idx="1553">
                  <c:v>2018-10-15</c:v>
                </c:pt>
                <c:pt idx="1554">
                  <c:v>2018-10-16</c:v>
                </c:pt>
                <c:pt idx="1555">
                  <c:v>2018-10-17</c:v>
                </c:pt>
                <c:pt idx="1556">
                  <c:v>2018-10-18</c:v>
                </c:pt>
                <c:pt idx="1557">
                  <c:v>2018-10-19</c:v>
                </c:pt>
                <c:pt idx="1558">
                  <c:v>2018-10-22</c:v>
                </c:pt>
                <c:pt idx="1559">
                  <c:v>2018-10-23</c:v>
                </c:pt>
                <c:pt idx="1560">
                  <c:v>2018-10-24</c:v>
                </c:pt>
                <c:pt idx="1561">
                  <c:v>2018-10-25</c:v>
                </c:pt>
                <c:pt idx="1562">
                  <c:v>2018-10-26</c:v>
                </c:pt>
                <c:pt idx="1563">
                  <c:v>2018-10-29</c:v>
                </c:pt>
                <c:pt idx="1564">
                  <c:v>2018-10-30</c:v>
                </c:pt>
                <c:pt idx="1565">
                  <c:v>2018-10-31</c:v>
                </c:pt>
                <c:pt idx="1566">
                  <c:v>2018-11-01</c:v>
                </c:pt>
                <c:pt idx="1567">
                  <c:v>2018-11-02</c:v>
                </c:pt>
                <c:pt idx="1568">
                  <c:v>2018-11-05</c:v>
                </c:pt>
                <c:pt idx="1569">
                  <c:v>2018-11-06</c:v>
                </c:pt>
                <c:pt idx="1570">
                  <c:v>2018-11-07</c:v>
                </c:pt>
                <c:pt idx="1571">
                  <c:v>2018-11-08</c:v>
                </c:pt>
                <c:pt idx="1572">
                  <c:v>2018-11-09</c:v>
                </c:pt>
                <c:pt idx="1573">
                  <c:v>2018-11-12</c:v>
                </c:pt>
                <c:pt idx="1574">
                  <c:v>2018-11-13</c:v>
                </c:pt>
                <c:pt idx="1575">
                  <c:v>2018-11-14</c:v>
                </c:pt>
                <c:pt idx="1576">
                  <c:v>2018-11-15</c:v>
                </c:pt>
                <c:pt idx="1577">
                  <c:v>2018-11-16</c:v>
                </c:pt>
                <c:pt idx="1578">
                  <c:v>2018-11-19</c:v>
                </c:pt>
                <c:pt idx="1579">
                  <c:v>2018-11-20</c:v>
                </c:pt>
                <c:pt idx="1580">
                  <c:v>2018-11-21</c:v>
                </c:pt>
                <c:pt idx="1581">
                  <c:v>2018-11-23</c:v>
                </c:pt>
                <c:pt idx="1582">
                  <c:v>2018-11-26</c:v>
                </c:pt>
                <c:pt idx="1583">
                  <c:v>2018-11-27</c:v>
                </c:pt>
                <c:pt idx="1584">
                  <c:v>2018-11-28</c:v>
                </c:pt>
                <c:pt idx="1585">
                  <c:v>2018-11-29</c:v>
                </c:pt>
                <c:pt idx="1586">
                  <c:v>2018-11-30</c:v>
                </c:pt>
                <c:pt idx="1587">
                  <c:v>2018-12-03</c:v>
                </c:pt>
                <c:pt idx="1588">
                  <c:v>2018-12-04</c:v>
                </c:pt>
                <c:pt idx="1589">
                  <c:v>2018-12-06</c:v>
                </c:pt>
                <c:pt idx="1590">
                  <c:v>2018-12-07</c:v>
                </c:pt>
                <c:pt idx="1591">
                  <c:v>2018-12-10</c:v>
                </c:pt>
                <c:pt idx="1592">
                  <c:v>2018-12-11</c:v>
                </c:pt>
                <c:pt idx="1593">
                  <c:v>2018-12-12</c:v>
                </c:pt>
                <c:pt idx="1594">
                  <c:v>2018-12-13</c:v>
                </c:pt>
                <c:pt idx="1595">
                  <c:v>2018-12-14</c:v>
                </c:pt>
                <c:pt idx="1596">
                  <c:v>2018-12-17</c:v>
                </c:pt>
                <c:pt idx="1597">
                  <c:v>2018-12-18</c:v>
                </c:pt>
                <c:pt idx="1598">
                  <c:v>2018-12-19</c:v>
                </c:pt>
                <c:pt idx="1599">
                  <c:v>2018-12-20</c:v>
                </c:pt>
                <c:pt idx="1600">
                  <c:v>2018-12-21</c:v>
                </c:pt>
                <c:pt idx="1601">
                  <c:v>2018-12-24</c:v>
                </c:pt>
                <c:pt idx="1602">
                  <c:v>2018-12-26</c:v>
                </c:pt>
                <c:pt idx="1603">
                  <c:v>2018-12-27</c:v>
                </c:pt>
                <c:pt idx="1604">
                  <c:v>2018-12-28</c:v>
                </c:pt>
                <c:pt idx="1605">
                  <c:v>2018-12-31</c:v>
                </c:pt>
                <c:pt idx="1606">
                  <c:v>2019-01-02</c:v>
                </c:pt>
                <c:pt idx="1607">
                  <c:v>2019-01-03</c:v>
                </c:pt>
                <c:pt idx="1608">
                  <c:v>2019-01-04</c:v>
                </c:pt>
                <c:pt idx="1609">
                  <c:v>2019-01-07</c:v>
                </c:pt>
                <c:pt idx="1610">
                  <c:v>2019-01-08</c:v>
                </c:pt>
                <c:pt idx="1611">
                  <c:v>2019-01-09</c:v>
                </c:pt>
                <c:pt idx="1612">
                  <c:v>2019-01-10</c:v>
                </c:pt>
                <c:pt idx="1613">
                  <c:v>2019-01-11</c:v>
                </c:pt>
                <c:pt idx="1614">
                  <c:v>2019-01-14</c:v>
                </c:pt>
                <c:pt idx="1615">
                  <c:v>2019-01-15</c:v>
                </c:pt>
                <c:pt idx="1616">
                  <c:v>2019-01-16</c:v>
                </c:pt>
                <c:pt idx="1617">
                  <c:v>2019-01-17</c:v>
                </c:pt>
                <c:pt idx="1618">
                  <c:v>2019-01-18</c:v>
                </c:pt>
                <c:pt idx="1619">
                  <c:v>2019-01-22</c:v>
                </c:pt>
                <c:pt idx="1620">
                  <c:v>2019-01-23</c:v>
                </c:pt>
                <c:pt idx="1621">
                  <c:v>2019-01-24</c:v>
                </c:pt>
                <c:pt idx="1622">
                  <c:v>2019-01-25</c:v>
                </c:pt>
                <c:pt idx="1623">
                  <c:v>2019-01-28</c:v>
                </c:pt>
                <c:pt idx="1624">
                  <c:v>2019-01-29</c:v>
                </c:pt>
                <c:pt idx="1625">
                  <c:v>2019-01-30</c:v>
                </c:pt>
                <c:pt idx="1626">
                  <c:v>2019-01-31</c:v>
                </c:pt>
                <c:pt idx="1627">
                  <c:v>2019-02-01</c:v>
                </c:pt>
                <c:pt idx="1628">
                  <c:v>2019-02-04</c:v>
                </c:pt>
                <c:pt idx="1629">
                  <c:v>2019-02-05</c:v>
                </c:pt>
                <c:pt idx="1630">
                  <c:v>2019-02-06</c:v>
                </c:pt>
                <c:pt idx="1631">
                  <c:v>2019-02-07</c:v>
                </c:pt>
                <c:pt idx="1632">
                  <c:v>2019-02-08</c:v>
                </c:pt>
                <c:pt idx="1633">
                  <c:v>2019-02-11</c:v>
                </c:pt>
                <c:pt idx="1634">
                  <c:v>2019-02-12</c:v>
                </c:pt>
                <c:pt idx="1635">
                  <c:v>2019-02-13</c:v>
                </c:pt>
                <c:pt idx="1636">
                  <c:v>2019-02-14</c:v>
                </c:pt>
                <c:pt idx="1637">
                  <c:v>2019-02-15</c:v>
                </c:pt>
                <c:pt idx="1638">
                  <c:v>2019-02-19</c:v>
                </c:pt>
                <c:pt idx="1639">
                  <c:v>2019-02-20</c:v>
                </c:pt>
                <c:pt idx="1640">
                  <c:v>2019-02-21</c:v>
                </c:pt>
                <c:pt idx="1641">
                  <c:v>2019-02-22</c:v>
                </c:pt>
                <c:pt idx="1642">
                  <c:v>2019-02-25</c:v>
                </c:pt>
                <c:pt idx="1643">
                  <c:v>2019-02-26</c:v>
                </c:pt>
                <c:pt idx="1644">
                  <c:v>2019-02-27</c:v>
                </c:pt>
                <c:pt idx="1645">
                  <c:v>2019-02-28</c:v>
                </c:pt>
                <c:pt idx="1646">
                  <c:v>2019-03-01</c:v>
                </c:pt>
                <c:pt idx="1647">
                  <c:v>2019-03-04</c:v>
                </c:pt>
                <c:pt idx="1648">
                  <c:v>2019-03-05</c:v>
                </c:pt>
                <c:pt idx="1649">
                  <c:v>2019-03-06</c:v>
                </c:pt>
                <c:pt idx="1650">
                  <c:v>2019-03-07</c:v>
                </c:pt>
                <c:pt idx="1651">
                  <c:v>2019-03-08</c:v>
                </c:pt>
                <c:pt idx="1652">
                  <c:v>2019-03-11</c:v>
                </c:pt>
                <c:pt idx="1653">
                  <c:v>2019-03-12</c:v>
                </c:pt>
                <c:pt idx="1654">
                  <c:v>2019-03-13</c:v>
                </c:pt>
                <c:pt idx="1655">
                  <c:v>2019-03-14</c:v>
                </c:pt>
                <c:pt idx="1656">
                  <c:v>2019-03-15</c:v>
                </c:pt>
                <c:pt idx="1657">
                  <c:v>2019-03-18</c:v>
                </c:pt>
                <c:pt idx="1658">
                  <c:v>2019-03-19</c:v>
                </c:pt>
                <c:pt idx="1659">
                  <c:v>2019-03-20</c:v>
                </c:pt>
                <c:pt idx="1660">
                  <c:v>2019-03-21</c:v>
                </c:pt>
                <c:pt idx="1661">
                  <c:v>2019-03-22</c:v>
                </c:pt>
                <c:pt idx="1662">
                  <c:v>2019-03-25</c:v>
                </c:pt>
                <c:pt idx="1663">
                  <c:v>2019-03-26</c:v>
                </c:pt>
                <c:pt idx="1664">
                  <c:v>2019-03-27</c:v>
                </c:pt>
                <c:pt idx="1665">
                  <c:v>2019-03-28</c:v>
                </c:pt>
                <c:pt idx="1666">
                  <c:v>2019-03-29</c:v>
                </c:pt>
                <c:pt idx="1667">
                  <c:v>2019-04-01</c:v>
                </c:pt>
                <c:pt idx="1668">
                  <c:v>2019-04-02</c:v>
                </c:pt>
                <c:pt idx="1669">
                  <c:v>2019-04-03</c:v>
                </c:pt>
                <c:pt idx="1670">
                  <c:v>2019-04-04</c:v>
                </c:pt>
                <c:pt idx="1671">
                  <c:v>2019-04-05</c:v>
                </c:pt>
                <c:pt idx="1672">
                  <c:v>2019-04-08</c:v>
                </c:pt>
                <c:pt idx="1673">
                  <c:v>2019-04-09</c:v>
                </c:pt>
                <c:pt idx="1674">
                  <c:v>2019-04-10</c:v>
                </c:pt>
                <c:pt idx="1675">
                  <c:v>2019-04-11</c:v>
                </c:pt>
                <c:pt idx="1676">
                  <c:v>2019-04-12</c:v>
                </c:pt>
                <c:pt idx="1677">
                  <c:v>2019-04-15</c:v>
                </c:pt>
                <c:pt idx="1678">
                  <c:v>2019-04-16</c:v>
                </c:pt>
                <c:pt idx="1679">
                  <c:v>2019-04-17</c:v>
                </c:pt>
                <c:pt idx="1680">
                  <c:v>2019-04-18</c:v>
                </c:pt>
                <c:pt idx="1681">
                  <c:v>2019-04-22</c:v>
                </c:pt>
                <c:pt idx="1682">
                  <c:v>2019-04-23</c:v>
                </c:pt>
                <c:pt idx="1683">
                  <c:v>2019-04-24</c:v>
                </c:pt>
                <c:pt idx="1684">
                  <c:v>2019-04-25</c:v>
                </c:pt>
                <c:pt idx="1685">
                  <c:v>2019-04-26</c:v>
                </c:pt>
                <c:pt idx="1686">
                  <c:v>2019-04-29</c:v>
                </c:pt>
                <c:pt idx="1687">
                  <c:v>2019-04-30</c:v>
                </c:pt>
                <c:pt idx="1688">
                  <c:v>2019-05-01</c:v>
                </c:pt>
                <c:pt idx="1689">
                  <c:v>2019-05-02</c:v>
                </c:pt>
                <c:pt idx="1690">
                  <c:v>2019-05-03</c:v>
                </c:pt>
                <c:pt idx="1691">
                  <c:v>2019-05-06</c:v>
                </c:pt>
                <c:pt idx="1692">
                  <c:v>2019-05-07</c:v>
                </c:pt>
                <c:pt idx="1693">
                  <c:v>2019-05-08</c:v>
                </c:pt>
                <c:pt idx="1694">
                  <c:v>2019-05-09</c:v>
                </c:pt>
                <c:pt idx="1695">
                  <c:v>2019-05-10</c:v>
                </c:pt>
                <c:pt idx="1696">
                  <c:v>2019-05-13</c:v>
                </c:pt>
                <c:pt idx="1697">
                  <c:v>2019-05-14</c:v>
                </c:pt>
                <c:pt idx="1698">
                  <c:v>2019-05-15</c:v>
                </c:pt>
                <c:pt idx="1699">
                  <c:v>2019-05-16</c:v>
                </c:pt>
                <c:pt idx="1700">
                  <c:v>2019-05-17</c:v>
                </c:pt>
                <c:pt idx="1701">
                  <c:v>2019-05-20</c:v>
                </c:pt>
                <c:pt idx="1702">
                  <c:v>2019-05-21</c:v>
                </c:pt>
                <c:pt idx="1703">
                  <c:v>2019-05-22</c:v>
                </c:pt>
                <c:pt idx="1704">
                  <c:v>2019-05-23</c:v>
                </c:pt>
                <c:pt idx="1705">
                  <c:v>2019-05-24</c:v>
                </c:pt>
                <c:pt idx="1706">
                  <c:v>2019-05-28</c:v>
                </c:pt>
                <c:pt idx="1707">
                  <c:v>2019-05-29</c:v>
                </c:pt>
                <c:pt idx="1708">
                  <c:v>2019-05-30</c:v>
                </c:pt>
                <c:pt idx="1709">
                  <c:v>2019-05-31</c:v>
                </c:pt>
                <c:pt idx="1710">
                  <c:v>2019-06-03</c:v>
                </c:pt>
                <c:pt idx="1711">
                  <c:v>2019-06-04</c:v>
                </c:pt>
                <c:pt idx="1712">
                  <c:v>2019-06-05</c:v>
                </c:pt>
                <c:pt idx="1713">
                  <c:v>2019-06-06</c:v>
                </c:pt>
                <c:pt idx="1714">
                  <c:v>2019-06-07</c:v>
                </c:pt>
                <c:pt idx="1715">
                  <c:v>2019-06-10</c:v>
                </c:pt>
                <c:pt idx="1716">
                  <c:v>2019-06-11</c:v>
                </c:pt>
                <c:pt idx="1717">
                  <c:v>2019-06-12</c:v>
                </c:pt>
                <c:pt idx="1718">
                  <c:v>2019-06-13</c:v>
                </c:pt>
                <c:pt idx="1719">
                  <c:v>2019-06-14</c:v>
                </c:pt>
                <c:pt idx="1720">
                  <c:v>2019-06-17</c:v>
                </c:pt>
                <c:pt idx="1721">
                  <c:v>2019-06-18</c:v>
                </c:pt>
                <c:pt idx="1722">
                  <c:v>2019-06-19</c:v>
                </c:pt>
                <c:pt idx="1723">
                  <c:v>2019-06-20</c:v>
                </c:pt>
                <c:pt idx="1724">
                  <c:v>2019-06-21</c:v>
                </c:pt>
                <c:pt idx="1725">
                  <c:v>2019-06-24</c:v>
                </c:pt>
                <c:pt idx="1726">
                  <c:v>2019-06-25</c:v>
                </c:pt>
                <c:pt idx="1727">
                  <c:v>2019-06-26</c:v>
                </c:pt>
                <c:pt idx="1728">
                  <c:v>2019-06-27</c:v>
                </c:pt>
                <c:pt idx="1729">
                  <c:v>2019-06-28</c:v>
                </c:pt>
                <c:pt idx="1730">
                  <c:v>2019-07-01</c:v>
                </c:pt>
                <c:pt idx="1731">
                  <c:v>2019-07-02</c:v>
                </c:pt>
                <c:pt idx="1732">
                  <c:v>2019-07-03</c:v>
                </c:pt>
                <c:pt idx="1733">
                  <c:v>2019-07-05</c:v>
                </c:pt>
                <c:pt idx="1734">
                  <c:v>2019-07-08</c:v>
                </c:pt>
                <c:pt idx="1735">
                  <c:v>2019-07-09</c:v>
                </c:pt>
                <c:pt idx="1736">
                  <c:v>2019-07-10</c:v>
                </c:pt>
                <c:pt idx="1737">
                  <c:v>2019-07-11</c:v>
                </c:pt>
                <c:pt idx="1738">
                  <c:v>2019-07-12</c:v>
                </c:pt>
                <c:pt idx="1739">
                  <c:v>2019-07-15</c:v>
                </c:pt>
                <c:pt idx="1740">
                  <c:v>2019-07-16</c:v>
                </c:pt>
                <c:pt idx="1741">
                  <c:v>2019-07-17</c:v>
                </c:pt>
                <c:pt idx="1742">
                  <c:v>2019-07-18</c:v>
                </c:pt>
                <c:pt idx="1743">
                  <c:v>2019-07-19</c:v>
                </c:pt>
                <c:pt idx="1744">
                  <c:v>2019-07-22</c:v>
                </c:pt>
                <c:pt idx="1745">
                  <c:v>2019-07-23</c:v>
                </c:pt>
                <c:pt idx="1746">
                  <c:v>2019-07-24</c:v>
                </c:pt>
                <c:pt idx="1747">
                  <c:v>2019-07-25</c:v>
                </c:pt>
                <c:pt idx="1748">
                  <c:v>2019-07-26</c:v>
                </c:pt>
                <c:pt idx="1749">
                  <c:v>2019-07-29</c:v>
                </c:pt>
                <c:pt idx="1750">
                  <c:v>2019-07-30</c:v>
                </c:pt>
                <c:pt idx="1751">
                  <c:v>2019-07-31</c:v>
                </c:pt>
                <c:pt idx="1752">
                  <c:v>2019-08-01</c:v>
                </c:pt>
                <c:pt idx="1753">
                  <c:v>2019-08-02</c:v>
                </c:pt>
                <c:pt idx="1754">
                  <c:v>2019-08-05</c:v>
                </c:pt>
                <c:pt idx="1755">
                  <c:v>2019-08-06</c:v>
                </c:pt>
                <c:pt idx="1756">
                  <c:v>2019-08-07</c:v>
                </c:pt>
                <c:pt idx="1757">
                  <c:v>2019-08-08</c:v>
                </c:pt>
                <c:pt idx="1758">
                  <c:v>2019-08-09</c:v>
                </c:pt>
                <c:pt idx="1759">
                  <c:v>2019-08-12</c:v>
                </c:pt>
                <c:pt idx="1760">
                  <c:v>2019-08-13</c:v>
                </c:pt>
                <c:pt idx="1761">
                  <c:v>2019-08-14</c:v>
                </c:pt>
                <c:pt idx="1762">
                  <c:v>2019-08-15</c:v>
                </c:pt>
                <c:pt idx="1763">
                  <c:v>2019-08-16</c:v>
                </c:pt>
                <c:pt idx="1764">
                  <c:v>2019-08-19</c:v>
                </c:pt>
                <c:pt idx="1765">
                  <c:v>2019-08-20</c:v>
                </c:pt>
                <c:pt idx="1766">
                  <c:v>2019-08-21</c:v>
                </c:pt>
                <c:pt idx="1767">
                  <c:v>2019-08-22</c:v>
                </c:pt>
                <c:pt idx="1768">
                  <c:v>2019-08-23</c:v>
                </c:pt>
                <c:pt idx="1769">
                  <c:v>2019-08-26</c:v>
                </c:pt>
                <c:pt idx="1770">
                  <c:v>2019-08-27</c:v>
                </c:pt>
                <c:pt idx="1771">
                  <c:v>2019-08-28</c:v>
                </c:pt>
                <c:pt idx="1772">
                  <c:v>2019-08-29</c:v>
                </c:pt>
                <c:pt idx="1773">
                  <c:v>2019-08-30</c:v>
                </c:pt>
                <c:pt idx="1774">
                  <c:v>2019-09-03</c:v>
                </c:pt>
                <c:pt idx="1775">
                  <c:v>2019-09-04</c:v>
                </c:pt>
                <c:pt idx="1776">
                  <c:v>2019-09-05</c:v>
                </c:pt>
                <c:pt idx="1777">
                  <c:v>2019-09-06</c:v>
                </c:pt>
                <c:pt idx="1778">
                  <c:v>2019-09-09</c:v>
                </c:pt>
                <c:pt idx="1779">
                  <c:v>2019-09-10</c:v>
                </c:pt>
                <c:pt idx="1780">
                  <c:v>2019-09-11</c:v>
                </c:pt>
                <c:pt idx="1781">
                  <c:v>2019-09-12</c:v>
                </c:pt>
                <c:pt idx="1782">
                  <c:v>2019-09-13</c:v>
                </c:pt>
                <c:pt idx="1783">
                  <c:v>2019-09-16</c:v>
                </c:pt>
                <c:pt idx="1784">
                  <c:v>2019-09-17</c:v>
                </c:pt>
                <c:pt idx="1785">
                  <c:v>2019-09-18</c:v>
                </c:pt>
                <c:pt idx="1786">
                  <c:v>2019-09-19</c:v>
                </c:pt>
                <c:pt idx="1787">
                  <c:v>2019-09-20</c:v>
                </c:pt>
                <c:pt idx="1788">
                  <c:v>2019-09-23</c:v>
                </c:pt>
                <c:pt idx="1789">
                  <c:v>2019-09-24</c:v>
                </c:pt>
                <c:pt idx="1790">
                  <c:v>2019-09-25</c:v>
                </c:pt>
                <c:pt idx="1791">
                  <c:v>2019-09-26</c:v>
                </c:pt>
                <c:pt idx="1792">
                  <c:v>2019-09-27</c:v>
                </c:pt>
                <c:pt idx="1793">
                  <c:v>2019-09-30</c:v>
                </c:pt>
                <c:pt idx="1794">
                  <c:v>2019-10-01</c:v>
                </c:pt>
                <c:pt idx="1795">
                  <c:v>2019-10-02</c:v>
                </c:pt>
                <c:pt idx="1796">
                  <c:v>2019-10-03</c:v>
                </c:pt>
                <c:pt idx="1797">
                  <c:v>2019-10-04</c:v>
                </c:pt>
                <c:pt idx="1798">
                  <c:v>2019-10-07</c:v>
                </c:pt>
                <c:pt idx="1799">
                  <c:v>2019-10-08</c:v>
                </c:pt>
                <c:pt idx="1800">
                  <c:v>2019-10-09</c:v>
                </c:pt>
                <c:pt idx="1801">
                  <c:v>2019-10-10</c:v>
                </c:pt>
                <c:pt idx="1802">
                  <c:v>2019-10-11</c:v>
                </c:pt>
                <c:pt idx="1803">
                  <c:v>2019-10-14</c:v>
                </c:pt>
                <c:pt idx="1804">
                  <c:v>2019-10-15</c:v>
                </c:pt>
                <c:pt idx="1805">
                  <c:v>2019-10-16</c:v>
                </c:pt>
                <c:pt idx="1806">
                  <c:v>2019-10-17</c:v>
                </c:pt>
                <c:pt idx="1807">
                  <c:v>2019-10-18</c:v>
                </c:pt>
                <c:pt idx="1808">
                  <c:v>2019-10-21</c:v>
                </c:pt>
                <c:pt idx="1809">
                  <c:v>2019-10-22</c:v>
                </c:pt>
                <c:pt idx="1810">
                  <c:v>2019-10-23</c:v>
                </c:pt>
                <c:pt idx="1811">
                  <c:v>2019-10-24</c:v>
                </c:pt>
                <c:pt idx="1812">
                  <c:v>2019-10-25</c:v>
                </c:pt>
                <c:pt idx="1813">
                  <c:v>2019-10-28</c:v>
                </c:pt>
                <c:pt idx="1814">
                  <c:v>2019-10-29</c:v>
                </c:pt>
                <c:pt idx="1815">
                  <c:v>2019-10-30</c:v>
                </c:pt>
                <c:pt idx="1816">
                  <c:v>2019-10-31</c:v>
                </c:pt>
                <c:pt idx="1817">
                  <c:v>2019-11-01</c:v>
                </c:pt>
                <c:pt idx="1818">
                  <c:v>2019-11-04</c:v>
                </c:pt>
                <c:pt idx="1819">
                  <c:v>2019-11-05</c:v>
                </c:pt>
                <c:pt idx="1820">
                  <c:v>2019-11-06</c:v>
                </c:pt>
                <c:pt idx="1821">
                  <c:v>2019-11-07</c:v>
                </c:pt>
                <c:pt idx="1822">
                  <c:v>2019-11-08</c:v>
                </c:pt>
                <c:pt idx="1823">
                  <c:v>2019-11-11</c:v>
                </c:pt>
                <c:pt idx="1824">
                  <c:v>2019-11-12</c:v>
                </c:pt>
                <c:pt idx="1825">
                  <c:v>2019-11-13</c:v>
                </c:pt>
                <c:pt idx="1826">
                  <c:v>2019-11-14</c:v>
                </c:pt>
                <c:pt idx="1827">
                  <c:v>2019-11-15</c:v>
                </c:pt>
                <c:pt idx="1828">
                  <c:v>2019-11-18</c:v>
                </c:pt>
                <c:pt idx="1829">
                  <c:v>2019-11-19</c:v>
                </c:pt>
                <c:pt idx="1830">
                  <c:v>2019-11-20</c:v>
                </c:pt>
                <c:pt idx="1831">
                  <c:v>2019-11-21</c:v>
                </c:pt>
                <c:pt idx="1832">
                  <c:v>2019-11-22</c:v>
                </c:pt>
                <c:pt idx="1833">
                  <c:v>2019-11-25</c:v>
                </c:pt>
                <c:pt idx="1834">
                  <c:v>2019-11-26</c:v>
                </c:pt>
                <c:pt idx="1835">
                  <c:v>2019-11-27</c:v>
                </c:pt>
                <c:pt idx="1836">
                  <c:v>2019-11-29</c:v>
                </c:pt>
                <c:pt idx="1837">
                  <c:v>2019-12-02</c:v>
                </c:pt>
                <c:pt idx="1838">
                  <c:v>2019-12-03</c:v>
                </c:pt>
                <c:pt idx="1839">
                  <c:v>2019-12-04</c:v>
                </c:pt>
                <c:pt idx="1840">
                  <c:v>2019-12-05</c:v>
                </c:pt>
                <c:pt idx="1841">
                  <c:v>2019-12-06</c:v>
                </c:pt>
                <c:pt idx="1842">
                  <c:v>2019-12-09</c:v>
                </c:pt>
                <c:pt idx="1843">
                  <c:v>2019-12-10</c:v>
                </c:pt>
                <c:pt idx="1844">
                  <c:v>2019-12-11</c:v>
                </c:pt>
                <c:pt idx="1845">
                  <c:v>2019-12-12</c:v>
                </c:pt>
                <c:pt idx="1846">
                  <c:v>2019-12-13</c:v>
                </c:pt>
                <c:pt idx="1847">
                  <c:v>2019-12-16</c:v>
                </c:pt>
                <c:pt idx="1848">
                  <c:v>2019-12-17</c:v>
                </c:pt>
                <c:pt idx="1849">
                  <c:v>2019-12-18</c:v>
                </c:pt>
                <c:pt idx="1850">
                  <c:v>2019-12-19</c:v>
                </c:pt>
                <c:pt idx="1851">
                  <c:v>2019-12-20</c:v>
                </c:pt>
                <c:pt idx="1852">
                  <c:v>2019-12-23</c:v>
                </c:pt>
                <c:pt idx="1853">
                  <c:v>2019-12-24</c:v>
                </c:pt>
                <c:pt idx="1854">
                  <c:v>2019-12-26</c:v>
                </c:pt>
                <c:pt idx="1855">
                  <c:v>2019-12-27</c:v>
                </c:pt>
                <c:pt idx="1856">
                  <c:v>2019-12-30</c:v>
                </c:pt>
                <c:pt idx="1857">
                  <c:v>2019-12-31</c:v>
                </c:pt>
                <c:pt idx="1858">
                  <c:v>2020-01-02</c:v>
                </c:pt>
                <c:pt idx="1859">
                  <c:v>2020-01-03</c:v>
                </c:pt>
                <c:pt idx="1860">
                  <c:v>2020-01-06</c:v>
                </c:pt>
                <c:pt idx="1861">
                  <c:v>2020-01-07</c:v>
                </c:pt>
                <c:pt idx="1862">
                  <c:v>2020-01-08</c:v>
                </c:pt>
                <c:pt idx="1863">
                  <c:v>2020-01-09</c:v>
                </c:pt>
                <c:pt idx="1864">
                  <c:v>2020-01-10</c:v>
                </c:pt>
                <c:pt idx="1865">
                  <c:v>2020-01-13</c:v>
                </c:pt>
                <c:pt idx="1866">
                  <c:v>2020-01-14</c:v>
                </c:pt>
                <c:pt idx="1867">
                  <c:v>2020-01-15</c:v>
                </c:pt>
                <c:pt idx="1868">
                  <c:v>2020-01-16</c:v>
                </c:pt>
                <c:pt idx="1869">
                  <c:v>2020-01-17</c:v>
                </c:pt>
                <c:pt idx="1870">
                  <c:v>2020-01-21</c:v>
                </c:pt>
                <c:pt idx="1871">
                  <c:v>2020-01-22</c:v>
                </c:pt>
                <c:pt idx="1872">
                  <c:v>2020-01-23</c:v>
                </c:pt>
                <c:pt idx="1873">
                  <c:v>2020-01-24</c:v>
                </c:pt>
                <c:pt idx="1874">
                  <c:v>2020-01-27</c:v>
                </c:pt>
                <c:pt idx="1875">
                  <c:v>2020-01-28</c:v>
                </c:pt>
                <c:pt idx="1876">
                  <c:v>2020-01-29</c:v>
                </c:pt>
                <c:pt idx="1877">
                  <c:v>2020-01-30</c:v>
                </c:pt>
                <c:pt idx="1878">
                  <c:v>2020-01-31</c:v>
                </c:pt>
                <c:pt idx="1879">
                  <c:v>2020-02-03</c:v>
                </c:pt>
                <c:pt idx="1880">
                  <c:v>2020-02-04</c:v>
                </c:pt>
                <c:pt idx="1881">
                  <c:v>2020-02-05</c:v>
                </c:pt>
                <c:pt idx="1882">
                  <c:v>2020-02-06</c:v>
                </c:pt>
                <c:pt idx="1883">
                  <c:v>2020-02-07</c:v>
                </c:pt>
                <c:pt idx="1884">
                  <c:v>2020-02-10</c:v>
                </c:pt>
                <c:pt idx="1885">
                  <c:v>2020-02-11</c:v>
                </c:pt>
                <c:pt idx="1886">
                  <c:v>2020-02-12</c:v>
                </c:pt>
                <c:pt idx="1887">
                  <c:v>2020-02-13</c:v>
                </c:pt>
                <c:pt idx="1888">
                  <c:v>2020-02-14</c:v>
                </c:pt>
                <c:pt idx="1889">
                  <c:v>2020-02-18</c:v>
                </c:pt>
                <c:pt idx="1890">
                  <c:v>2020-02-19</c:v>
                </c:pt>
                <c:pt idx="1891">
                  <c:v>2020-02-20</c:v>
                </c:pt>
                <c:pt idx="1892">
                  <c:v>2020-02-21</c:v>
                </c:pt>
                <c:pt idx="1893">
                  <c:v>2020-02-24</c:v>
                </c:pt>
                <c:pt idx="1894">
                  <c:v>2020-02-25</c:v>
                </c:pt>
                <c:pt idx="1895">
                  <c:v>2020-02-26</c:v>
                </c:pt>
                <c:pt idx="1896">
                  <c:v>2020-02-27</c:v>
                </c:pt>
                <c:pt idx="1897">
                  <c:v>2020-02-28</c:v>
                </c:pt>
                <c:pt idx="1898">
                  <c:v>2020-03-02</c:v>
                </c:pt>
                <c:pt idx="1899">
                  <c:v>2020-03-03</c:v>
                </c:pt>
                <c:pt idx="1900">
                  <c:v>2020-03-04</c:v>
                </c:pt>
                <c:pt idx="1901">
                  <c:v>2020-03-05</c:v>
                </c:pt>
                <c:pt idx="1902">
                  <c:v>2020-03-06</c:v>
                </c:pt>
                <c:pt idx="1903">
                  <c:v>2020-03-09</c:v>
                </c:pt>
                <c:pt idx="1904">
                  <c:v>2020-03-10</c:v>
                </c:pt>
                <c:pt idx="1905">
                  <c:v>2020-03-11</c:v>
                </c:pt>
                <c:pt idx="1906">
                  <c:v>2020-03-12</c:v>
                </c:pt>
                <c:pt idx="1907">
                  <c:v>2020-03-13</c:v>
                </c:pt>
                <c:pt idx="1908">
                  <c:v>2020-03-16</c:v>
                </c:pt>
                <c:pt idx="1909">
                  <c:v>2020-03-17</c:v>
                </c:pt>
                <c:pt idx="1910">
                  <c:v>2020-03-18</c:v>
                </c:pt>
                <c:pt idx="1911">
                  <c:v>2020-03-19</c:v>
                </c:pt>
                <c:pt idx="1912">
                  <c:v>2020-03-20</c:v>
                </c:pt>
                <c:pt idx="1913">
                  <c:v>2020-03-23</c:v>
                </c:pt>
                <c:pt idx="1914">
                  <c:v>2020-03-24</c:v>
                </c:pt>
                <c:pt idx="1915">
                  <c:v>2020-03-25</c:v>
                </c:pt>
                <c:pt idx="1916">
                  <c:v>2020-03-26</c:v>
                </c:pt>
                <c:pt idx="1917">
                  <c:v>2020-03-27</c:v>
                </c:pt>
                <c:pt idx="1918">
                  <c:v>2020-03-30</c:v>
                </c:pt>
                <c:pt idx="1919">
                  <c:v>2020-03-31</c:v>
                </c:pt>
                <c:pt idx="1920">
                  <c:v>2020-04-01</c:v>
                </c:pt>
                <c:pt idx="1921">
                  <c:v>2020-04-02</c:v>
                </c:pt>
                <c:pt idx="1922">
                  <c:v>2020-04-03</c:v>
                </c:pt>
                <c:pt idx="1923">
                  <c:v>2020-04-06</c:v>
                </c:pt>
                <c:pt idx="1924">
                  <c:v>2020-04-07</c:v>
                </c:pt>
                <c:pt idx="1925">
                  <c:v>2020-04-08</c:v>
                </c:pt>
                <c:pt idx="1926">
                  <c:v>2020-04-09</c:v>
                </c:pt>
                <c:pt idx="1927">
                  <c:v>2020-04-13</c:v>
                </c:pt>
                <c:pt idx="1928">
                  <c:v>2020-04-14</c:v>
                </c:pt>
                <c:pt idx="1929">
                  <c:v>2020-04-15</c:v>
                </c:pt>
                <c:pt idx="1930">
                  <c:v>2020-04-16</c:v>
                </c:pt>
                <c:pt idx="1931">
                  <c:v>2020-04-17</c:v>
                </c:pt>
                <c:pt idx="1932">
                  <c:v>2020-04-20</c:v>
                </c:pt>
                <c:pt idx="1933">
                  <c:v>2020-04-21</c:v>
                </c:pt>
                <c:pt idx="1934">
                  <c:v>2020-04-22</c:v>
                </c:pt>
                <c:pt idx="1935">
                  <c:v>2020-04-23</c:v>
                </c:pt>
                <c:pt idx="1936">
                  <c:v>2020-04-24</c:v>
                </c:pt>
                <c:pt idx="1937">
                  <c:v>2020-04-27</c:v>
                </c:pt>
                <c:pt idx="1938">
                  <c:v>2020-04-28</c:v>
                </c:pt>
                <c:pt idx="1939">
                  <c:v>2020-04-29</c:v>
                </c:pt>
                <c:pt idx="1940">
                  <c:v>2020-04-30</c:v>
                </c:pt>
                <c:pt idx="1941">
                  <c:v>2020-05-01</c:v>
                </c:pt>
                <c:pt idx="1942">
                  <c:v>2020-05-04</c:v>
                </c:pt>
                <c:pt idx="1943">
                  <c:v>2020-05-05</c:v>
                </c:pt>
                <c:pt idx="1944">
                  <c:v>2020-05-06</c:v>
                </c:pt>
                <c:pt idx="1945">
                  <c:v>2020-05-07</c:v>
                </c:pt>
                <c:pt idx="1946">
                  <c:v>2020-05-08</c:v>
                </c:pt>
                <c:pt idx="1947">
                  <c:v>2020-05-11</c:v>
                </c:pt>
                <c:pt idx="1948">
                  <c:v>2020-05-12</c:v>
                </c:pt>
                <c:pt idx="1949">
                  <c:v>2020-05-13</c:v>
                </c:pt>
                <c:pt idx="1950">
                  <c:v>2020-05-14</c:v>
                </c:pt>
                <c:pt idx="1951">
                  <c:v>2020-05-15</c:v>
                </c:pt>
                <c:pt idx="1952">
                  <c:v>2020-05-18</c:v>
                </c:pt>
                <c:pt idx="1953">
                  <c:v>2020-05-19</c:v>
                </c:pt>
                <c:pt idx="1954">
                  <c:v>2020-05-20</c:v>
                </c:pt>
                <c:pt idx="1955">
                  <c:v>2020-05-21</c:v>
                </c:pt>
                <c:pt idx="1956">
                  <c:v>2020-05-22</c:v>
                </c:pt>
                <c:pt idx="1957">
                  <c:v>2020-05-26</c:v>
                </c:pt>
                <c:pt idx="1958">
                  <c:v>2020-05-27</c:v>
                </c:pt>
                <c:pt idx="1959">
                  <c:v>2020-05-28</c:v>
                </c:pt>
                <c:pt idx="1960">
                  <c:v>2020-05-29</c:v>
                </c:pt>
                <c:pt idx="1961">
                  <c:v>2020-06-01</c:v>
                </c:pt>
                <c:pt idx="1962">
                  <c:v>2020-06-02</c:v>
                </c:pt>
                <c:pt idx="1963">
                  <c:v>2020-06-03</c:v>
                </c:pt>
                <c:pt idx="1964">
                  <c:v>2020-06-04</c:v>
                </c:pt>
                <c:pt idx="1965">
                  <c:v>2020-06-05</c:v>
                </c:pt>
                <c:pt idx="1966">
                  <c:v>2020-06-08</c:v>
                </c:pt>
                <c:pt idx="1967">
                  <c:v>2020-06-09</c:v>
                </c:pt>
                <c:pt idx="1968">
                  <c:v>2020-06-10</c:v>
                </c:pt>
                <c:pt idx="1969">
                  <c:v>2020-06-11</c:v>
                </c:pt>
                <c:pt idx="1970">
                  <c:v>2020-06-12</c:v>
                </c:pt>
                <c:pt idx="1971">
                  <c:v>2020-06-15</c:v>
                </c:pt>
                <c:pt idx="1972">
                  <c:v>2020-06-16</c:v>
                </c:pt>
                <c:pt idx="1973">
                  <c:v>2020-06-17</c:v>
                </c:pt>
                <c:pt idx="1974">
                  <c:v>2020-06-18</c:v>
                </c:pt>
                <c:pt idx="1975">
                  <c:v>2020-06-19</c:v>
                </c:pt>
                <c:pt idx="1976">
                  <c:v>2020-06-22</c:v>
                </c:pt>
                <c:pt idx="1977">
                  <c:v>2020-06-23</c:v>
                </c:pt>
                <c:pt idx="1978">
                  <c:v>2020-06-24</c:v>
                </c:pt>
                <c:pt idx="1979">
                  <c:v>2020-06-25</c:v>
                </c:pt>
                <c:pt idx="1980">
                  <c:v>2020-06-26</c:v>
                </c:pt>
                <c:pt idx="1981">
                  <c:v>2020-06-29</c:v>
                </c:pt>
                <c:pt idx="1982">
                  <c:v>2020-06-30</c:v>
                </c:pt>
                <c:pt idx="1983">
                  <c:v>2020-07-01</c:v>
                </c:pt>
                <c:pt idx="1984">
                  <c:v>2020-07-02</c:v>
                </c:pt>
                <c:pt idx="1985">
                  <c:v>2020-07-06</c:v>
                </c:pt>
                <c:pt idx="1986">
                  <c:v>2020-07-07</c:v>
                </c:pt>
                <c:pt idx="1987">
                  <c:v>2020-07-08</c:v>
                </c:pt>
                <c:pt idx="1988">
                  <c:v>2020-07-09</c:v>
                </c:pt>
                <c:pt idx="1989">
                  <c:v>2020-07-10</c:v>
                </c:pt>
                <c:pt idx="1990">
                  <c:v>2020-07-13</c:v>
                </c:pt>
                <c:pt idx="1991">
                  <c:v>2020-07-14</c:v>
                </c:pt>
                <c:pt idx="1992">
                  <c:v>2020-07-15</c:v>
                </c:pt>
                <c:pt idx="1993">
                  <c:v>2020-07-16</c:v>
                </c:pt>
                <c:pt idx="1994">
                  <c:v>2020-07-17</c:v>
                </c:pt>
                <c:pt idx="1995">
                  <c:v>2020-07-20</c:v>
                </c:pt>
                <c:pt idx="1996">
                  <c:v>2020-07-21</c:v>
                </c:pt>
                <c:pt idx="1997">
                  <c:v>2020-07-22</c:v>
                </c:pt>
                <c:pt idx="1998">
                  <c:v>2020-07-23</c:v>
                </c:pt>
                <c:pt idx="1999">
                  <c:v>2020-07-24</c:v>
                </c:pt>
                <c:pt idx="2000">
                  <c:v>2020-07-27</c:v>
                </c:pt>
                <c:pt idx="2001">
                  <c:v>2020-07-28</c:v>
                </c:pt>
                <c:pt idx="2002">
                  <c:v>2020-07-29</c:v>
                </c:pt>
                <c:pt idx="2003">
                  <c:v>2020-07-30</c:v>
                </c:pt>
                <c:pt idx="2004">
                  <c:v>2020-07-31</c:v>
                </c:pt>
                <c:pt idx="2005">
                  <c:v>2020-08-03</c:v>
                </c:pt>
                <c:pt idx="2006">
                  <c:v>2020-08-04</c:v>
                </c:pt>
                <c:pt idx="2007">
                  <c:v>2020-08-05</c:v>
                </c:pt>
                <c:pt idx="2008">
                  <c:v>2020-08-06</c:v>
                </c:pt>
                <c:pt idx="2009">
                  <c:v>2020-08-07</c:v>
                </c:pt>
                <c:pt idx="2010">
                  <c:v>2020-08-10</c:v>
                </c:pt>
                <c:pt idx="2011">
                  <c:v>2020-08-11</c:v>
                </c:pt>
                <c:pt idx="2012">
                  <c:v>2020-08-12</c:v>
                </c:pt>
                <c:pt idx="2013">
                  <c:v>2020-08-13</c:v>
                </c:pt>
                <c:pt idx="2014">
                  <c:v>2020-08-14</c:v>
                </c:pt>
                <c:pt idx="2015">
                  <c:v>2020-08-17</c:v>
                </c:pt>
                <c:pt idx="2016">
                  <c:v>2020-08-18</c:v>
                </c:pt>
                <c:pt idx="2017">
                  <c:v>2020-08-19</c:v>
                </c:pt>
                <c:pt idx="2018">
                  <c:v>2020-08-20</c:v>
                </c:pt>
                <c:pt idx="2019">
                  <c:v>2020-08-21</c:v>
                </c:pt>
                <c:pt idx="2020">
                  <c:v>2020-08-24</c:v>
                </c:pt>
                <c:pt idx="2021">
                  <c:v>2020-08-25</c:v>
                </c:pt>
                <c:pt idx="2022">
                  <c:v>2020-08-26</c:v>
                </c:pt>
                <c:pt idx="2023">
                  <c:v>2020-08-27</c:v>
                </c:pt>
                <c:pt idx="2024">
                  <c:v>2020-08-28</c:v>
                </c:pt>
                <c:pt idx="2025">
                  <c:v>2020-08-31</c:v>
                </c:pt>
                <c:pt idx="2026">
                  <c:v>2020-09-01</c:v>
                </c:pt>
                <c:pt idx="2027">
                  <c:v>2020-09-02</c:v>
                </c:pt>
                <c:pt idx="2028">
                  <c:v>2020-09-03</c:v>
                </c:pt>
                <c:pt idx="2029">
                  <c:v>2020-09-04</c:v>
                </c:pt>
                <c:pt idx="2030">
                  <c:v>2020-09-08</c:v>
                </c:pt>
                <c:pt idx="2031">
                  <c:v>2020-09-09</c:v>
                </c:pt>
                <c:pt idx="2032">
                  <c:v>2020-09-10</c:v>
                </c:pt>
                <c:pt idx="2033">
                  <c:v>2020-09-11</c:v>
                </c:pt>
                <c:pt idx="2034">
                  <c:v>2020-09-14</c:v>
                </c:pt>
                <c:pt idx="2035">
                  <c:v>2020-09-15</c:v>
                </c:pt>
                <c:pt idx="2036">
                  <c:v>2020-09-16</c:v>
                </c:pt>
                <c:pt idx="2037">
                  <c:v>2020-09-17</c:v>
                </c:pt>
                <c:pt idx="2038">
                  <c:v>2020-09-18</c:v>
                </c:pt>
                <c:pt idx="2039">
                  <c:v>2020-09-21</c:v>
                </c:pt>
                <c:pt idx="2040">
                  <c:v>2020-09-22</c:v>
                </c:pt>
                <c:pt idx="2041">
                  <c:v>2020-09-23</c:v>
                </c:pt>
                <c:pt idx="2042">
                  <c:v>2020-09-24</c:v>
                </c:pt>
                <c:pt idx="2043">
                  <c:v>2020-09-25</c:v>
                </c:pt>
                <c:pt idx="2044">
                  <c:v>2020-09-28</c:v>
                </c:pt>
                <c:pt idx="2045">
                  <c:v>2020-09-29</c:v>
                </c:pt>
                <c:pt idx="2046">
                  <c:v>2020-09-30</c:v>
                </c:pt>
                <c:pt idx="2047">
                  <c:v>2020-10-01</c:v>
                </c:pt>
                <c:pt idx="2048">
                  <c:v>2020-10-02</c:v>
                </c:pt>
                <c:pt idx="2049">
                  <c:v>2020-10-05</c:v>
                </c:pt>
                <c:pt idx="2050">
                  <c:v>2020-10-06</c:v>
                </c:pt>
                <c:pt idx="2051">
                  <c:v>2020-10-07</c:v>
                </c:pt>
                <c:pt idx="2052">
                  <c:v>2020-10-08</c:v>
                </c:pt>
                <c:pt idx="2053">
                  <c:v>2020-10-09</c:v>
                </c:pt>
                <c:pt idx="2054">
                  <c:v>2020-10-12</c:v>
                </c:pt>
                <c:pt idx="2055">
                  <c:v>2020-10-13</c:v>
                </c:pt>
                <c:pt idx="2056">
                  <c:v>2020-10-14</c:v>
                </c:pt>
                <c:pt idx="2057">
                  <c:v>2020-10-15</c:v>
                </c:pt>
                <c:pt idx="2058">
                  <c:v>2020-10-16</c:v>
                </c:pt>
                <c:pt idx="2059">
                  <c:v>2020-10-19</c:v>
                </c:pt>
                <c:pt idx="2060">
                  <c:v>2020-10-20</c:v>
                </c:pt>
                <c:pt idx="2061">
                  <c:v>2020-10-21</c:v>
                </c:pt>
                <c:pt idx="2062">
                  <c:v>2020-10-22</c:v>
                </c:pt>
                <c:pt idx="2063">
                  <c:v>2020-10-23</c:v>
                </c:pt>
                <c:pt idx="2064">
                  <c:v>2020-10-26</c:v>
                </c:pt>
                <c:pt idx="2065">
                  <c:v>2020-10-27</c:v>
                </c:pt>
                <c:pt idx="2066">
                  <c:v>2020-10-28</c:v>
                </c:pt>
                <c:pt idx="2067">
                  <c:v>2020-10-29</c:v>
                </c:pt>
                <c:pt idx="2068">
                  <c:v>2020-10-30</c:v>
                </c:pt>
                <c:pt idx="2069">
                  <c:v>2020-11-02</c:v>
                </c:pt>
                <c:pt idx="2070">
                  <c:v>2020-11-03</c:v>
                </c:pt>
                <c:pt idx="2071">
                  <c:v>2020-11-04</c:v>
                </c:pt>
                <c:pt idx="2072">
                  <c:v>2020-11-05</c:v>
                </c:pt>
                <c:pt idx="2073">
                  <c:v>2020-11-06</c:v>
                </c:pt>
                <c:pt idx="2074">
                  <c:v>2020-11-09</c:v>
                </c:pt>
                <c:pt idx="2075">
                  <c:v>2020-11-10</c:v>
                </c:pt>
                <c:pt idx="2076">
                  <c:v>2020-11-11</c:v>
                </c:pt>
                <c:pt idx="2077">
                  <c:v>2020-11-12</c:v>
                </c:pt>
                <c:pt idx="2078">
                  <c:v>2020-11-13</c:v>
                </c:pt>
                <c:pt idx="2079">
                  <c:v>2020-11-16</c:v>
                </c:pt>
                <c:pt idx="2080">
                  <c:v>2020-11-17</c:v>
                </c:pt>
                <c:pt idx="2081">
                  <c:v>2020-11-18</c:v>
                </c:pt>
                <c:pt idx="2082">
                  <c:v>2020-11-19</c:v>
                </c:pt>
                <c:pt idx="2083">
                  <c:v>2020-11-20</c:v>
                </c:pt>
                <c:pt idx="2084">
                  <c:v>2020-11-23</c:v>
                </c:pt>
                <c:pt idx="2085">
                  <c:v>2020-11-24</c:v>
                </c:pt>
                <c:pt idx="2086">
                  <c:v>2020-11-25</c:v>
                </c:pt>
                <c:pt idx="2087">
                  <c:v>2020-11-27</c:v>
                </c:pt>
                <c:pt idx="2088">
                  <c:v>2020-11-30</c:v>
                </c:pt>
                <c:pt idx="2089">
                  <c:v>2020-12-01</c:v>
                </c:pt>
                <c:pt idx="2090">
                  <c:v>2020-12-02</c:v>
                </c:pt>
                <c:pt idx="2091">
                  <c:v>2020-12-03</c:v>
                </c:pt>
                <c:pt idx="2092">
                  <c:v>2020-12-04</c:v>
                </c:pt>
                <c:pt idx="2093">
                  <c:v>2020-12-07</c:v>
                </c:pt>
                <c:pt idx="2094">
                  <c:v>2020-12-08</c:v>
                </c:pt>
                <c:pt idx="2095">
                  <c:v>2020-12-09</c:v>
                </c:pt>
                <c:pt idx="2096">
                  <c:v>2020-12-10</c:v>
                </c:pt>
                <c:pt idx="2097">
                  <c:v>2020-12-11</c:v>
                </c:pt>
                <c:pt idx="2098">
                  <c:v>2020-12-14</c:v>
                </c:pt>
                <c:pt idx="2099">
                  <c:v>2020-12-15</c:v>
                </c:pt>
                <c:pt idx="2100">
                  <c:v>2020-12-16</c:v>
                </c:pt>
                <c:pt idx="2101">
                  <c:v>2020-12-17</c:v>
                </c:pt>
                <c:pt idx="2102">
                  <c:v>2020-12-18</c:v>
                </c:pt>
                <c:pt idx="2103">
                  <c:v>2020-12-21</c:v>
                </c:pt>
                <c:pt idx="2104">
                  <c:v>2020-12-22</c:v>
                </c:pt>
                <c:pt idx="2105">
                  <c:v>2020-12-23</c:v>
                </c:pt>
                <c:pt idx="2106">
                  <c:v>2020-12-24</c:v>
                </c:pt>
                <c:pt idx="2107">
                  <c:v>2020-12-28</c:v>
                </c:pt>
                <c:pt idx="2108">
                  <c:v>2020-12-29</c:v>
                </c:pt>
                <c:pt idx="2109">
                  <c:v>2020-12-30</c:v>
                </c:pt>
                <c:pt idx="2110">
                  <c:v>2020-12-31</c:v>
                </c:pt>
                <c:pt idx="2111">
                  <c:v>2021-01-04</c:v>
                </c:pt>
                <c:pt idx="2112">
                  <c:v>2021-01-05</c:v>
                </c:pt>
                <c:pt idx="2113">
                  <c:v>2021-01-06</c:v>
                </c:pt>
                <c:pt idx="2114">
                  <c:v>2021-01-07</c:v>
                </c:pt>
                <c:pt idx="2115">
                  <c:v>2021-01-08</c:v>
                </c:pt>
                <c:pt idx="2116">
                  <c:v>2021-01-11</c:v>
                </c:pt>
                <c:pt idx="2117">
                  <c:v>2021-01-12</c:v>
                </c:pt>
                <c:pt idx="2118">
                  <c:v>2021-01-13</c:v>
                </c:pt>
                <c:pt idx="2119">
                  <c:v>2021-01-14</c:v>
                </c:pt>
                <c:pt idx="2120">
                  <c:v>2021-01-15</c:v>
                </c:pt>
                <c:pt idx="2121">
                  <c:v>2021-01-19</c:v>
                </c:pt>
                <c:pt idx="2122">
                  <c:v>2021-01-20</c:v>
                </c:pt>
                <c:pt idx="2123">
                  <c:v>2021-01-21</c:v>
                </c:pt>
                <c:pt idx="2124">
                  <c:v>2021-01-22</c:v>
                </c:pt>
                <c:pt idx="2125">
                  <c:v>2021-01-25</c:v>
                </c:pt>
                <c:pt idx="2126">
                  <c:v>2021-01-26</c:v>
                </c:pt>
                <c:pt idx="2127">
                  <c:v>2021-01-27</c:v>
                </c:pt>
                <c:pt idx="2128">
                  <c:v>2021-01-28</c:v>
                </c:pt>
                <c:pt idx="2129">
                  <c:v>2021-01-29</c:v>
                </c:pt>
                <c:pt idx="2130">
                  <c:v>2021-02-01</c:v>
                </c:pt>
                <c:pt idx="2131">
                  <c:v>2021-02-02</c:v>
                </c:pt>
                <c:pt idx="2132">
                  <c:v>2021-02-03</c:v>
                </c:pt>
                <c:pt idx="2133">
                  <c:v>2021-02-04</c:v>
                </c:pt>
                <c:pt idx="2134">
                  <c:v>2021-02-05</c:v>
                </c:pt>
                <c:pt idx="2135">
                  <c:v>2021-02-08</c:v>
                </c:pt>
                <c:pt idx="2136">
                  <c:v>2021-02-09</c:v>
                </c:pt>
                <c:pt idx="2137">
                  <c:v>2021-02-10</c:v>
                </c:pt>
                <c:pt idx="2138">
                  <c:v>2021-02-11</c:v>
                </c:pt>
                <c:pt idx="2139">
                  <c:v>2021-02-12</c:v>
                </c:pt>
                <c:pt idx="2140">
                  <c:v>2021-02-16</c:v>
                </c:pt>
                <c:pt idx="2141">
                  <c:v>2021-02-17</c:v>
                </c:pt>
                <c:pt idx="2142">
                  <c:v>2021-02-18</c:v>
                </c:pt>
                <c:pt idx="2143">
                  <c:v>2021-02-19</c:v>
                </c:pt>
                <c:pt idx="2144">
                  <c:v>2021-02-22</c:v>
                </c:pt>
                <c:pt idx="2145">
                  <c:v>2021-02-23</c:v>
                </c:pt>
                <c:pt idx="2146">
                  <c:v>2021-02-24</c:v>
                </c:pt>
                <c:pt idx="2147">
                  <c:v>2021-02-25</c:v>
                </c:pt>
                <c:pt idx="2148">
                  <c:v>2021-02-26</c:v>
                </c:pt>
                <c:pt idx="2149">
                  <c:v>2021-03-01</c:v>
                </c:pt>
                <c:pt idx="2150">
                  <c:v>2021-03-02</c:v>
                </c:pt>
                <c:pt idx="2151">
                  <c:v>2021-03-03</c:v>
                </c:pt>
                <c:pt idx="2152">
                  <c:v>2021-03-04</c:v>
                </c:pt>
                <c:pt idx="2153">
                  <c:v>2021-03-05</c:v>
                </c:pt>
                <c:pt idx="2154">
                  <c:v>2021-03-08</c:v>
                </c:pt>
                <c:pt idx="2155">
                  <c:v>2021-03-09</c:v>
                </c:pt>
                <c:pt idx="2156">
                  <c:v>2021-03-10</c:v>
                </c:pt>
                <c:pt idx="2157">
                  <c:v>2021-03-11</c:v>
                </c:pt>
                <c:pt idx="2158">
                  <c:v>2021-03-12</c:v>
                </c:pt>
                <c:pt idx="2159">
                  <c:v>2021-03-15</c:v>
                </c:pt>
                <c:pt idx="2160">
                  <c:v>2021-03-16</c:v>
                </c:pt>
                <c:pt idx="2161">
                  <c:v>2021-03-17</c:v>
                </c:pt>
                <c:pt idx="2162">
                  <c:v>2021-03-18</c:v>
                </c:pt>
                <c:pt idx="2163">
                  <c:v>2021-03-19</c:v>
                </c:pt>
                <c:pt idx="2164">
                  <c:v>2021-03-22</c:v>
                </c:pt>
                <c:pt idx="2165">
                  <c:v>2021-03-23</c:v>
                </c:pt>
                <c:pt idx="2166">
                  <c:v>2021-03-24</c:v>
                </c:pt>
                <c:pt idx="2167">
                  <c:v>2021-03-25</c:v>
                </c:pt>
                <c:pt idx="2168">
                  <c:v>2021-03-26</c:v>
                </c:pt>
                <c:pt idx="2169">
                  <c:v>2021-03-29</c:v>
                </c:pt>
                <c:pt idx="2170">
                  <c:v>2021-03-30</c:v>
                </c:pt>
                <c:pt idx="2171">
                  <c:v>2021-03-31</c:v>
                </c:pt>
                <c:pt idx="2172">
                  <c:v>2021-04-01</c:v>
                </c:pt>
                <c:pt idx="2173">
                  <c:v>2021-04-05</c:v>
                </c:pt>
                <c:pt idx="2174">
                  <c:v>2021-04-06</c:v>
                </c:pt>
                <c:pt idx="2175">
                  <c:v>2021-04-07</c:v>
                </c:pt>
                <c:pt idx="2176">
                  <c:v>2021-04-08</c:v>
                </c:pt>
                <c:pt idx="2177">
                  <c:v>2021-04-09</c:v>
                </c:pt>
                <c:pt idx="2178">
                  <c:v>2021-04-12</c:v>
                </c:pt>
                <c:pt idx="2179">
                  <c:v>2021-04-13</c:v>
                </c:pt>
                <c:pt idx="2180">
                  <c:v>2021-04-14</c:v>
                </c:pt>
                <c:pt idx="2181">
                  <c:v>2021-04-15</c:v>
                </c:pt>
                <c:pt idx="2182">
                  <c:v>2021-04-16</c:v>
                </c:pt>
                <c:pt idx="2183">
                  <c:v>2021-04-19</c:v>
                </c:pt>
                <c:pt idx="2184">
                  <c:v>2021-04-20</c:v>
                </c:pt>
                <c:pt idx="2185">
                  <c:v>2021-04-21</c:v>
                </c:pt>
                <c:pt idx="2186">
                  <c:v>2021-04-22</c:v>
                </c:pt>
                <c:pt idx="2187">
                  <c:v>2021-04-23</c:v>
                </c:pt>
                <c:pt idx="2188">
                  <c:v>2021-04-26</c:v>
                </c:pt>
                <c:pt idx="2189">
                  <c:v>2021-04-27</c:v>
                </c:pt>
                <c:pt idx="2190">
                  <c:v>2021-04-28</c:v>
                </c:pt>
                <c:pt idx="2191">
                  <c:v>2021-04-29</c:v>
                </c:pt>
                <c:pt idx="2192">
                  <c:v>2021-04-30</c:v>
                </c:pt>
                <c:pt idx="2193">
                  <c:v>2021-05-03</c:v>
                </c:pt>
                <c:pt idx="2194">
                  <c:v>2021-05-04</c:v>
                </c:pt>
                <c:pt idx="2195">
                  <c:v>2021-05-05</c:v>
                </c:pt>
                <c:pt idx="2196">
                  <c:v>2021-05-06</c:v>
                </c:pt>
                <c:pt idx="2197">
                  <c:v>2021-05-07</c:v>
                </c:pt>
                <c:pt idx="2198">
                  <c:v>2021-05-10</c:v>
                </c:pt>
                <c:pt idx="2199">
                  <c:v>2021-05-11</c:v>
                </c:pt>
                <c:pt idx="2200">
                  <c:v>2021-05-12</c:v>
                </c:pt>
                <c:pt idx="2201">
                  <c:v>2021-05-13</c:v>
                </c:pt>
                <c:pt idx="2202">
                  <c:v>2021-05-14</c:v>
                </c:pt>
                <c:pt idx="2203">
                  <c:v>2021-05-17</c:v>
                </c:pt>
                <c:pt idx="2204">
                  <c:v>2021-05-18</c:v>
                </c:pt>
                <c:pt idx="2205">
                  <c:v>2021-05-19</c:v>
                </c:pt>
                <c:pt idx="2206">
                  <c:v>2021-05-20</c:v>
                </c:pt>
                <c:pt idx="2207">
                  <c:v>2021-05-21</c:v>
                </c:pt>
                <c:pt idx="2208">
                  <c:v>2021-05-24</c:v>
                </c:pt>
                <c:pt idx="2209">
                  <c:v>2021-05-25</c:v>
                </c:pt>
                <c:pt idx="2210">
                  <c:v>2021-05-26</c:v>
                </c:pt>
                <c:pt idx="2211">
                  <c:v>2021-05-27</c:v>
                </c:pt>
                <c:pt idx="2212">
                  <c:v>2021-05-28</c:v>
                </c:pt>
                <c:pt idx="2213">
                  <c:v>2021-06-01</c:v>
                </c:pt>
                <c:pt idx="2214">
                  <c:v>2021-06-02</c:v>
                </c:pt>
                <c:pt idx="2215">
                  <c:v>2021-06-03</c:v>
                </c:pt>
                <c:pt idx="2216">
                  <c:v>2021-06-04</c:v>
                </c:pt>
                <c:pt idx="2217">
                  <c:v>2021-06-07</c:v>
                </c:pt>
                <c:pt idx="2218">
                  <c:v>2021-06-08</c:v>
                </c:pt>
                <c:pt idx="2219">
                  <c:v>2021-06-09</c:v>
                </c:pt>
                <c:pt idx="2220">
                  <c:v>2021-06-10</c:v>
                </c:pt>
                <c:pt idx="2221">
                  <c:v>2021-06-11</c:v>
                </c:pt>
                <c:pt idx="2222">
                  <c:v>2021-06-14</c:v>
                </c:pt>
                <c:pt idx="2223">
                  <c:v>2021-06-15</c:v>
                </c:pt>
                <c:pt idx="2224">
                  <c:v>2021-06-16</c:v>
                </c:pt>
                <c:pt idx="2225">
                  <c:v>2021-06-17</c:v>
                </c:pt>
                <c:pt idx="2226">
                  <c:v>2021-06-18</c:v>
                </c:pt>
                <c:pt idx="2227">
                  <c:v>2021-06-21</c:v>
                </c:pt>
                <c:pt idx="2228">
                  <c:v>2021-06-22</c:v>
                </c:pt>
                <c:pt idx="2229">
                  <c:v>2021-06-23</c:v>
                </c:pt>
                <c:pt idx="2230">
                  <c:v>2021-06-24</c:v>
                </c:pt>
                <c:pt idx="2231">
                  <c:v>2021-06-25</c:v>
                </c:pt>
                <c:pt idx="2232">
                  <c:v>2021-06-28</c:v>
                </c:pt>
                <c:pt idx="2233">
                  <c:v>2021-06-29</c:v>
                </c:pt>
                <c:pt idx="2234">
                  <c:v>2021-06-30</c:v>
                </c:pt>
                <c:pt idx="2235">
                  <c:v>2021-07-01</c:v>
                </c:pt>
                <c:pt idx="2236">
                  <c:v>2021-07-02</c:v>
                </c:pt>
                <c:pt idx="2237">
                  <c:v>2021-07-06</c:v>
                </c:pt>
                <c:pt idx="2238">
                  <c:v>2021-07-07</c:v>
                </c:pt>
                <c:pt idx="2239">
                  <c:v>2021-07-08</c:v>
                </c:pt>
                <c:pt idx="2240">
                  <c:v>2021-07-09</c:v>
                </c:pt>
                <c:pt idx="2241">
                  <c:v>2021-07-12</c:v>
                </c:pt>
                <c:pt idx="2242">
                  <c:v>2021-07-13</c:v>
                </c:pt>
                <c:pt idx="2243">
                  <c:v>2021-07-14</c:v>
                </c:pt>
                <c:pt idx="2244">
                  <c:v>2021-07-15</c:v>
                </c:pt>
                <c:pt idx="2245">
                  <c:v>2021-07-16</c:v>
                </c:pt>
                <c:pt idx="2246">
                  <c:v>2021-07-19</c:v>
                </c:pt>
                <c:pt idx="2247">
                  <c:v>2021-07-20</c:v>
                </c:pt>
                <c:pt idx="2248">
                  <c:v>2021-07-21</c:v>
                </c:pt>
                <c:pt idx="2249">
                  <c:v>2021-07-22</c:v>
                </c:pt>
                <c:pt idx="2250">
                  <c:v>2021-07-23</c:v>
                </c:pt>
                <c:pt idx="2251">
                  <c:v>2021-07-26</c:v>
                </c:pt>
                <c:pt idx="2252">
                  <c:v>2021-07-27</c:v>
                </c:pt>
                <c:pt idx="2253">
                  <c:v>2021-07-28</c:v>
                </c:pt>
                <c:pt idx="2254">
                  <c:v>2021-07-29</c:v>
                </c:pt>
                <c:pt idx="2255">
                  <c:v>2021-07-30</c:v>
                </c:pt>
                <c:pt idx="2256">
                  <c:v>2021-08-02</c:v>
                </c:pt>
                <c:pt idx="2257">
                  <c:v>2021-08-03</c:v>
                </c:pt>
                <c:pt idx="2258">
                  <c:v>2021-08-04</c:v>
                </c:pt>
                <c:pt idx="2259">
                  <c:v>2021-08-05</c:v>
                </c:pt>
                <c:pt idx="2260">
                  <c:v>2021-08-06</c:v>
                </c:pt>
                <c:pt idx="2261">
                  <c:v>2021-08-09</c:v>
                </c:pt>
                <c:pt idx="2262">
                  <c:v>2021-08-10</c:v>
                </c:pt>
                <c:pt idx="2263">
                  <c:v>2021-08-11</c:v>
                </c:pt>
                <c:pt idx="2264">
                  <c:v>2021-08-12</c:v>
                </c:pt>
                <c:pt idx="2265">
                  <c:v>2021-08-13</c:v>
                </c:pt>
                <c:pt idx="2266">
                  <c:v>2021-08-16</c:v>
                </c:pt>
                <c:pt idx="2267">
                  <c:v>2021-08-17</c:v>
                </c:pt>
                <c:pt idx="2268">
                  <c:v>2021-08-18</c:v>
                </c:pt>
                <c:pt idx="2269">
                  <c:v>2021-08-19</c:v>
                </c:pt>
                <c:pt idx="2270">
                  <c:v>2021-08-20</c:v>
                </c:pt>
                <c:pt idx="2271">
                  <c:v>2021-08-23</c:v>
                </c:pt>
                <c:pt idx="2272">
                  <c:v>2021-08-24</c:v>
                </c:pt>
                <c:pt idx="2273">
                  <c:v>2021-08-25</c:v>
                </c:pt>
                <c:pt idx="2274">
                  <c:v>2021-08-26</c:v>
                </c:pt>
                <c:pt idx="2275">
                  <c:v>2021-08-27</c:v>
                </c:pt>
                <c:pt idx="2276">
                  <c:v>2021-08-30</c:v>
                </c:pt>
                <c:pt idx="2277">
                  <c:v>2021-08-31</c:v>
                </c:pt>
                <c:pt idx="2278">
                  <c:v>2021-09-01</c:v>
                </c:pt>
                <c:pt idx="2279">
                  <c:v>2021-09-02</c:v>
                </c:pt>
                <c:pt idx="2280">
                  <c:v>2021-09-03</c:v>
                </c:pt>
                <c:pt idx="2281">
                  <c:v>2021-09-07</c:v>
                </c:pt>
                <c:pt idx="2282">
                  <c:v>2021-09-08</c:v>
                </c:pt>
                <c:pt idx="2283">
                  <c:v>2021-09-09</c:v>
                </c:pt>
                <c:pt idx="2284">
                  <c:v>2021-09-10</c:v>
                </c:pt>
                <c:pt idx="2285">
                  <c:v>2021-09-13</c:v>
                </c:pt>
                <c:pt idx="2286">
                  <c:v>2021-09-14</c:v>
                </c:pt>
                <c:pt idx="2287">
                  <c:v>2021-09-15</c:v>
                </c:pt>
                <c:pt idx="2288">
                  <c:v>2021-09-16</c:v>
                </c:pt>
                <c:pt idx="2289">
                  <c:v>2021-09-17</c:v>
                </c:pt>
                <c:pt idx="2290">
                  <c:v>2021-09-20</c:v>
                </c:pt>
                <c:pt idx="2291">
                  <c:v>2021-09-21</c:v>
                </c:pt>
                <c:pt idx="2292">
                  <c:v>2021-09-22</c:v>
                </c:pt>
                <c:pt idx="2293">
                  <c:v>2021-09-23</c:v>
                </c:pt>
                <c:pt idx="2294">
                  <c:v>2021-09-24</c:v>
                </c:pt>
                <c:pt idx="2295">
                  <c:v>2021-09-27</c:v>
                </c:pt>
                <c:pt idx="2296">
                  <c:v>2021-09-28</c:v>
                </c:pt>
                <c:pt idx="2297">
                  <c:v>2021-09-29</c:v>
                </c:pt>
                <c:pt idx="2298">
                  <c:v>2021-09-30</c:v>
                </c:pt>
                <c:pt idx="2299">
                  <c:v>2021-10-01</c:v>
                </c:pt>
                <c:pt idx="2300">
                  <c:v>2021-10-04</c:v>
                </c:pt>
                <c:pt idx="2301">
                  <c:v>2021-10-05</c:v>
                </c:pt>
                <c:pt idx="2302">
                  <c:v>2021-10-06</c:v>
                </c:pt>
                <c:pt idx="2303">
                  <c:v>2021-10-07</c:v>
                </c:pt>
                <c:pt idx="2304">
                  <c:v>2021-10-08</c:v>
                </c:pt>
                <c:pt idx="2305">
                  <c:v>2021-10-11</c:v>
                </c:pt>
                <c:pt idx="2306">
                  <c:v>2021-10-12</c:v>
                </c:pt>
                <c:pt idx="2307">
                  <c:v>2021-10-13</c:v>
                </c:pt>
                <c:pt idx="2308">
                  <c:v>2021-10-14</c:v>
                </c:pt>
                <c:pt idx="2309">
                  <c:v>2021-10-15</c:v>
                </c:pt>
                <c:pt idx="2310">
                  <c:v>2021-10-18</c:v>
                </c:pt>
                <c:pt idx="2311">
                  <c:v>2021-10-19</c:v>
                </c:pt>
                <c:pt idx="2312">
                  <c:v>2021-10-20</c:v>
                </c:pt>
                <c:pt idx="2313">
                  <c:v>2021-10-21</c:v>
                </c:pt>
                <c:pt idx="2314">
                  <c:v>2021-10-22</c:v>
                </c:pt>
                <c:pt idx="2315">
                  <c:v>2021-10-25</c:v>
                </c:pt>
                <c:pt idx="2316">
                  <c:v>2021-10-26</c:v>
                </c:pt>
                <c:pt idx="2317">
                  <c:v>2021-10-27</c:v>
                </c:pt>
                <c:pt idx="2318">
                  <c:v>2021-10-28</c:v>
                </c:pt>
                <c:pt idx="2319">
                  <c:v>2021-10-29</c:v>
                </c:pt>
                <c:pt idx="2320">
                  <c:v>2021-11-01</c:v>
                </c:pt>
                <c:pt idx="2321">
                  <c:v>2021-11-02</c:v>
                </c:pt>
                <c:pt idx="2322">
                  <c:v>2021-11-03</c:v>
                </c:pt>
                <c:pt idx="2323">
                  <c:v>2021-11-04</c:v>
                </c:pt>
                <c:pt idx="2324">
                  <c:v>2021-11-05</c:v>
                </c:pt>
                <c:pt idx="2325">
                  <c:v>2021-11-08</c:v>
                </c:pt>
                <c:pt idx="2326">
                  <c:v>2021-11-09</c:v>
                </c:pt>
                <c:pt idx="2327">
                  <c:v>2021-11-10</c:v>
                </c:pt>
                <c:pt idx="2328">
                  <c:v>2021-11-11</c:v>
                </c:pt>
                <c:pt idx="2329">
                  <c:v>2021-11-12</c:v>
                </c:pt>
                <c:pt idx="2330">
                  <c:v>2021-11-15</c:v>
                </c:pt>
                <c:pt idx="2331">
                  <c:v>2021-11-16</c:v>
                </c:pt>
                <c:pt idx="2332">
                  <c:v>2021-11-17</c:v>
                </c:pt>
                <c:pt idx="2333">
                  <c:v>2021-11-18</c:v>
                </c:pt>
                <c:pt idx="2334">
                  <c:v>2021-11-19</c:v>
                </c:pt>
                <c:pt idx="2335">
                  <c:v>2021-11-22</c:v>
                </c:pt>
                <c:pt idx="2336">
                  <c:v>2021-11-23</c:v>
                </c:pt>
                <c:pt idx="2337">
                  <c:v>2021-11-24</c:v>
                </c:pt>
                <c:pt idx="2338">
                  <c:v>2021-11-26</c:v>
                </c:pt>
                <c:pt idx="2339">
                  <c:v>2021-11-29</c:v>
                </c:pt>
                <c:pt idx="2340">
                  <c:v>2021-11-30</c:v>
                </c:pt>
                <c:pt idx="2341">
                  <c:v>2021-12-01</c:v>
                </c:pt>
                <c:pt idx="2342">
                  <c:v>2021-12-02</c:v>
                </c:pt>
                <c:pt idx="2343">
                  <c:v>2021-12-03</c:v>
                </c:pt>
                <c:pt idx="2344">
                  <c:v>2021-12-06</c:v>
                </c:pt>
                <c:pt idx="2345">
                  <c:v>2021-12-07</c:v>
                </c:pt>
                <c:pt idx="2346">
                  <c:v>2021-12-08</c:v>
                </c:pt>
                <c:pt idx="2347">
                  <c:v>2021-12-09</c:v>
                </c:pt>
                <c:pt idx="2348">
                  <c:v>2021-12-10</c:v>
                </c:pt>
                <c:pt idx="2349">
                  <c:v>2021-12-13</c:v>
                </c:pt>
                <c:pt idx="2350">
                  <c:v>2021-12-14</c:v>
                </c:pt>
                <c:pt idx="2351">
                  <c:v>2021-12-15</c:v>
                </c:pt>
                <c:pt idx="2352">
                  <c:v>2021-12-16</c:v>
                </c:pt>
                <c:pt idx="2353">
                  <c:v>2021-12-17</c:v>
                </c:pt>
                <c:pt idx="2354">
                  <c:v>2021-12-20</c:v>
                </c:pt>
                <c:pt idx="2355">
                  <c:v>2021-12-21</c:v>
                </c:pt>
                <c:pt idx="2356">
                  <c:v>2021-12-22</c:v>
                </c:pt>
                <c:pt idx="2357">
                  <c:v>2021-12-23</c:v>
                </c:pt>
                <c:pt idx="2358">
                  <c:v>2021-12-27</c:v>
                </c:pt>
                <c:pt idx="2359">
                  <c:v>2021-12-28</c:v>
                </c:pt>
                <c:pt idx="2360">
                  <c:v>2021-12-29</c:v>
                </c:pt>
                <c:pt idx="2361">
                  <c:v>2021-12-30</c:v>
                </c:pt>
                <c:pt idx="2362">
                  <c:v>2021-12-31</c:v>
                </c:pt>
                <c:pt idx="2363">
                  <c:v>2022-01-03</c:v>
                </c:pt>
                <c:pt idx="2364">
                  <c:v>2022-01-04</c:v>
                </c:pt>
                <c:pt idx="2365">
                  <c:v>2022-01-05</c:v>
                </c:pt>
                <c:pt idx="2366">
                  <c:v>2022-01-06</c:v>
                </c:pt>
                <c:pt idx="2367">
                  <c:v>2022-01-07</c:v>
                </c:pt>
                <c:pt idx="2368">
                  <c:v>2022-01-10</c:v>
                </c:pt>
                <c:pt idx="2369">
                  <c:v>2022-01-11</c:v>
                </c:pt>
                <c:pt idx="2370">
                  <c:v>2022-01-12</c:v>
                </c:pt>
                <c:pt idx="2371">
                  <c:v>2022-01-13</c:v>
                </c:pt>
                <c:pt idx="2372">
                  <c:v>2022-01-14</c:v>
                </c:pt>
                <c:pt idx="2373">
                  <c:v>2022-01-18</c:v>
                </c:pt>
                <c:pt idx="2374">
                  <c:v>2022-01-19</c:v>
                </c:pt>
                <c:pt idx="2375">
                  <c:v>2022-01-20</c:v>
                </c:pt>
                <c:pt idx="2376">
                  <c:v>2022-01-21</c:v>
                </c:pt>
                <c:pt idx="2377">
                  <c:v>2022-01-24</c:v>
                </c:pt>
                <c:pt idx="2378">
                  <c:v>2022-01-25</c:v>
                </c:pt>
                <c:pt idx="2379">
                  <c:v>2022-01-26</c:v>
                </c:pt>
                <c:pt idx="2380">
                  <c:v>2022-01-27</c:v>
                </c:pt>
                <c:pt idx="2381">
                  <c:v>2022-01-28</c:v>
                </c:pt>
                <c:pt idx="2382">
                  <c:v>2022-01-31</c:v>
                </c:pt>
                <c:pt idx="2383">
                  <c:v>2022-02-01</c:v>
                </c:pt>
                <c:pt idx="2384">
                  <c:v>2022-02-02</c:v>
                </c:pt>
                <c:pt idx="2385">
                  <c:v>2022-02-03</c:v>
                </c:pt>
                <c:pt idx="2386">
                  <c:v>2022-02-04</c:v>
                </c:pt>
                <c:pt idx="2387">
                  <c:v>2022-02-07</c:v>
                </c:pt>
                <c:pt idx="2388">
                  <c:v>2022-02-08</c:v>
                </c:pt>
                <c:pt idx="2389">
                  <c:v>2022-02-09</c:v>
                </c:pt>
                <c:pt idx="2390">
                  <c:v>2022-02-10</c:v>
                </c:pt>
                <c:pt idx="2391">
                  <c:v>2022-02-11</c:v>
                </c:pt>
                <c:pt idx="2392">
                  <c:v>2022-02-14</c:v>
                </c:pt>
                <c:pt idx="2393">
                  <c:v>2022-02-15</c:v>
                </c:pt>
                <c:pt idx="2394">
                  <c:v>2022-02-16</c:v>
                </c:pt>
                <c:pt idx="2395">
                  <c:v>2022-02-17</c:v>
                </c:pt>
                <c:pt idx="2396">
                  <c:v>2022-02-18</c:v>
                </c:pt>
                <c:pt idx="2397">
                  <c:v>2022-02-22</c:v>
                </c:pt>
                <c:pt idx="2398">
                  <c:v>2022-02-23</c:v>
                </c:pt>
                <c:pt idx="2399">
                  <c:v>2022-02-24</c:v>
                </c:pt>
                <c:pt idx="2400">
                  <c:v>2022-02-25</c:v>
                </c:pt>
                <c:pt idx="2401">
                  <c:v>2022-02-28</c:v>
                </c:pt>
                <c:pt idx="2402">
                  <c:v>2022-03-01</c:v>
                </c:pt>
                <c:pt idx="2403">
                  <c:v>2022-03-02</c:v>
                </c:pt>
                <c:pt idx="2404">
                  <c:v>2022-03-03</c:v>
                </c:pt>
                <c:pt idx="2405">
                  <c:v>2022-03-04</c:v>
                </c:pt>
                <c:pt idx="2406">
                  <c:v>2022-03-07</c:v>
                </c:pt>
                <c:pt idx="2407">
                  <c:v>2022-03-08</c:v>
                </c:pt>
                <c:pt idx="2408">
                  <c:v>2022-03-09</c:v>
                </c:pt>
                <c:pt idx="2409">
                  <c:v>2022-03-10</c:v>
                </c:pt>
                <c:pt idx="2410">
                  <c:v>2022-03-11</c:v>
                </c:pt>
                <c:pt idx="2411">
                  <c:v>2022-03-14</c:v>
                </c:pt>
                <c:pt idx="2412">
                  <c:v>2022-03-15</c:v>
                </c:pt>
                <c:pt idx="2413">
                  <c:v>2022-03-16</c:v>
                </c:pt>
                <c:pt idx="2414">
                  <c:v>2022-03-17</c:v>
                </c:pt>
                <c:pt idx="2415">
                  <c:v>2022-03-18</c:v>
                </c:pt>
                <c:pt idx="2416">
                  <c:v>2022-03-21</c:v>
                </c:pt>
                <c:pt idx="2417">
                  <c:v>2022-03-22</c:v>
                </c:pt>
                <c:pt idx="2418">
                  <c:v>2022-03-23</c:v>
                </c:pt>
                <c:pt idx="2419">
                  <c:v>2022-03-24</c:v>
                </c:pt>
                <c:pt idx="2420">
                  <c:v>2022-03-25</c:v>
                </c:pt>
                <c:pt idx="2421">
                  <c:v>2022-03-28</c:v>
                </c:pt>
                <c:pt idx="2422">
                  <c:v>2022-03-29</c:v>
                </c:pt>
                <c:pt idx="2423">
                  <c:v>2022-03-30</c:v>
                </c:pt>
                <c:pt idx="2424">
                  <c:v>2022-03-31</c:v>
                </c:pt>
                <c:pt idx="2425">
                  <c:v>2022-04-01</c:v>
                </c:pt>
                <c:pt idx="2426">
                  <c:v>2022-04-04</c:v>
                </c:pt>
                <c:pt idx="2427">
                  <c:v>2022-04-05</c:v>
                </c:pt>
                <c:pt idx="2428">
                  <c:v>2022-04-06</c:v>
                </c:pt>
                <c:pt idx="2429">
                  <c:v>2022-04-07</c:v>
                </c:pt>
                <c:pt idx="2430">
                  <c:v>2022-04-08</c:v>
                </c:pt>
                <c:pt idx="2431">
                  <c:v>2022-04-11</c:v>
                </c:pt>
                <c:pt idx="2432">
                  <c:v>2022-04-12</c:v>
                </c:pt>
                <c:pt idx="2433">
                  <c:v>2022-04-13</c:v>
                </c:pt>
                <c:pt idx="2434">
                  <c:v>2022-04-14</c:v>
                </c:pt>
                <c:pt idx="2435">
                  <c:v>2022-04-18</c:v>
                </c:pt>
                <c:pt idx="2436">
                  <c:v>2022-04-19</c:v>
                </c:pt>
                <c:pt idx="2437">
                  <c:v>2022-04-20</c:v>
                </c:pt>
                <c:pt idx="2438">
                  <c:v>2022-04-21</c:v>
                </c:pt>
                <c:pt idx="2439">
                  <c:v>2022-04-22</c:v>
                </c:pt>
                <c:pt idx="2440">
                  <c:v>2022-04-25</c:v>
                </c:pt>
                <c:pt idx="2441">
                  <c:v>2022-04-26</c:v>
                </c:pt>
                <c:pt idx="2442">
                  <c:v>2022-04-27</c:v>
                </c:pt>
                <c:pt idx="2443">
                  <c:v>2022-04-28</c:v>
                </c:pt>
                <c:pt idx="2444">
                  <c:v>2022-04-29</c:v>
                </c:pt>
                <c:pt idx="2445">
                  <c:v>2022-05-02</c:v>
                </c:pt>
                <c:pt idx="2446">
                  <c:v>2022-05-03</c:v>
                </c:pt>
                <c:pt idx="2447">
                  <c:v>2022-05-04</c:v>
                </c:pt>
                <c:pt idx="2448">
                  <c:v>2022-05-05</c:v>
                </c:pt>
                <c:pt idx="2449">
                  <c:v>2022-05-06</c:v>
                </c:pt>
                <c:pt idx="2450">
                  <c:v>2022-05-09</c:v>
                </c:pt>
                <c:pt idx="2451">
                  <c:v>2022-05-10</c:v>
                </c:pt>
                <c:pt idx="2452">
                  <c:v>2022-05-11</c:v>
                </c:pt>
                <c:pt idx="2453">
                  <c:v>2022-05-12</c:v>
                </c:pt>
                <c:pt idx="2454">
                  <c:v>2022-05-13</c:v>
                </c:pt>
                <c:pt idx="2455">
                  <c:v>2022-05-16</c:v>
                </c:pt>
                <c:pt idx="2456">
                  <c:v>2022-05-17</c:v>
                </c:pt>
                <c:pt idx="2457">
                  <c:v>2022-05-18</c:v>
                </c:pt>
                <c:pt idx="2458">
                  <c:v>2022-05-19</c:v>
                </c:pt>
                <c:pt idx="2459">
                  <c:v>2022-05-20</c:v>
                </c:pt>
                <c:pt idx="2460">
                  <c:v>2022-05-23</c:v>
                </c:pt>
                <c:pt idx="2461">
                  <c:v>2022-05-24</c:v>
                </c:pt>
                <c:pt idx="2462">
                  <c:v>2022-05-25</c:v>
                </c:pt>
                <c:pt idx="2463">
                  <c:v>2022-05-26</c:v>
                </c:pt>
                <c:pt idx="2464">
                  <c:v>2022-05-27</c:v>
                </c:pt>
                <c:pt idx="2465">
                  <c:v>2022-05-31</c:v>
                </c:pt>
                <c:pt idx="2466">
                  <c:v>2022-06-01</c:v>
                </c:pt>
                <c:pt idx="2467">
                  <c:v>2022-06-02</c:v>
                </c:pt>
                <c:pt idx="2468">
                  <c:v>2022-06-03</c:v>
                </c:pt>
                <c:pt idx="2469">
                  <c:v>2022-06-06</c:v>
                </c:pt>
                <c:pt idx="2470">
                  <c:v>2022-06-07</c:v>
                </c:pt>
                <c:pt idx="2471">
                  <c:v>2022-06-08</c:v>
                </c:pt>
                <c:pt idx="2472">
                  <c:v>2022-06-09</c:v>
                </c:pt>
                <c:pt idx="2473">
                  <c:v>2022-06-10</c:v>
                </c:pt>
                <c:pt idx="2474">
                  <c:v>2022-06-13</c:v>
                </c:pt>
                <c:pt idx="2475">
                  <c:v>2022-06-14</c:v>
                </c:pt>
                <c:pt idx="2476">
                  <c:v>2022-06-15</c:v>
                </c:pt>
                <c:pt idx="2477">
                  <c:v>2022-06-16</c:v>
                </c:pt>
                <c:pt idx="2478">
                  <c:v>2022-06-17</c:v>
                </c:pt>
                <c:pt idx="2479">
                  <c:v>2022-06-21</c:v>
                </c:pt>
                <c:pt idx="2480">
                  <c:v>2022-06-22</c:v>
                </c:pt>
                <c:pt idx="2481">
                  <c:v>2022-06-23</c:v>
                </c:pt>
                <c:pt idx="2482">
                  <c:v>2022-06-24</c:v>
                </c:pt>
                <c:pt idx="2483">
                  <c:v>2022-06-27</c:v>
                </c:pt>
                <c:pt idx="2484">
                  <c:v>2022-06-28</c:v>
                </c:pt>
                <c:pt idx="2485">
                  <c:v>2022-06-29</c:v>
                </c:pt>
                <c:pt idx="2486">
                  <c:v>2022-06-30</c:v>
                </c:pt>
                <c:pt idx="2487">
                  <c:v>2022-07-01</c:v>
                </c:pt>
                <c:pt idx="2488">
                  <c:v>2022-07-05</c:v>
                </c:pt>
                <c:pt idx="2489">
                  <c:v>2022-07-06</c:v>
                </c:pt>
                <c:pt idx="2490">
                  <c:v>2022-07-07</c:v>
                </c:pt>
                <c:pt idx="2491">
                  <c:v>2022-07-08</c:v>
                </c:pt>
                <c:pt idx="2492">
                  <c:v>2022-07-11</c:v>
                </c:pt>
                <c:pt idx="2493">
                  <c:v>2022-07-12</c:v>
                </c:pt>
                <c:pt idx="2494">
                  <c:v>2022-07-13</c:v>
                </c:pt>
                <c:pt idx="2495">
                  <c:v>2022-07-14</c:v>
                </c:pt>
                <c:pt idx="2496">
                  <c:v>2022-07-15</c:v>
                </c:pt>
                <c:pt idx="2497">
                  <c:v>2022-07-18</c:v>
                </c:pt>
                <c:pt idx="2498">
                  <c:v>2022-07-19</c:v>
                </c:pt>
                <c:pt idx="2499">
                  <c:v>2022-07-20</c:v>
                </c:pt>
                <c:pt idx="2500">
                  <c:v>2022-07-21</c:v>
                </c:pt>
                <c:pt idx="2501">
                  <c:v>2022-07-22</c:v>
                </c:pt>
                <c:pt idx="2502">
                  <c:v>2022-07-25</c:v>
                </c:pt>
                <c:pt idx="2503">
                  <c:v>2022-07-26</c:v>
                </c:pt>
                <c:pt idx="2504">
                  <c:v>2022-07-27</c:v>
                </c:pt>
                <c:pt idx="2505">
                  <c:v>2022-07-28</c:v>
                </c:pt>
                <c:pt idx="2506">
                  <c:v>2022-07-29</c:v>
                </c:pt>
                <c:pt idx="2507">
                  <c:v>2022-08-01</c:v>
                </c:pt>
                <c:pt idx="2508">
                  <c:v>2022-08-02</c:v>
                </c:pt>
                <c:pt idx="2509">
                  <c:v>2022-08-03</c:v>
                </c:pt>
                <c:pt idx="2510">
                  <c:v>2022-08-04</c:v>
                </c:pt>
                <c:pt idx="2511">
                  <c:v>2022-08-05</c:v>
                </c:pt>
                <c:pt idx="2512">
                  <c:v>2022-08-08</c:v>
                </c:pt>
                <c:pt idx="2513">
                  <c:v>2022-08-09</c:v>
                </c:pt>
                <c:pt idx="2514">
                  <c:v>2022-08-10</c:v>
                </c:pt>
                <c:pt idx="2515">
                  <c:v>2022-08-11</c:v>
                </c:pt>
              </c:strCache>
            </c:strRef>
          </c:cat>
          <c:val>
            <c:numRef>
              <c:f>'[project data-group0825.xlsx]辉瑞PFE.N'!$F$2:$F$2517</c:f>
              <c:numCache>
                <c:formatCode>General</c:formatCode>
                <c:ptCount val="2516"/>
                <c:pt idx="1">
                  <c:v>1.09015754698436E-2</c:v>
                </c:pt>
                <c:pt idx="2">
                  <c:v>2.4989600676385698E-3</c:v>
                </c:pt>
                <c:pt idx="3">
                  <c:v>-8.3229301516934702E-4</c:v>
                </c:pt>
                <c:pt idx="4">
                  <c:v>-9.6214923369711998E-3</c:v>
                </c:pt>
                <c:pt idx="5">
                  <c:v>1.6771523851224E-3</c:v>
                </c:pt>
                <c:pt idx="6">
                  <c:v>-9.2437632995392705E-3</c:v>
                </c:pt>
                <c:pt idx="7">
                  <c:v>4.2202997039142702E-4</c:v>
                </c:pt>
                <c:pt idx="8">
                  <c:v>1.6863410404364099E-3</c:v>
                </c:pt>
                <c:pt idx="9">
                  <c:v>1.13090210516399E-2</c:v>
                </c:pt>
                <c:pt idx="10">
                  <c:v>-1.6701496318145799E-3</c:v>
                </c:pt>
                <c:pt idx="11">
                  <c:v>-1.67574400336789E-3</c:v>
                </c:pt>
                <c:pt idx="12">
                  <c:v>4.6015559128982997E-3</c:v>
                </c:pt>
                <c:pt idx="13">
                  <c:v>-5.0209310500996798E-3</c:v>
                </c:pt>
                <c:pt idx="14">
                  <c:v>8.3857447262094599E-4</c:v>
                </c:pt>
                <c:pt idx="15">
                  <c:v>-9.4478382441686999E-4</c:v>
                </c:pt>
                <c:pt idx="16">
                  <c:v>6.2906477103285303E-3</c:v>
                </c:pt>
                <c:pt idx="17">
                  <c:v>1.7406158476949998E-2</c:v>
                </c:pt>
                <c:pt idx="18">
                  <c:v>-4.1169263582674998E-3</c:v>
                </c:pt>
                <c:pt idx="19">
                  <c:v>-1.93077356816811E-3</c:v>
                </c:pt>
                <c:pt idx="20">
                  <c:v>2.9003542187823199E-3</c:v>
                </c:pt>
                <c:pt idx="21">
                  <c:v>-4.1459429204110899E-3</c:v>
                </c:pt>
                <c:pt idx="22">
                  <c:v>7.4503655885116704E-3</c:v>
                </c:pt>
                <c:pt idx="23">
                  <c:v>-1.87310367060631E-2</c:v>
                </c:pt>
                <c:pt idx="24">
                  <c:v>3.0670786581361502E-3</c:v>
                </c:pt>
                <c:pt idx="25">
                  <c:v>-4.1640641867552998E-4</c:v>
                </c:pt>
                <c:pt idx="26">
                  <c:v>6.2279628334523402E-3</c:v>
                </c:pt>
                <c:pt idx="27">
                  <c:v>1.0294511338254399E-2</c:v>
                </c:pt>
                <c:pt idx="28">
                  <c:v>4.4962266631418304E-3</c:v>
                </c:pt>
                <c:pt idx="29">
                  <c:v>3.1121259822295402E-3</c:v>
                </c:pt>
                <c:pt idx="30">
                  <c:v>3.6297680505787298E-3</c:v>
                </c:pt>
                <c:pt idx="31">
                  <c:v>-4.0265754520288799E-4</c:v>
                </c:pt>
                <c:pt idx="32">
                  <c:v>5.2219439811518496E-3</c:v>
                </c:pt>
                <c:pt idx="33">
                  <c:v>-4.4167909585891103E-3</c:v>
                </c:pt>
                <c:pt idx="34">
                  <c:v>2.53893122975331E-3</c:v>
                </c:pt>
                <c:pt idx="35">
                  <c:v>3.1897953681002999E-3</c:v>
                </c:pt>
                <c:pt idx="36">
                  <c:v>7.9302556759775593E-3</c:v>
                </c:pt>
                <c:pt idx="37">
                  <c:v>1.18413276121677E-3</c:v>
                </c:pt>
                <c:pt idx="38">
                  <c:v>6.68372843939682E-3</c:v>
                </c:pt>
                <c:pt idx="39">
                  <c:v>-1.5710948173661E-3</c:v>
                </c:pt>
                <c:pt idx="40">
                  <c:v>-3.5495994674582501E-3</c:v>
                </c:pt>
                <c:pt idx="41">
                  <c:v>-5.9441427247928702E-3</c:v>
                </c:pt>
                <c:pt idx="42">
                  <c:v>-1.59109023224185E-3</c:v>
                </c:pt>
                <c:pt idx="43">
                  <c:v>0</c:v>
                </c:pt>
                <c:pt idx="44">
                  <c:v>5.91848256769911E-3</c:v>
                </c:pt>
                <c:pt idx="45">
                  <c:v>8.9547026244764898E-3</c:v>
                </c:pt>
                <c:pt idx="46">
                  <c:v>1.54918698682932E-3</c:v>
                </c:pt>
                <c:pt idx="47">
                  <c:v>7.7101384259672598E-3</c:v>
                </c:pt>
                <c:pt idx="48">
                  <c:v>-1.0810916104215499E-2</c:v>
                </c:pt>
                <c:pt idx="49">
                  <c:v>-2.0768499168787001E-3</c:v>
                </c:pt>
                <c:pt idx="50">
                  <c:v>-1.61452611209979E-2</c:v>
                </c:pt>
                <c:pt idx="51">
                  <c:v>4.7524841925138499E-3</c:v>
                </c:pt>
                <c:pt idx="52">
                  <c:v>1.17833256544011E-2</c:v>
                </c:pt>
                <c:pt idx="53">
                  <c:v>-7.0533207774056503E-3</c:v>
                </c:pt>
                <c:pt idx="54">
                  <c:v>-4.4534643237429802E-3</c:v>
                </c:pt>
                <c:pt idx="55">
                  <c:v>-1.2950403574783701E-2</c:v>
                </c:pt>
                <c:pt idx="56">
                  <c:v>0</c:v>
                </c:pt>
                <c:pt idx="57">
                  <c:v>4.0708329911969497E-4</c:v>
                </c:pt>
                <c:pt idx="58">
                  <c:v>5.2749158626301E-3</c:v>
                </c:pt>
                <c:pt idx="59">
                  <c:v>-2.2095825285127001E-2</c:v>
                </c:pt>
                <c:pt idx="60">
                  <c:v>-4.13821648777492E-4</c:v>
                </c:pt>
                <c:pt idx="61">
                  <c:v>4.1382164877743302E-4</c:v>
                </c:pt>
                <c:pt idx="62">
                  <c:v>-8.2850084077067403E-4</c:v>
                </c:pt>
                <c:pt idx="63">
                  <c:v>-2.4916956413094499E-3</c:v>
                </c:pt>
                <c:pt idx="64">
                  <c:v>-1.00293360529989E-2</c:v>
                </c:pt>
                <c:pt idx="65">
                  <c:v>-6.3198019485306003E-3</c:v>
                </c:pt>
                <c:pt idx="66">
                  <c:v>8.4175581195292202E-3</c:v>
                </c:pt>
                <c:pt idx="67">
                  <c:v>3.8889329998717899E-3</c:v>
                </c:pt>
                <c:pt idx="68">
                  <c:v>5.7827505219121304E-3</c:v>
                </c:pt>
                <c:pt idx="69">
                  <c:v>2.8788833373012898E-3</c:v>
                </c:pt>
                <c:pt idx="70">
                  <c:v>3.6825043708995499E-3</c:v>
                </c:pt>
                <c:pt idx="71">
                  <c:v>-6.8013354209087596E-4</c:v>
                </c:pt>
                <c:pt idx="72">
                  <c:v>-9.4398402606330999E-3</c:v>
                </c:pt>
                <c:pt idx="73">
                  <c:v>1.7171313157773201E-2</c:v>
                </c:pt>
                <c:pt idx="74">
                  <c:v>7.26982200137242E-3</c:v>
                </c:pt>
                <c:pt idx="75">
                  <c:v>6.8177524961273699E-3</c:v>
                </c:pt>
                <c:pt idx="76">
                  <c:v>9.3128511318858298E-4</c:v>
                </c:pt>
                <c:pt idx="77">
                  <c:v>2.7860714539087801E-3</c:v>
                </c:pt>
                <c:pt idx="78">
                  <c:v>1.8898200220229599E-2</c:v>
                </c:pt>
                <c:pt idx="79">
                  <c:v>-1.1707318410355001E-3</c:v>
                </c:pt>
                <c:pt idx="80">
                  <c:v>-1.9542707020998402E-3</c:v>
                </c:pt>
                <c:pt idx="81">
                  <c:v>-1.96194405908709E-3</c:v>
                </c:pt>
                <c:pt idx="82">
                  <c:v>9.0108347203966804E-3</c:v>
                </c:pt>
                <c:pt idx="83">
                  <c:v>-5.0830998987492597E-3</c:v>
                </c:pt>
                <c:pt idx="84">
                  <c:v>-7.0810681401363403E-3</c:v>
                </c:pt>
                <c:pt idx="85">
                  <c:v>-5.9394353973827299E-3</c:v>
                </c:pt>
                <c:pt idx="86">
                  <c:v>2.37436698427472E-3</c:v>
                </c:pt>
                <c:pt idx="87">
                  <c:v>1.09805024834443E-2</c:v>
                </c:pt>
                <c:pt idx="88">
                  <c:v>-1.13749020152771E-2</c:v>
                </c:pt>
                <c:pt idx="89">
                  <c:v>3.1508493968360699E-3</c:v>
                </c:pt>
                <c:pt idx="90">
                  <c:v>-1.3858863669308301E-2</c:v>
                </c:pt>
                <c:pt idx="91">
                  <c:v>0</c:v>
                </c:pt>
                <c:pt idx="92">
                  <c:v>3.1796609541462099E-3</c:v>
                </c:pt>
                <c:pt idx="93">
                  <c:v>-3.9698345109109301E-3</c:v>
                </c:pt>
                <c:pt idx="94">
                  <c:v>-9.9940867826007699E-3</c:v>
                </c:pt>
                <c:pt idx="95">
                  <c:v>2.53486646173974E-3</c:v>
                </c:pt>
                <c:pt idx="96">
                  <c:v>1.6279139404649399E-2</c:v>
                </c:pt>
                <c:pt idx="97">
                  <c:v>-2.3183936195803798E-3</c:v>
                </c:pt>
                <c:pt idx="98">
                  <c:v>4.2462908814509997E-3</c:v>
                </c:pt>
                <c:pt idx="99">
                  <c:v>2.5670646885475102E-4</c:v>
                </c:pt>
                <c:pt idx="100">
                  <c:v>1.5384618419056399E-3</c:v>
                </c:pt>
                <c:pt idx="101">
                  <c:v>1.7146543154650699E-2</c:v>
                </c:pt>
                <c:pt idx="102">
                  <c:v>1.08962190210179E-2</c:v>
                </c:pt>
                <c:pt idx="103">
                  <c:v>-9.0090699423659697E-3</c:v>
                </c:pt>
                <c:pt idx="104">
                  <c:v>2.7538021187117801E-3</c:v>
                </c:pt>
                <c:pt idx="105">
                  <c:v>-4.4977587068314104E-3</c:v>
                </c:pt>
                <c:pt idx="106">
                  <c:v>-3.7572797736783902E-4</c:v>
                </c:pt>
                <c:pt idx="107">
                  <c:v>8.2335794479349803E-3</c:v>
                </c:pt>
                <c:pt idx="108">
                  <c:v>-1.0867635533471301E-2</c:v>
                </c:pt>
                <c:pt idx="109">
                  <c:v>1.31529803584038E-3</c:v>
                </c:pt>
                <c:pt idx="110">
                  <c:v>-1.12507043556947E-3</c:v>
                </c:pt>
                <c:pt idx="111">
                  <c:v>7.4766703430203599E-3</c:v>
                </c:pt>
                <c:pt idx="112">
                  <c:v>5.5710450494554304E-3</c:v>
                </c:pt>
                <c:pt idx="113">
                  <c:v>-1.9811846336159999E-3</c:v>
                </c:pt>
                <c:pt idx="114">
                  <c:v>3.15391010898117E-2</c:v>
                </c:pt>
                <c:pt idx="115">
                  <c:v>-6.8828382568095203E-3</c:v>
                </c:pt>
                <c:pt idx="116">
                  <c:v>-8.3957419612218295E-3</c:v>
                </c:pt>
                <c:pt idx="117">
                  <c:v>1.27483059600637E-2</c:v>
                </c:pt>
                <c:pt idx="118">
                  <c:v>-5.5962384990229002E-3</c:v>
                </c:pt>
                <c:pt idx="119">
                  <c:v>1.24361514982268E-2</c:v>
                </c:pt>
                <c:pt idx="120">
                  <c:v>-6.9305402338938797E-3</c:v>
                </c:pt>
                <c:pt idx="121">
                  <c:v>-1.3264748658483099E-2</c:v>
                </c:pt>
                <c:pt idx="122">
                  <c:v>-2.9717703891575901E-3</c:v>
                </c:pt>
                <c:pt idx="123">
                  <c:v>3.2087129172581001E-3</c:v>
                </c:pt>
                <c:pt idx="124">
                  <c:v>-5.5422273768098796E-3</c:v>
                </c:pt>
                <c:pt idx="125">
                  <c:v>3.7043897441577101E-4</c:v>
                </c:pt>
                <c:pt idx="126">
                  <c:v>2.21975673831281E-3</c:v>
                </c:pt>
                <c:pt idx="127">
                  <c:v>8.4637119776051605E-3</c:v>
                </c:pt>
                <c:pt idx="128">
                  <c:v>3.81825603866001E-3</c:v>
                </c:pt>
                <c:pt idx="129">
                  <c:v>-5.0651338391817201E-3</c:v>
                </c:pt>
                <c:pt idx="130">
                  <c:v>-5.8203147210110001E-3</c:v>
                </c:pt>
                <c:pt idx="131">
                  <c:v>-1.0950904543916399E-3</c:v>
                </c:pt>
                <c:pt idx="132">
                  <c:v>-6.6398359189405896E-3</c:v>
                </c:pt>
                <c:pt idx="133">
                  <c:v>7.0540481848753098E-3</c:v>
                </c:pt>
                <c:pt idx="134">
                  <c:v>1.39605500263381E-2</c:v>
                </c:pt>
                <c:pt idx="135">
                  <c:v>-1.46038726210667E-3</c:v>
                </c:pt>
                <c:pt idx="136">
                  <c:v>7.3046022239903197E-4</c:v>
                </c:pt>
                <c:pt idx="137">
                  <c:v>3.6311179692946E-3</c:v>
                </c:pt>
                <c:pt idx="138">
                  <c:v>1.36300531909206E-2</c:v>
                </c:pt>
                <c:pt idx="139">
                  <c:v>1.77967656867297E-3</c:v>
                </c:pt>
                <c:pt idx="140">
                  <c:v>5.3201047630346901E-3</c:v>
                </c:pt>
                <c:pt idx="141">
                  <c:v>-2.8338665794777102E-3</c:v>
                </c:pt>
                <c:pt idx="142">
                  <c:v>7.0871748880958795E-4</c:v>
                </c:pt>
                <c:pt idx="143">
                  <c:v>-1.10341037636341E-2</c:v>
                </c:pt>
                <c:pt idx="144">
                  <c:v>2.8591870800451602E-3</c:v>
                </c:pt>
                <c:pt idx="145">
                  <c:v>3.2068440095795901E-3</c:v>
                </c:pt>
                <c:pt idx="146">
                  <c:v>-3.2068440095795602E-3</c:v>
                </c:pt>
                <c:pt idx="147">
                  <c:v>2.3784041917610901E-4</c:v>
                </c:pt>
                <c:pt idx="148">
                  <c:v>-1.7847586390272001E-3</c:v>
                </c:pt>
                <c:pt idx="149">
                  <c:v>1.0661081786113601E-2</c:v>
                </c:pt>
                <c:pt idx="150">
                  <c:v>-6.3830003950353298E-3</c:v>
                </c:pt>
                <c:pt idx="151">
                  <c:v>9.5592868134561707E-3</c:v>
                </c:pt>
                <c:pt idx="152">
                  <c:v>-2.5940468140183198E-3</c:v>
                </c:pt>
                <c:pt idx="153">
                  <c:v>1.55041865359653E-2</c:v>
                </c:pt>
                <c:pt idx="154">
                  <c:v>1.3976242666379399E-3</c:v>
                </c:pt>
                <c:pt idx="155">
                  <c:v>7.6522112532800097E-3</c:v>
                </c:pt>
                <c:pt idx="156">
                  <c:v>-1.7331023224412601E-4</c:v>
                </c:pt>
                <c:pt idx="157">
                  <c:v>1.34322667064063E-2</c:v>
                </c:pt>
                <c:pt idx="158">
                  <c:v>-6.8658010866160697E-3</c:v>
                </c:pt>
                <c:pt idx="159">
                  <c:v>4.4681291039188401E-3</c:v>
                </c:pt>
                <c:pt idx="160">
                  <c:v>-2.0597329630104998E-3</c:v>
                </c:pt>
                <c:pt idx="161">
                  <c:v>6.8657765433685397E-4</c:v>
                </c:pt>
                <c:pt idx="162">
                  <c:v>-1.7161493829256E-3</c:v>
                </c:pt>
                <c:pt idx="163">
                  <c:v>2.7445395348744701E-2</c:v>
                </c:pt>
                <c:pt idx="164">
                  <c:v>2.37791917661139E-2</c:v>
                </c:pt>
                <c:pt idx="165">
                  <c:v>9.7863325376971793E-4</c:v>
                </c:pt>
                <c:pt idx="166">
                  <c:v>-2.3996613234180801E-3</c:v>
                </c:pt>
                <c:pt idx="167">
                  <c:v>1.5963850989014001E-2</c:v>
                </c:pt>
                <c:pt idx="168">
                  <c:v>-2.2650066308521201E-3</c:v>
                </c:pt>
                <c:pt idx="169">
                  <c:v>-9.1116803512558894E-3</c:v>
                </c:pt>
                <c:pt idx="170">
                  <c:v>1.5247659557728801E-2</c:v>
                </c:pt>
                <c:pt idx="171">
                  <c:v>-1.39807700785424E-3</c:v>
                </c:pt>
                <c:pt idx="172">
                  <c:v>4.8379388024684502E-3</c:v>
                </c:pt>
                <c:pt idx="173">
                  <c:v>-1.55645165411115E-2</c:v>
                </c:pt>
                <c:pt idx="174">
                  <c:v>-1.1173300598125199E-2</c:v>
                </c:pt>
                <c:pt idx="175">
                  <c:v>-5.6338177182560199E-3</c:v>
                </c:pt>
                <c:pt idx="176">
                  <c:v>3.7453577556419201E-3</c:v>
                </c:pt>
                <c:pt idx="177">
                  <c:v>-4.57222493380951E-2</c:v>
                </c:pt>
                <c:pt idx="178">
                  <c:v>-5.8651194523981296E-3</c:v>
                </c:pt>
                <c:pt idx="179">
                  <c:v>1.27215055854081E-2</c:v>
                </c:pt>
                <c:pt idx="180">
                  <c:v>-1.06475331862788E-2</c:v>
                </c:pt>
                <c:pt idx="181">
                  <c:v>-2.7739411124974101E-3</c:v>
                </c:pt>
                <c:pt idx="182">
                  <c:v>1.07360338565153E-2</c:v>
                </c:pt>
                <c:pt idx="183">
                  <c:v>-1.0387905045340399E-2</c:v>
                </c:pt>
                <c:pt idx="184">
                  <c:v>-4.5351551653912596E-3</c:v>
                </c:pt>
                <c:pt idx="185">
                  <c:v>4.1870263542164504E-3</c:v>
                </c:pt>
                <c:pt idx="186">
                  <c:v>7.4600003435017596E-3</c:v>
                </c:pt>
                <c:pt idx="187">
                  <c:v>1.02092913410714E-3</c:v>
                </c:pt>
                <c:pt idx="188">
                  <c:v>5.4274217353650197E-3</c:v>
                </c:pt>
                <c:pt idx="189">
                  <c:v>-1.0542522402135501E-2</c:v>
                </c:pt>
                <c:pt idx="190">
                  <c:v>-9.9640061603498697E-3</c:v>
                </c:pt>
                <c:pt idx="191">
                  <c:v>-3.00614825064676E-3</c:v>
                </c:pt>
                <c:pt idx="192">
                  <c:v>2.7835786936464E-3</c:v>
                </c:pt>
                <c:pt idx="193">
                  <c:v>1.7906814563799899E-2</c:v>
                </c:pt>
                <c:pt idx="194">
                  <c:v>-6.5057582654897703E-3</c:v>
                </c:pt>
                <c:pt idx="195">
                  <c:v>-2.4075678009364901E-3</c:v>
                </c:pt>
                <c:pt idx="196">
                  <c:v>-2.5839795582066502E-4</c:v>
                </c:pt>
                <c:pt idx="197">
                  <c:v>-2.5485757104940599E-2</c:v>
                </c:pt>
                <c:pt idx="198">
                  <c:v>-1.06138343592212E-3</c:v>
                </c:pt>
                <c:pt idx="199">
                  <c:v>-3.6774150906781697E-2</c:v>
                </c:pt>
                <c:pt idx="200">
                  <c:v>6.3055111689251002E-3</c:v>
                </c:pt>
                <c:pt idx="201">
                  <c:v>-3.2485139558313301E-3</c:v>
                </c:pt>
                <c:pt idx="202">
                  <c:v>-6.5288588824635599E-3</c:v>
                </c:pt>
                <c:pt idx="203">
                  <c:v>2.2666917564291799E-2</c:v>
                </c:pt>
                <c:pt idx="204">
                  <c:v>5.3219923379408899E-3</c:v>
                </c:pt>
                <c:pt idx="205">
                  <c:v>1.29495718812619E-3</c:v>
                </c:pt>
                <c:pt idx="206">
                  <c:v>1.7608738481946901E-3</c:v>
                </c:pt>
                <c:pt idx="207">
                  <c:v>3.5180299395374799E-4</c:v>
                </c:pt>
                <c:pt idx="208">
                  <c:v>2.2605727002410099E-2</c:v>
                </c:pt>
                <c:pt idx="209">
                  <c:v>3.4381984179163801E-4</c:v>
                </c:pt>
                <c:pt idx="210">
                  <c:v>8.0114487778239695E-4</c:v>
                </c:pt>
                <c:pt idx="211">
                  <c:v>8.1967672041784907E-3</c:v>
                </c:pt>
                <c:pt idx="212">
                  <c:v>-1.0256500167189E-2</c:v>
                </c:pt>
                <c:pt idx="213">
                  <c:v>-1.5933832085002E-2</c:v>
                </c:pt>
                <c:pt idx="214">
                  <c:v>-6.3047494307384997E-3</c:v>
                </c:pt>
                <c:pt idx="215">
                  <c:v>-8.9020779289397407E-3</c:v>
                </c:pt>
                <c:pt idx="216">
                  <c:v>1.0053944652475E-2</c:v>
                </c:pt>
                <c:pt idx="217">
                  <c:v>3.9222728123380901E-3</c:v>
                </c:pt>
                <c:pt idx="218">
                  <c:v>2.8429301308340199E-3</c:v>
                </c:pt>
                <c:pt idx="219">
                  <c:v>-6.0509171985169297E-3</c:v>
                </c:pt>
                <c:pt idx="220">
                  <c:v>-2.74841731527314E-3</c:v>
                </c:pt>
                <c:pt idx="221">
                  <c:v>-2.8839241329049799E-3</c:v>
                </c:pt>
                <c:pt idx="222">
                  <c:v>-1.80668522494904E-3</c:v>
                </c:pt>
                <c:pt idx="223">
                  <c:v>5.7533896227622804E-3</c:v>
                </c:pt>
                <c:pt idx="224">
                  <c:v>1.9013717626323999E-3</c:v>
                </c:pt>
                <c:pt idx="225">
                  <c:v>7.7904076719957699E-3</c:v>
                </c:pt>
                <c:pt idx="226">
                  <c:v>3.1695747612790399E-3</c:v>
                </c:pt>
                <c:pt idx="227">
                  <c:v>1.15365726284163E-2</c:v>
                </c:pt>
                <c:pt idx="228">
                  <c:v>1.38937153298057E-3</c:v>
                </c:pt>
                <c:pt idx="229">
                  <c:v>-2.3148149078419799E-4</c:v>
                </c:pt>
                <c:pt idx="230">
                  <c:v>-3.82808889266483E-3</c:v>
                </c:pt>
                <c:pt idx="231">
                  <c:v>0</c:v>
                </c:pt>
                <c:pt idx="232">
                  <c:v>-6.6468672216026901E-3</c:v>
                </c:pt>
                <c:pt idx="233">
                  <c:v>2.0841323997293399E-2</c:v>
                </c:pt>
                <c:pt idx="234">
                  <c:v>2.9660245889984102E-3</c:v>
                </c:pt>
                <c:pt idx="235">
                  <c:v>2.3821688991860299E-3</c:v>
                </c:pt>
                <c:pt idx="236">
                  <c:v>-4.7700260801806296E-3</c:v>
                </c:pt>
                <c:pt idx="237">
                  <c:v>-3.0785042270873898E-3</c:v>
                </c:pt>
                <c:pt idx="238">
                  <c:v>6.1475603445052202E-3</c:v>
                </c:pt>
                <c:pt idx="239">
                  <c:v>1.9238439642349601E-3</c:v>
                </c:pt>
                <c:pt idx="240">
                  <c:v>4.3911571994968398E-3</c:v>
                </c:pt>
                <c:pt idx="241">
                  <c:v>-1.4940855179575999E-2</c:v>
                </c:pt>
                <c:pt idx="242">
                  <c:v>-4.1138213656227302E-3</c:v>
                </c:pt>
                <c:pt idx="243">
                  <c:v>8.8919874529968107E-3</c:v>
                </c:pt>
                <c:pt idx="244">
                  <c:v>-2.0491867815017602E-3</c:v>
                </c:pt>
                <c:pt idx="245">
                  <c:v>5.12558784881211E-3</c:v>
                </c:pt>
                <c:pt idx="246">
                  <c:v>-2.7303771228573801E-3</c:v>
                </c:pt>
                <c:pt idx="247">
                  <c:v>-4.45282462063508E-3</c:v>
                </c:pt>
                <c:pt idx="248">
                  <c:v>2.7425454283063798E-3</c:v>
                </c:pt>
                <c:pt idx="249">
                  <c:v>-2.28310511208727E-4</c:v>
                </c:pt>
                <c:pt idx="250">
                  <c:v>2.7369158377709502E-3</c:v>
                </c:pt>
                <c:pt idx="251">
                  <c:v>-8.2333226672558595E-3</c:v>
                </c:pt>
                <c:pt idx="252">
                  <c:v>-7.9543908946382892E-3</c:v>
                </c:pt>
                <c:pt idx="253">
                  <c:v>-1.5043138321140299E-2</c:v>
                </c:pt>
                <c:pt idx="254">
                  <c:v>1.05578128031547E-3</c:v>
                </c:pt>
                <c:pt idx="255">
                  <c:v>2.45657256370226E-3</c:v>
                </c:pt>
                <c:pt idx="256">
                  <c:v>-1.0216752600367401E-2</c:v>
                </c:pt>
                <c:pt idx="257">
                  <c:v>-2.8368813351996101E-3</c:v>
                </c:pt>
                <c:pt idx="258">
                  <c:v>6.3717029726926902E-3</c:v>
                </c:pt>
                <c:pt idx="259">
                  <c:v>-3.78523111789114E-3</c:v>
                </c:pt>
                <c:pt idx="260">
                  <c:v>-7.1403073365695197E-4</c:v>
                </c:pt>
                <c:pt idx="261">
                  <c:v>7.4720148387010599E-3</c:v>
                </c:pt>
                <c:pt idx="262">
                  <c:v>-3.9069486742048E-3</c:v>
                </c:pt>
                <c:pt idx="263">
                  <c:v>3.9069486742048997E-3</c:v>
                </c:pt>
                <c:pt idx="264">
                  <c:v>-1.7787339354719399E-3</c:v>
                </c:pt>
                <c:pt idx="265">
                  <c:v>1.2770659548742701E-2</c:v>
                </c:pt>
                <c:pt idx="266">
                  <c:v>-3.5310771152610798E-3</c:v>
                </c:pt>
                <c:pt idx="267">
                  <c:v>3.5366932287309201E-4</c:v>
                </c:pt>
                <c:pt idx="268">
                  <c:v>2.35654540273301E-4</c:v>
                </c:pt>
                <c:pt idx="269">
                  <c:v>5.2863559231480202E-3</c:v>
                </c:pt>
                <c:pt idx="270">
                  <c:v>7.7031193229385696E-3</c:v>
                </c:pt>
                <c:pt idx="271">
                  <c:v>-1.26361807714704E-2</c:v>
                </c:pt>
                <c:pt idx="272">
                  <c:v>7.0398038007724898E-3</c:v>
                </c:pt>
                <c:pt idx="273">
                  <c:v>2.3301970694640101E-3</c:v>
                </c:pt>
                <c:pt idx="274">
                  <c:v>-2.4411520405277199E-3</c:v>
                </c:pt>
                <c:pt idx="275">
                  <c:v>1.38698478641504E-2</c:v>
                </c:pt>
                <c:pt idx="276">
                  <c:v>-6.9108775398470301E-3</c:v>
                </c:pt>
                <c:pt idx="277">
                  <c:v>4.4974993645105904E-3</c:v>
                </c:pt>
                <c:pt idx="278">
                  <c:v>-1.9618082131195799E-3</c:v>
                </c:pt>
                <c:pt idx="279">
                  <c:v>-3.1298930089277001E-3</c:v>
                </c:pt>
                <c:pt idx="280">
                  <c:v>-7.6923456231557299E-3</c:v>
                </c:pt>
                <c:pt idx="281">
                  <c:v>1.0524470362782E-3</c:v>
                </c:pt>
                <c:pt idx="282">
                  <c:v>1.2543718478530299E-2</c:v>
                </c:pt>
                <c:pt idx="283">
                  <c:v>-1.73581367780909E-3</c:v>
                </c:pt>
                <c:pt idx="284">
                  <c:v>5.5536414869456598E-3</c:v>
                </c:pt>
                <c:pt idx="285">
                  <c:v>4.1450836551688401E-3</c:v>
                </c:pt>
                <c:pt idx="286">
                  <c:v>-8.3074205698562293E-3</c:v>
                </c:pt>
                <c:pt idx="287">
                  <c:v>7.9626524230175799E-3</c:v>
                </c:pt>
                <c:pt idx="288">
                  <c:v>-4.3966852860563904E-3</c:v>
                </c:pt>
                <c:pt idx="289">
                  <c:v>-1.3366361503263599E-2</c:v>
                </c:pt>
                <c:pt idx="290">
                  <c:v>1.7689726884345901E-3</c:v>
                </c:pt>
                <c:pt idx="291">
                  <c:v>1.6824792249980802E-2</c:v>
                </c:pt>
                <c:pt idx="292">
                  <c:v>-1.73943338343311E-3</c:v>
                </c:pt>
                <c:pt idx="293">
                  <c:v>7.23293403136067E-3</c:v>
                </c:pt>
                <c:pt idx="294">
                  <c:v>-6.4946391336481099E-3</c:v>
                </c:pt>
                <c:pt idx="295">
                  <c:v>2.17104863709013E-2</c:v>
                </c:pt>
                <c:pt idx="296">
                  <c:v>1.53183148488511E-2</c:v>
                </c:pt>
                <c:pt idx="297">
                  <c:v>8.2277903683684196E-3</c:v>
                </c:pt>
                <c:pt idx="298">
                  <c:v>-1.20396343880077E-3</c:v>
                </c:pt>
                <c:pt idx="299">
                  <c:v>9.1683680868795102E-3</c:v>
                </c:pt>
                <c:pt idx="300">
                  <c:v>-2.6109675407202898E-3</c:v>
                </c:pt>
                <c:pt idx="301">
                  <c:v>3.2674399898604802E-4</c:v>
                </c:pt>
                <c:pt idx="302">
                  <c:v>0</c:v>
                </c:pt>
                <c:pt idx="303">
                  <c:v>1.4126617177095699E-3</c:v>
                </c:pt>
                <c:pt idx="304">
                  <c:v>1.64546380719609E-2</c:v>
                </c:pt>
                <c:pt idx="305">
                  <c:v>-1.02927894854323E-2</c:v>
                </c:pt>
                <c:pt idx="306">
                  <c:v>-8.1156101979228193E-3</c:v>
                </c:pt>
                <c:pt idx="307">
                  <c:v>1.58451172801903E-2</c:v>
                </c:pt>
                <c:pt idx="308">
                  <c:v>9.6107707136164496E-4</c:v>
                </c:pt>
                <c:pt idx="309">
                  <c:v>-6.4000002184546397E-4</c:v>
                </c:pt>
                <c:pt idx="310">
                  <c:v>-8.6803309863737899E-3</c:v>
                </c:pt>
                <c:pt idx="311">
                  <c:v>-1.9392378410864599E-3</c:v>
                </c:pt>
                <c:pt idx="312">
                  <c:v>1.3177114978577299E-2</c:v>
                </c:pt>
                <c:pt idx="313">
                  <c:v>-8.5251538370574402E-4</c:v>
                </c:pt>
                <c:pt idx="314">
                  <c:v>4.4714223334012503E-3</c:v>
                </c:pt>
                <c:pt idx="315">
                  <c:v>1.54943811243586E-2</c:v>
                </c:pt>
                <c:pt idx="316">
                  <c:v>4.0707743704814104E-3</c:v>
                </c:pt>
                <c:pt idx="317">
                  <c:v>6.2305497506361602E-3</c:v>
                </c:pt>
                <c:pt idx="318">
                  <c:v>-1.9726995228636999E-3</c:v>
                </c:pt>
                <c:pt idx="319">
                  <c:v>-1.09942995289055E-2</c:v>
                </c:pt>
                <c:pt idx="320">
                  <c:v>8.1787181287419197E-3</c:v>
                </c:pt>
                <c:pt idx="321">
                  <c:v>1.56519049014192E-3</c:v>
                </c:pt>
                <c:pt idx="322">
                  <c:v>4.6809260068108802E-3</c:v>
                </c:pt>
                <c:pt idx="323">
                  <c:v>2.07490410268535E-4</c:v>
                </c:pt>
                <c:pt idx="324">
                  <c:v>-7.8088792874002897E-3</c:v>
                </c:pt>
                <c:pt idx="325">
                  <c:v>-3.1362709995205799E-4</c:v>
                </c:pt>
                <c:pt idx="326">
                  <c:v>-2.3581241634550399E-3</c:v>
                </c:pt>
                <c:pt idx="327">
                  <c:v>1.04887856629906E-3</c:v>
                </c:pt>
                <c:pt idx="328">
                  <c:v>-1.93503262067155E-2</c:v>
                </c:pt>
                <c:pt idx="329">
                  <c:v>1.6002563824639999E-3</c:v>
                </c:pt>
                <c:pt idx="330">
                  <c:v>-6.3979528733935096E-4</c:v>
                </c:pt>
                <c:pt idx="331">
                  <c:v>9.2372053524817695E-3</c:v>
                </c:pt>
                <c:pt idx="332">
                  <c:v>4.2247576420119398E-4</c:v>
                </c:pt>
                <c:pt idx="333">
                  <c:v>-7.6287718996211999E-3</c:v>
                </c:pt>
                <c:pt idx="334">
                  <c:v>-2.22625745456544E-2</c:v>
                </c:pt>
                <c:pt idx="335">
                  <c:v>-1.3136477905369899E-2</c:v>
                </c:pt>
                <c:pt idx="336">
                  <c:v>0</c:v>
                </c:pt>
                <c:pt idx="337">
                  <c:v>0</c:v>
                </c:pt>
                <c:pt idx="338">
                  <c:v>-3.6429912785010902E-3</c:v>
                </c:pt>
                <c:pt idx="339">
                  <c:v>2.0686996135600998E-2</c:v>
                </c:pt>
                <c:pt idx="340">
                  <c:v>-1.9518548812194E-3</c:v>
                </c:pt>
                <c:pt idx="341">
                  <c:v>-1.5092149975880501E-2</c:v>
                </c:pt>
                <c:pt idx="342">
                  <c:v>1.1001110095523101E-3</c:v>
                </c:pt>
                <c:pt idx="343">
                  <c:v>-1.9788924663614398E-3</c:v>
                </c:pt>
                <c:pt idx="344">
                  <c:v>4.2735302892291703E-3</c:v>
                </c:pt>
                <c:pt idx="345">
                  <c:v>2.9416592547863202E-3</c:v>
                </c:pt>
                <c:pt idx="346">
                  <c:v>5.4350791975142502E-4</c:v>
                </c:pt>
                <c:pt idx="347">
                  <c:v>-1.9569477869610399E-3</c:v>
                </c:pt>
                <c:pt idx="348">
                  <c:v>-2.7827866888340599E-3</c:v>
                </c:pt>
                <c:pt idx="349">
                  <c:v>1.9678589492404699E-3</c:v>
                </c:pt>
                <c:pt idx="350">
                  <c:v>3.2749306711606698E-4</c:v>
                </c:pt>
                <c:pt idx="351">
                  <c:v>6.2000524928455102E-3</c:v>
                </c:pt>
                <c:pt idx="352">
                  <c:v>6.8082610201552598E-3</c:v>
                </c:pt>
                <c:pt idx="353">
                  <c:v>-6.4641243362679698E-4</c:v>
                </c:pt>
                <c:pt idx="354">
                  <c:v>-7.78971806533337E-3</c:v>
                </c:pt>
                <c:pt idx="355">
                  <c:v>-1.6331896137195101E-3</c:v>
                </c:pt>
                <c:pt idx="356">
                  <c:v>1.4949904694659901E-2</c:v>
                </c:pt>
                <c:pt idx="357">
                  <c:v>5.7896591444842596E-3</c:v>
                </c:pt>
                <c:pt idx="358">
                  <c:v>-3.20769850384697E-4</c:v>
                </c:pt>
                <c:pt idx="359">
                  <c:v>-2.5698697085833398E-3</c:v>
                </c:pt>
                <c:pt idx="360">
                  <c:v>1.1232368060811999E-3</c:v>
                </c:pt>
                <c:pt idx="361">
                  <c:v>1.28000017476263E-3</c:v>
                </c:pt>
                <c:pt idx="362">
                  <c:v>-8.3494383573922207E-3</c:v>
                </c:pt>
                <c:pt idx="363">
                  <c:v>-3.0116842470403801E-2</c:v>
                </c:pt>
                <c:pt idx="364">
                  <c:v>-4.7978513107226001E-3</c:v>
                </c:pt>
                <c:pt idx="365">
                  <c:v>2.5300950121360698E-2</c:v>
                </c:pt>
                <c:pt idx="366">
                  <c:v>-1.02429443375045E-2</c:v>
                </c:pt>
                <c:pt idx="367">
                  <c:v>2.3306487398327198E-2</c:v>
                </c:pt>
                <c:pt idx="368">
                  <c:v>-1.3721221479793801E-2</c:v>
                </c:pt>
                <c:pt idx="369">
                  <c:v>2.1858001820530899E-3</c:v>
                </c:pt>
                <c:pt idx="370">
                  <c:v>2.70809586026706E-2</c:v>
                </c:pt>
                <c:pt idx="371">
                  <c:v>-2.5448305178785501E-2</c:v>
                </c:pt>
                <c:pt idx="372">
                  <c:v>6.1798863129083796E-3</c:v>
                </c:pt>
                <c:pt idx="373">
                  <c:v>1.2246366392157201E-2</c:v>
                </c:pt>
                <c:pt idx="374">
                  <c:v>2.6585986630098201E-3</c:v>
                </c:pt>
                <c:pt idx="375">
                  <c:v>1.2944142845698701E-2</c:v>
                </c:pt>
                <c:pt idx="376">
                  <c:v>-8.5053276944878995E-3</c:v>
                </c:pt>
                <c:pt idx="377">
                  <c:v>2.8431546557084802E-3</c:v>
                </c:pt>
                <c:pt idx="378">
                  <c:v>7.5424619036314903E-3</c:v>
                </c:pt>
                <c:pt idx="379">
                  <c:v>-4.70072216213052E-4</c:v>
                </c:pt>
                <c:pt idx="380">
                  <c:v>-1.26264303728118E-2</c:v>
                </c:pt>
                <c:pt idx="381">
                  <c:v>2.2211654380197001E-3</c:v>
                </c:pt>
                <c:pt idx="382">
                  <c:v>-2.8566913570903401E-3</c:v>
                </c:pt>
                <c:pt idx="383">
                  <c:v>5.5688187770982804E-3</c:v>
                </c:pt>
                <c:pt idx="384">
                  <c:v>-3.13087293946037E-3</c:v>
                </c:pt>
                <c:pt idx="385">
                  <c:v>3.1308729394602399E-3</c:v>
                </c:pt>
                <c:pt idx="386">
                  <c:v>7.4743418659197602E-3</c:v>
                </c:pt>
                <c:pt idx="387">
                  <c:v>-3.73018772592383E-3</c:v>
                </c:pt>
                <c:pt idx="388">
                  <c:v>-1.35226689853811E-3</c:v>
                </c:pt>
                <c:pt idx="389">
                  <c:v>2.19585133303111E-2</c:v>
                </c:pt>
                <c:pt idx="390">
                  <c:v>1.83374134514179E-3</c:v>
                </c:pt>
                <c:pt idx="391">
                  <c:v>-8.8943999948157305E-3</c:v>
                </c:pt>
                <c:pt idx="392">
                  <c:v>-9.2464176721856496E-4</c:v>
                </c:pt>
                <c:pt idx="393">
                  <c:v>-4.1139571199620798E-4</c:v>
                </c:pt>
                <c:pt idx="394">
                  <c:v>9.2578312429222702E-4</c:v>
                </c:pt>
                <c:pt idx="395">
                  <c:v>-1.3664808901722E-2</c:v>
                </c:pt>
                <c:pt idx="396">
                  <c:v>-2.7260008095617301E-2</c:v>
                </c:pt>
                <c:pt idx="397">
                  <c:v>3.5284719847962901E-3</c:v>
                </c:pt>
                <c:pt idx="398">
                  <c:v>2.0218205108293199E-3</c:v>
                </c:pt>
                <c:pt idx="399">
                  <c:v>1.6101373899215399E-2</c:v>
                </c:pt>
                <c:pt idx="400">
                  <c:v>-6.9139181764346297E-3</c:v>
                </c:pt>
                <c:pt idx="401">
                  <c:v>6.2873517398961496E-3</c:v>
                </c:pt>
                <c:pt idx="402">
                  <c:v>8.4257012740849308E-3</c:v>
                </c:pt>
                <c:pt idx="403">
                  <c:v>-7.22503548376798E-3</c:v>
                </c:pt>
                <c:pt idx="404">
                  <c:v>1.04249877967077E-2</c:v>
                </c:pt>
                <c:pt idx="405">
                  <c:v>1.1250118654596301E-2</c:v>
                </c:pt>
                <c:pt idx="406">
                  <c:v>-2.4891114282668699E-3</c:v>
                </c:pt>
                <c:pt idx="407">
                  <c:v>-6.8771762139559402E-3</c:v>
                </c:pt>
                <c:pt idx="408">
                  <c:v>2.5000117188488601E-3</c:v>
                </c:pt>
                <c:pt idx="409">
                  <c:v>-5.3067082550170199E-3</c:v>
                </c:pt>
                <c:pt idx="410">
                  <c:v>1.05854039466399E-2</c:v>
                </c:pt>
                <c:pt idx="411">
                  <c:v>3.4008380280998699E-3</c:v>
                </c:pt>
                <c:pt idx="412">
                  <c:v>-7.4349784875180902E-3</c:v>
                </c:pt>
                <c:pt idx="413">
                  <c:v>-1.0101783165109599E-2</c:v>
                </c:pt>
                <c:pt idx="414">
                  <c:v>-1.06332563013687E-2</c:v>
                </c:pt>
                <c:pt idx="415">
                  <c:v>1.15943327809192E-2</c:v>
                </c:pt>
                <c:pt idx="416">
                  <c:v>-2.0052418337666099E-2</c:v>
                </c:pt>
                <c:pt idx="417">
                  <c:v>-2.4806960846276802E-2</c:v>
                </c:pt>
                <c:pt idx="418">
                  <c:v>1.11613372324737E-4</c:v>
                </c:pt>
                <c:pt idx="419">
                  <c:v>6.6934406782809903E-4</c:v>
                </c:pt>
                <c:pt idx="420">
                  <c:v>6.6689143461073699E-3</c:v>
                </c:pt>
                <c:pt idx="421">
                  <c:v>5.30329383489657E-3</c:v>
                </c:pt>
                <c:pt idx="422">
                  <c:v>4.9911656145410696E-3</c:v>
                </c:pt>
                <c:pt idx="423">
                  <c:v>4.5263575501314603E-3</c:v>
                </c:pt>
                <c:pt idx="424">
                  <c:v>-2.5839807659250201E-3</c:v>
                </c:pt>
                <c:pt idx="425">
                  <c:v>-6.8148892664901903E-3</c:v>
                </c:pt>
                <c:pt idx="426">
                  <c:v>1.30165979979592E-3</c:v>
                </c:pt>
                <c:pt idx="427">
                  <c:v>1.3698375982543899E-2</c:v>
                </c:pt>
                <c:pt idx="428">
                  <c:v>-8.7774858212234103E-3</c:v>
                </c:pt>
                <c:pt idx="429">
                  <c:v>-1.52287207018247E-2</c:v>
                </c:pt>
                <c:pt idx="430">
                  <c:v>-4.1646704436482402E-3</c:v>
                </c:pt>
                <c:pt idx="431">
                  <c:v>-1.2924250980935199E-2</c:v>
                </c:pt>
                <c:pt idx="432">
                  <c:v>-8.6756118678360302E-3</c:v>
                </c:pt>
                <c:pt idx="433">
                  <c:v>-1.7848596403637298E-2</c:v>
                </c:pt>
                <c:pt idx="434">
                  <c:v>-1.40293147893396E-2</c:v>
                </c:pt>
                <c:pt idx="435">
                  <c:v>5.1555364235884504E-3</c:v>
                </c:pt>
                <c:pt idx="436">
                  <c:v>-4.8110058430915403E-3</c:v>
                </c:pt>
                <c:pt idx="437">
                  <c:v>1.14626431160155E-3</c:v>
                </c:pt>
                <c:pt idx="438">
                  <c:v>2.40013830289273E-3</c:v>
                </c:pt>
                <c:pt idx="439">
                  <c:v>-3.4305350967891398E-3</c:v>
                </c:pt>
                <c:pt idx="440">
                  <c:v>-1.3755160353100899E-3</c:v>
                </c:pt>
                <c:pt idx="441">
                  <c:v>2.06256518634855E-3</c:v>
                </c:pt>
                <c:pt idx="442">
                  <c:v>1.8264885882085199E-3</c:v>
                </c:pt>
                <c:pt idx="443">
                  <c:v>-1.0251154152453E-3</c:v>
                </c:pt>
                <c:pt idx="444">
                  <c:v>1.0880760186520301E-2</c:v>
                </c:pt>
                <c:pt idx="445">
                  <c:v>3.0390028454002401E-3</c:v>
                </c:pt>
                <c:pt idx="446">
                  <c:v>-5.7481138826012603E-3</c:v>
                </c:pt>
                <c:pt idx="447">
                  <c:v>1.01522982157875E-3</c:v>
                </c:pt>
                <c:pt idx="448">
                  <c:v>0</c:v>
                </c:pt>
                <c:pt idx="449">
                  <c:v>-3.3778078348520302E-4</c:v>
                </c:pt>
                <c:pt idx="450">
                  <c:v>1.0130002554590901E-3</c:v>
                </c:pt>
                <c:pt idx="451">
                  <c:v>8.9877596301414498E-4</c:v>
                </c:pt>
                <c:pt idx="452">
                  <c:v>-4.0472230623979904E-3</c:v>
                </c:pt>
                <c:pt idx="453">
                  <c:v>1.68833401576793E-3</c:v>
                </c:pt>
                <c:pt idx="454">
                  <c:v>4.0404095370049102E-3</c:v>
                </c:pt>
                <c:pt idx="455">
                  <c:v>-1.1490494791599699E-2</c:v>
                </c:pt>
                <c:pt idx="456">
                  <c:v>-7.9405629972866595E-4</c:v>
                </c:pt>
                <c:pt idx="457">
                  <c:v>5.0977170716685798E-3</c:v>
                </c:pt>
                <c:pt idx="458">
                  <c:v>-2.3757011003926998E-3</c:v>
                </c:pt>
                <c:pt idx="459">
                  <c:v>6.7934785221418698E-4</c:v>
                </c:pt>
                <c:pt idx="460">
                  <c:v>2.7127856582357499E-3</c:v>
                </c:pt>
                <c:pt idx="461">
                  <c:v>9.01815452556165E-4</c:v>
                </c:pt>
                <c:pt idx="462">
                  <c:v>-4.4000747923639604E-3</c:v>
                </c:pt>
                <c:pt idx="463">
                  <c:v>7.7716221533803602E-3</c:v>
                </c:pt>
                <c:pt idx="464">
                  <c:v>-4.0472230623979904E-3</c:v>
                </c:pt>
                <c:pt idx="465">
                  <c:v>6.4005608437447603E-3</c:v>
                </c:pt>
                <c:pt idx="466">
                  <c:v>-3.7143723860890801E-3</c:v>
                </c:pt>
                <c:pt idx="467">
                  <c:v>-5.1063940745740303E-3</c:v>
                </c:pt>
                <c:pt idx="468">
                  <c:v>1.6920877488337201E-2</c:v>
                </c:pt>
                <c:pt idx="469">
                  <c:v>-7.0719270992405199E-3</c:v>
                </c:pt>
                <c:pt idx="470">
                  <c:v>2.6999678906121402E-3</c:v>
                </c:pt>
                <c:pt idx="471">
                  <c:v>1.1232799881639201E-4</c:v>
                </c:pt>
                <c:pt idx="472">
                  <c:v>1.33870807824593E-2</c:v>
                </c:pt>
                <c:pt idx="473">
                  <c:v>9.5947799760184097E-3</c:v>
                </c:pt>
                <c:pt idx="474">
                  <c:v>5.2545276891289797E-3</c:v>
                </c:pt>
                <c:pt idx="475">
                  <c:v>-3.2776143665579598E-4</c:v>
                </c:pt>
                <c:pt idx="476">
                  <c:v>-1.1213837826968999E-2</c:v>
                </c:pt>
                <c:pt idx="477">
                  <c:v>-3.3222621919778502E-3</c:v>
                </c:pt>
                <c:pt idx="478">
                  <c:v>-1.6652793190612099E-3</c:v>
                </c:pt>
                <c:pt idx="479">
                  <c:v>2.3306153382822901E-3</c:v>
                </c:pt>
                <c:pt idx="480">
                  <c:v>1.87918477029815E-3</c:v>
                </c:pt>
                <c:pt idx="481">
                  <c:v>5.6059503779411603E-3</c:v>
                </c:pt>
                <c:pt idx="482">
                  <c:v>1.7924547032253199E-2</c:v>
                </c:pt>
                <c:pt idx="483">
                  <c:v>-1.3331363103922E-2</c:v>
                </c:pt>
                <c:pt idx="484">
                  <c:v>5.8746905247889303E-3</c:v>
                </c:pt>
                <c:pt idx="485">
                  <c:v>-4.1476195456286499E-3</c:v>
                </c:pt>
                <c:pt idx="486">
                  <c:v>4.60224349465615E-3</c:v>
                </c:pt>
                <c:pt idx="487">
                  <c:v>-3.2851540714616502E-3</c:v>
                </c:pt>
                <c:pt idx="488">
                  <c:v>-1.6466330083155E-3</c:v>
                </c:pt>
                <c:pt idx="489">
                  <c:v>-4.9562302016387004E-3</c:v>
                </c:pt>
                <c:pt idx="490">
                  <c:v>-9.9519065463912803E-4</c:v>
                </c:pt>
                <c:pt idx="491">
                  <c:v>-1.23685347448237E-2</c:v>
                </c:pt>
                <c:pt idx="492">
                  <c:v>-1.5935241418028E-2</c:v>
                </c:pt>
                <c:pt idx="493">
                  <c:v>-1.9324272826402901E-2</c:v>
                </c:pt>
                <c:pt idx="494">
                  <c:v>5.5594305801492999E-3</c:v>
                </c:pt>
                <c:pt idx="495">
                  <c:v>-1.2729287007884301E-3</c:v>
                </c:pt>
                <c:pt idx="496">
                  <c:v>-1.18965713772629E-2</c:v>
                </c:pt>
                <c:pt idx="497">
                  <c:v>-4.5863548377245303E-3</c:v>
                </c:pt>
                <c:pt idx="498">
                  <c:v>-8.5227788619827403E-3</c:v>
                </c:pt>
                <c:pt idx="499">
                  <c:v>1.0642172096145101E-2</c:v>
                </c:pt>
                <c:pt idx="500">
                  <c:v>-1.0602588900281301E-3</c:v>
                </c:pt>
                <c:pt idx="501">
                  <c:v>-6.0358784348396796E-3</c:v>
                </c:pt>
                <c:pt idx="502">
                  <c:v>4.6189458562946803E-3</c:v>
                </c:pt>
                <c:pt idx="503">
                  <c:v>1.8265347977293199E-2</c:v>
                </c:pt>
                <c:pt idx="504">
                  <c:v>-3.1375308987533698E-3</c:v>
                </c:pt>
                <c:pt idx="505">
                  <c:v>2.31965677476784E-3</c:v>
                </c:pt>
                <c:pt idx="506">
                  <c:v>3.4614087865894698E-3</c:v>
                </c:pt>
                <c:pt idx="507">
                  <c:v>-1.7292067251939299E-3</c:v>
                </c:pt>
                <c:pt idx="508">
                  <c:v>-2.42592390676784E-3</c:v>
                </c:pt>
                <c:pt idx="509">
                  <c:v>3.4638067191879599E-3</c:v>
                </c:pt>
                <c:pt idx="510">
                  <c:v>-1.15280420769748E-4</c:v>
                </c:pt>
                <c:pt idx="511">
                  <c:v>1.03235603713949E-2</c:v>
                </c:pt>
                <c:pt idx="512">
                  <c:v>9.5401064275353002E-3</c:v>
                </c:pt>
                <c:pt idx="513">
                  <c:v>-3.7370520814535599E-3</c:v>
                </c:pt>
                <c:pt idx="514">
                  <c:v>3.4030968509481601E-4</c:v>
                </c:pt>
                <c:pt idx="515">
                  <c:v>-1.10827120971193E-3</c:v>
                </c:pt>
                <c:pt idx="516">
                  <c:v>4.7732787526575896E-3</c:v>
                </c:pt>
                <c:pt idx="517">
                  <c:v>-1.02092913410712E-3</c:v>
                </c:pt>
                <c:pt idx="518">
                  <c:v>9.4883802332056209E-3</c:v>
                </c:pt>
                <c:pt idx="519">
                  <c:v>-2.8224836996994999E-3</c:v>
                </c:pt>
                <c:pt idx="520">
                  <c:v>-5.7990952214812402E-3</c:v>
                </c:pt>
                <c:pt idx="521">
                  <c:v>7.1587147375209697E-3</c:v>
                </c:pt>
                <c:pt idx="522">
                  <c:v>6.4330677247982403E-3</c:v>
                </c:pt>
                <c:pt idx="523">
                  <c:v>-6.7727993400924398E-3</c:v>
                </c:pt>
                <c:pt idx="524">
                  <c:v>5.50419695363168E-3</c:v>
                </c:pt>
                <c:pt idx="525">
                  <c:v>4.33550787494014E-3</c:v>
                </c:pt>
                <c:pt idx="526">
                  <c:v>9.9338565242906695E-3</c:v>
                </c:pt>
                <c:pt idx="527">
                  <c:v>7.5496829954087999E-3</c:v>
                </c:pt>
                <c:pt idx="528">
                  <c:v>-5.9035920887402097E-3</c:v>
                </c:pt>
                <c:pt idx="529">
                  <c:v>-2.42105169082437E-3</c:v>
                </c:pt>
                <c:pt idx="530">
                  <c:v>-4.3167923584862501E-3</c:v>
                </c:pt>
                <c:pt idx="531">
                  <c:v>8.6150300884950994E-3</c:v>
                </c:pt>
                <c:pt idx="532">
                  <c:v>-1.0947198395260101E-2</c:v>
                </c:pt>
                <c:pt idx="533">
                  <c:v>-8.7102728248932507E-3</c:v>
                </c:pt>
                <c:pt idx="534">
                  <c:v>5.6031839270890399E-4</c:v>
                </c:pt>
                <c:pt idx="535">
                  <c:v>-6.7408411632991104E-3</c:v>
                </c:pt>
                <c:pt idx="536">
                  <c:v>-1.4305421067884501E-2</c:v>
                </c:pt>
                <c:pt idx="537">
                  <c:v>-3.09225465436455E-3</c:v>
                </c:pt>
                <c:pt idx="538">
                  <c:v>5.4907481804165898E-3</c:v>
                </c:pt>
                <c:pt idx="539">
                  <c:v>-5.7087414764107999E-4</c:v>
                </c:pt>
                <c:pt idx="540">
                  <c:v>-1.3112679255545601E-2</c:v>
                </c:pt>
                <c:pt idx="541">
                  <c:v>2.0286066121646799E-2</c:v>
                </c:pt>
                <c:pt idx="542">
                  <c:v>-1.3363227812167099E-2</c:v>
                </c:pt>
                <c:pt idx="543">
                  <c:v>4.8176280377792103E-3</c:v>
                </c:pt>
                <c:pt idx="544">
                  <c:v>-7.6392232271323499E-3</c:v>
                </c:pt>
                <c:pt idx="545">
                  <c:v>-3.5130862823976299E-4</c:v>
                </c:pt>
                <c:pt idx="546">
                  <c:v>-9.5322875356850904E-3</c:v>
                </c:pt>
                <c:pt idx="547">
                  <c:v>-1.7534891932728398E-2</c:v>
                </c:pt>
                <c:pt idx="548">
                  <c:v>4.6821623445066603E-3</c:v>
                </c:pt>
                <c:pt idx="549">
                  <c:v>1.19560147309531E-3</c:v>
                </c:pt>
                <c:pt idx="550">
                  <c:v>1.2453461071286601E-2</c:v>
                </c:pt>
                <c:pt idx="551">
                  <c:v>7.0696362081990299E-4</c:v>
                </c:pt>
                <c:pt idx="552">
                  <c:v>1.0544913176615E-2</c:v>
                </c:pt>
                <c:pt idx="553">
                  <c:v>1.7675039931724899E-2</c:v>
                </c:pt>
                <c:pt idx="554">
                  <c:v>-9.1732657366442303E-4</c:v>
                </c:pt>
                <c:pt idx="555">
                  <c:v>2.06469447057179E-3</c:v>
                </c:pt>
                <c:pt idx="556">
                  <c:v>1.3656750320074599E-2</c:v>
                </c:pt>
                <c:pt idx="557">
                  <c:v>1.1798552508375301E-2</c:v>
                </c:pt>
                <c:pt idx="558">
                  <c:v>3.6795492258983398E-3</c:v>
                </c:pt>
                <c:pt idx="559">
                  <c:v>2.6604730524297099E-3</c:v>
                </c:pt>
                <c:pt idx="560">
                  <c:v>2.9766848505005899E-3</c:v>
                </c:pt>
                <c:pt idx="561">
                  <c:v>-7.9576016733140902E-3</c:v>
                </c:pt>
                <c:pt idx="562">
                  <c:v>0</c:v>
                </c:pt>
                <c:pt idx="563">
                  <c:v>-4.0026737896574401E-3</c:v>
                </c:pt>
                <c:pt idx="564">
                  <c:v>3.1049237581824598E-3</c:v>
                </c:pt>
                <c:pt idx="565">
                  <c:v>3.9656363933468896E-3</c:v>
                </c:pt>
                <c:pt idx="566">
                  <c:v>3.2927260569759098E-3</c:v>
                </c:pt>
                <c:pt idx="567">
                  <c:v>0</c:v>
                </c:pt>
                <c:pt idx="568">
                  <c:v>-2.6333129107606601E-3</c:v>
                </c:pt>
                <c:pt idx="569">
                  <c:v>-2.1980438207177299E-4</c:v>
                </c:pt>
                <c:pt idx="570">
                  <c:v>8.8655973886410996E-3</c:v>
                </c:pt>
                <c:pt idx="571">
                  <c:v>-4.9156251693269698E-3</c:v>
                </c:pt>
                <c:pt idx="572">
                  <c:v>0</c:v>
                </c:pt>
                <c:pt idx="573">
                  <c:v>3.2846116242098698E-4</c:v>
                </c:pt>
                <c:pt idx="574">
                  <c:v>-2.52734577043753E-3</c:v>
                </c:pt>
                <c:pt idx="575">
                  <c:v>8.2386361530242501E-3</c:v>
                </c:pt>
                <c:pt idx="576">
                  <c:v>2.0465226187570899E-2</c:v>
                </c:pt>
                <c:pt idx="577">
                  <c:v>8.0321302413678599E-4</c:v>
                </c:pt>
                <c:pt idx="578">
                  <c:v>1.17502658662283E-3</c:v>
                </c:pt>
                <c:pt idx="579">
                  <c:v>9.8679775765696792E-3</c:v>
                </c:pt>
                <c:pt idx="580">
                  <c:v>5.6854227688003202E-3</c:v>
                </c:pt>
                <c:pt idx="581">
                  <c:v>-2.5228647881521999E-3</c:v>
                </c:pt>
                <c:pt idx="582">
                  <c:v>1.0053493410878101E-2</c:v>
                </c:pt>
                <c:pt idx="583">
                  <c:v>-2.08463629892177E-4</c:v>
                </c:pt>
                <c:pt idx="584">
                  <c:v>-6.25782248206304E-4</c:v>
                </c:pt>
                <c:pt idx="585">
                  <c:v>-2.8208763416413402E-3</c:v>
                </c:pt>
                <c:pt idx="586">
                  <c:v>-6.6131558917173396E-3</c:v>
                </c:pt>
                <c:pt idx="587">
                  <c:v>-2.2365149459580101E-2</c:v>
                </c:pt>
                <c:pt idx="588">
                  <c:v>-9.7071739853012596E-4</c:v>
                </c:pt>
                <c:pt idx="589">
                  <c:v>-6.1758688088545703E-3</c:v>
                </c:pt>
                <c:pt idx="590">
                  <c:v>1.4565721184030701E-2</c:v>
                </c:pt>
                <c:pt idx="591">
                  <c:v>2.69472637615592E-2</c:v>
                </c:pt>
                <c:pt idx="592">
                  <c:v>-9.3882028488364601E-4</c:v>
                </c:pt>
                <c:pt idx="593">
                  <c:v>1.56177077829976E-3</c:v>
                </c:pt>
                <c:pt idx="594">
                  <c:v>-2.01454719753161E-2</c:v>
                </c:pt>
                <c:pt idx="595">
                  <c:v>-9.5435031897438995E-4</c:v>
                </c:pt>
                <c:pt idx="596">
                  <c:v>3.6467578813550098E-3</c:v>
                </c:pt>
                <c:pt idx="597">
                  <c:v>-2.7495925787743001E-3</c:v>
                </c:pt>
                <c:pt idx="598">
                  <c:v>-3.1862354897572499E-4</c:v>
                </c:pt>
                <c:pt idx="599">
                  <c:v>-7.3565020714244297E-3</c:v>
                </c:pt>
                <c:pt idx="600">
                  <c:v>2.8809298653190902E-3</c:v>
                </c:pt>
                <c:pt idx="601">
                  <c:v>-1.81362798718428E-3</c:v>
                </c:pt>
                <c:pt idx="602">
                  <c:v>8.3094118249276896E-3</c:v>
                </c:pt>
                <c:pt idx="603">
                  <c:v>1.3592749190697299E-2</c:v>
                </c:pt>
                <c:pt idx="604">
                  <c:v>2.0202707317519501E-2</c:v>
                </c:pt>
                <c:pt idx="605">
                  <c:v>4.6047663867481202E-3</c:v>
                </c:pt>
                <c:pt idx="606">
                  <c:v>1.2228689960944101E-3</c:v>
                </c:pt>
                <c:pt idx="607">
                  <c:v>-1.01212334635112E-2</c:v>
                </c:pt>
                <c:pt idx="608">
                  <c:v>1.2322860462651E-3</c:v>
                </c:pt>
                <c:pt idx="609">
                  <c:v>-2.4660924951934401E-3</c:v>
                </c:pt>
                <c:pt idx="610">
                  <c:v>1.2270092591814399E-2</c:v>
                </c:pt>
                <c:pt idx="611">
                  <c:v>2.27619174822982E-3</c:v>
                </c:pt>
                <c:pt idx="612">
                  <c:v>-1.39947522871109E-2</c:v>
                </c:pt>
                <c:pt idx="613">
                  <c:v>5.1948168771041503E-3</c:v>
                </c:pt>
                <c:pt idx="614">
                  <c:v>-1.1032903822911199E-2</c:v>
                </c:pt>
                <c:pt idx="615">
                  <c:v>3.5760240799996199E-3</c:v>
                </c:pt>
                <c:pt idx="616">
                  <c:v>-6.1162270174359799E-3</c:v>
                </c:pt>
                <c:pt idx="617">
                  <c:v>-2.01401075491183E-2</c:v>
                </c:pt>
                <c:pt idx="618">
                  <c:v>-3.7629395295423799E-3</c:v>
                </c:pt>
                <c:pt idx="619">
                  <c:v>-1.8389865111590901E-2</c:v>
                </c:pt>
                <c:pt idx="620">
                  <c:v>4.2395908025915398E-3</c:v>
                </c:pt>
                <c:pt idx="621">
                  <c:v>1.1622558978383501E-2</c:v>
                </c:pt>
                <c:pt idx="622">
                  <c:v>1.56030613649482E-3</c:v>
                </c:pt>
                <c:pt idx="623">
                  <c:v>2.8283471535426701E-2</c:v>
                </c:pt>
                <c:pt idx="624">
                  <c:v>5.4413677184710603E-3</c:v>
                </c:pt>
                <c:pt idx="625">
                  <c:v>-1.0064419884198801E-3</c:v>
                </c:pt>
                <c:pt idx="626" formatCode="0.000%">
                  <c:v>3.2136059023097602E-2</c:v>
                </c:pt>
                <c:pt idx="627">
                  <c:v>2.9239786914352799E-3</c:v>
                </c:pt>
                <c:pt idx="628">
                  <c:v>1.79402959793254E-2</c:v>
                </c:pt>
                <c:pt idx="629">
                  <c:v>-6.6177769933253201E-3</c:v>
                </c:pt>
                <c:pt idx="630">
                  <c:v>-4.3340085977252002E-4</c:v>
                </c:pt>
                <c:pt idx="631">
                  <c:v>-2.8960344596520898E-3</c:v>
                </c:pt>
                <c:pt idx="632">
                  <c:v>-2.03222598610333E-3</c:v>
                </c:pt>
                <c:pt idx="633">
                  <c:v>4.34972412646606E-3</c:v>
                </c:pt>
                <c:pt idx="634">
                  <c:v>-1.6437064972266899E-3</c:v>
                </c:pt>
                <c:pt idx="635">
                  <c:v>-1.45496897484523E-3</c:v>
                </c:pt>
                <c:pt idx="636">
                  <c:v>9.2754288181303001E-3</c:v>
                </c:pt>
                <c:pt idx="637">
                  <c:v>-2.0216613383825101E-3</c:v>
                </c:pt>
                <c:pt idx="638">
                  <c:v>-7.8363483293158592E-3</c:v>
                </c:pt>
                <c:pt idx="639">
                  <c:v>4.3422238000028401E-3</c:v>
                </c:pt>
                <c:pt idx="640">
                  <c:v>-6.0580020839151802E-3</c:v>
                </c:pt>
                <c:pt idx="641">
                  <c:v>2.3121397583793801E-3</c:v>
                </c:pt>
                <c:pt idx="642">
                  <c:v>-4.9197031654604302E-3</c:v>
                </c:pt>
                <c:pt idx="643">
                  <c:v>-1.4611598356281501E-2</c:v>
                </c:pt>
                <c:pt idx="644">
                  <c:v>5.8823544677398401E-4</c:v>
                </c:pt>
                <c:pt idx="645">
                  <c:v>-7.3735771331603899E-3</c:v>
                </c:pt>
                <c:pt idx="646">
                  <c:v>-4.4503856274756897E-3</c:v>
                </c:pt>
                <c:pt idx="647">
                  <c:v>1.0941998863982999E-2</c:v>
                </c:pt>
                <c:pt idx="648">
                  <c:v>0</c:v>
                </c:pt>
                <c:pt idx="649">
                  <c:v>4.2860516477895502E-3</c:v>
                </c:pt>
                <c:pt idx="650">
                  <c:v>-7.8706134323294694E-3</c:v>
                </c:pt>
                <c:pt idx="651">
                  <c:v>6.1269338275027401E-3</c:v>
                </c:pt>
                <c:pt idx="652">
                  <c:v>-6.7124139379042902E-3</c:v>
                </c:pt>
                <c:pt idx="653">
                  <c:v>2.9239786914352799E-3</c:v>
                </c:pt>
                <c:pt idx="654">
                  <c:v>7.6963495907882698E-3</c:v>
                </c:pt>
                <c:pt idx="655">
                  <c:v>-1.5236747265371799E-2</c:v>
                </c:pt>
                <c:pt idx="656">
                  <c:v>-6.3935120433331397E-3</c:v>
                </c:pt>
                <c:pt idx="657">
                  <c:v>-4.0899852515251696E-3</c:v>
                </c:pt>
                <c:pt idx="658">
                  <c:v>1.0773142481531999E-2</c:v>
                </c:pt>
                <c:pt idx="659">
                  <c:v>4.5065166958375303E-3</c:v>
                </c:pt>
                <c:pt idx="660">
                  <c:v>-6.0180723255630203E-3</c:v>
                </c:pt>
                <c:pt idx="661">
                  <c:v>-1.3310381694250001E-2</c:v>
                </c:pt>
                <c:pt idx="662">
                  <c:v>1.4553924851027399E-3</c:v>
                </c:pt>
                <c:pt idx="663">
                  <c:v>7.2611146019722504E-4</c:v>
                </c:pt>
                <c:pt idx="664">
                  <c:v>1.7386269230402201E-3</c:v>
                </c:pt>
                <c:pt idx="665">
                  <c:v>2.89101097570198E-3</c:v>
                </c:pt>
                <c:pt idx="666">
                  <c:v>1.1195753515161E-2</c:v>
                </c:pt>
                <c:pt idx="667">
                  <c:v>1.1636288527484599E-2</c:v>
                </c:pt>
                <c:pt idx="668">
                  <c:v>-3.3083120472520901E-3</c:v>
                </c:pt>
                <c:pt idx="669">
                  <c:v>-1.71135238572836E-3</c:v>
                </c:pt>
                <c:pt idx="670">
                  <c:v>5.1252959575656103E-3</c:v>
                </c:pt>
                <c:pt idx="671">
                  <c:v>-5.6818183346747598E-4</c:v>
                </c:pt>
                <c:pt idx="672">
                  <c:v>-4.2716852653030997E-3</c:v>
                </c:pt>
                <c:pt idx="673">
                  <c:v>-2.8551036720549002E-4</c:v>
                </c:pt>
                <c:pt idx="674">
                  <c:v>-3.43347976789152E-3</c:v>
                </c:pt>
                <c:pt idx="675">
                  <c:v>1.1458036200579201E-3</c:v>
                </c:pt>
                <c:pt idx="676">
                  <c:v>1.2235178950702001E-2</c:v>
                </c:pt>
                <c:pt idx="677">
                  <c:v>-2.5484935214819399E-3</c:v>
                </c:pt>
                <c:pt idx="678">
                  <c:v>-6.4893737662944199E-3</c:v>
                </c:pt>
                <c:pt idx="679">
                  <c:v>-3.1851771535851602E-3</c:v>
                </c:pt>
                <c:pt idx="680">
                  <c:v>-5.5256793206633001E-3</c:v>
                </c:pt>
                <c:pt idx="681">
                  <c:v>-1.05541876786901E-2</c:v>
                </c:pt>
                <c:pt idx="682">
                  <c:v>4.4111231649761702E-3</c:v>
                </c:pt>
                <c:pt idx="683">
                  <c:v>2.3391908862155099E-3</c:v>
                </c:pt>
                <c:pt idx="684">
                  <c:v>-5.8445519962832398E-3</c:v>
                </c:pt>
                <c:pt idx="685">
                  <c:v>-1.9533027064800298E-2</c:v>
                </c:pt>
                <c:pt idx="686">
                  <c:v>3.5799560907166799E-3</c:v>
                </c:pt>
                <c:pt idx="687">
                  <c:v>1.30179353183211E-2</c:v>
                </c:pt>
                <c:pt idx="688">
                  <c:v>-5.8840850818973097E-4</c:v>
                </c:pt>
                <c:pt idx="689">
                  <c:v>-5.3144500634925897E-3</c:v>
                </c:pt>
                <c:pt idx="690">
                  <c:v>-7.4283509015168397E-3</c:v>
                </c:pt>
                <c:pt idx="691">
                  <c:v>1.2153699327942901E-2</c:v>
                </c:pt>
                <c:pt idx="692">
                  <c:v>1.4721039019444399E-3</c:v>
                </c:pt>
                <c:pt idx="693">
                  <c:v>-9.8082488079593601E-5</c:v>
                </c:pt>
                <c:pt idx="694">
                  <c:v>6.7458827457274797E-3</c:v>
                </c:pt>
                <c:pt idx="695">
                  <c:v>2.62735518238071E-3</c:v>
                </c:pt>
                <c:pt idx="696">
                  <c:v>1.7477429441605399E-3</c:v>
                </c:pt>
                <c:pt idx="697">
                  <c:v>-2.33100338647548E-3</c:v>
                </c:pt>
                <c:pt idx="698">
                  <c:v>-1.24287432475619E-3</c:v>
                </c:pt>
                <c:pt idx="699">
                  <c:v>5.55475774133976E-3</c:v>
                </c:pt>
                <c:pt idx="700">
                  <c:v>4.0733253876358696E-3</c:v>
                </c:pt>
                <c:pt idx="701">
                  <c:v>8.96089245127118E-3</c:v>
                </c:pt>
                <c:pt idx="702">
                  <c:v>-1.8275426916487399E-3</c:v>
                </c:pt>
                <c:pt idx="703">
                  <c:v>-2.0275169871053901E-3</c:v>
                </c:pt>
                <c:pt idx="704">
                  <c:v>-2.3222071393607202E-3</c:v>
                </c:pt>
                <c:pt idx="705">
                  <c:v>-4.9526685358475203E-3</c:v>
                </c:pt>
                <c:pt idx="706">
                  <c:v>-4.39046512372958E-3</c:v>
                </c:pt>
                <c:pt idx="707">
                  <c:v>-1.0773233020086499E-3</c:v>
                </c:pt>
                <c:pt idx="708">
                  <c:v>8.8248277531812196E-4</c:v>
                </c:pt>
                <c:pt idx="709">
                  <c:v>8.7822578512544193E-3</c:v>
                </c:pt>
                <c:pt idx="710">
                  <c:v>4.3623742294251304E-3</c:v>
                </c:pt>
                <c:pt idx="711">
                  <c:v>-7.2812321102703002E-3</c:v>
                </c:pt>
                <c:pt idx="712">
                  <c:v>-1.66056509477999E-3</c:v>
                </c:pt>
                <c:pt idx="713">
                  <c:v>0</c:v>
                </c:pt>
                <c:pt idx="714">
                  <c:v>-1.7641874613875199E-3</c:v>
                </c:pt>
                <c:pt idx="715">
                  <c:v>1.14119746179565E-2</c:v>
                </c:pt>
                <c:pt idx="716">
                  <c:v>-5.5434131742976601E-3</c:v>
                </c:pt>
                <c:pt idx="717">
                  <c:v>1.2653930609712199E-3</c:v>
                </c:pt>
                <c:pt idx="718">
                  <c:v>5.5224671669556E-3</c:v>
                </c:pt>
                <c:pt idx="719">
                  <c:v>-7.8568714952202395E-3</c:v>
                </c:pt>
                <c:pt idx="720">
                  <c:v>-6.1538655743781099E-3</c:v>
                </c:pt>
                <c:pt idx="721">
                  <c:v>-2.9437760440134001E-3</c:v>
                </c:pt>
                <c:pt idx="722">
                  <c:v>-3.25880243316698E-3</c:v>
                </c:pt>
                <c:pt idx="723">
                  <c:v>-1.7878431460642899E-3</c:v>
                </c:pt>
                <c:pt idx="724">
                  <c:v>4.7604969403241999E-3</c:v>
                </c:pt>
                <c:pt idx="725">
                  <c:v>-9.5437646551788501E-3</c:v>
                </c:pt>
                <c:pt idx="726">
                  <c:v>-9.00631415354866E-4</c:v>
                </c:pt>
                <c:pt idx="727">
                  <c:v>1.4332881971695599E-2</c:v>
                </c:pt>
                <c:pt idx="728">
                  <c:v>-8.3358624993212296E-3</c:v>
                </c:pt>
                <c:pt idx="729">
                  <c:v>1.2182590130751601E-2</c:v>
                </c:pt>
                <c:pt idx="730">
                  <c:v>1.46587204110653E-2</c:v>
                </c:pt>
                <c:pt idx="731">
                  <c:v>4.4329457413294299E-3</c:v>
                </c:pt>
                <c:pt idx="732">
                  <c:v>7.4392331639392901E-3</c:v>
                </c:pt>
                <c:pt idx="733">
                  <c:v>-2.85469791352628E-3</c:v>
                </c:pt>
                <c:pt idx="734">
                  <c:v>3.42466088136417E-3</c:v>
                </c:pt>
                <c:pt idx="735">
                  <c:v>-8.5506631973338704E-4</c:v>
                </c:pt>
                <c:pt idx="736">
                  <c:v>1.61191230529733E-3</c:v>
                </c:pt>
                <c:pt idx="737">
                  <c:v>-2.8417183090277002E-3</c:v>
                </c:pt>
                <c:pt idx="738">
                  <c:v>-7.4264837181721999E-3</c:v>
                </c:pt>
                <c:pt idx="739">
                  <c:v>-2.8710901146419298E-3</c:v>
                </c:pt>
                <c:pt idx="740">
                  <c:v>-1.50640160301632E-2</c:v>
                </c:pt>
                <c:pt idx="741">
                  <c:v>7.7745419111860598E-4</c:v>
                </c:pt>
                <c:pt idx="742">
                  <c:v>2.8987536873252201E-2</c:v>
                </c:pt>
                <c:pt idx="743">
                  <c:v>1.1531557962731601E-2</c:v>
                </c:pt>
                <c:pt idx="744">
                  <c:v>-8.3927826999497695E-4</c:v>
                </c:pt>
                <c:pt idx="745">
                  <c:v>9.1935457398529194E-3</c:v>
                </c:pt>
                <c:pt idx="746">
                  <c:v>8.3091027653415996E-4</c:v>
                </c:pt>
                <c:pt idx="747">
                  <c:v>-1.1071133154073099E-3</c:v>
                </c:pt>
                <c:pt idx="748">
                  <c:v>-8.0634386568006894E-3</c:v>
                </c:pt>
                <c:pt idx="749">
                  <c:v>-1.8312950146674601E-2</c:v>
                </c:pt>
                <c:pt idx="750">
                  <c:v>5.6850484760248197E-4</c:v>
                </c:pt>
                <c:pt idx="751">
                  <c:v>1.60642881198297E-3</c:v>
                </c:pt>
                <c:pt idx="752">
                  <c:v>-6.8104690025268602E-3</c:v>
                </c:pt>
                <c:pt idx="753">
                  <c:v>7.0932344504734297E-3</c:v>
                </c:pt>
                <c:pt idx="754">
                  <c:v>-2.8276544794651097E-4</c:v>
                </c:pt>
                <c:pt idx="755">
                  <c:v>-1.13186203368342E-3</c:v>
                </c:pt>
                <c:pt idx="756">
                  <c:v>1.69444024853692E-3</c:v>
                </c:pt>
                <c:pt idx="757">
                  <c:v>5.6322164259929098E-4</c:v>
                </c:pt>
                <c:pt idx="758">
                  <c:v>-7.0631738760087402E-3</c:v>
                </c:pt>
                <c:pt idx="759">
                  <c:v>-2.06251940342819E-2</c:v>
                </c:pt>
                <c:pt idx="760">
                  <c:v>-2.9668793818616E-2</c:v>
                </c:pt>
                <c:pt idx="761">
                  <c:v>-1.4316194422431899E-2</c:v>
                </c:pt>
                <c:pt idx="762">
                  <c:v>-2.4894936199892401E-2</c:v>
                </c:pt>
                <c:pt idx="763" formatCode="0.000%">
                  <c:v>3.4188683391351803E-2</c:v>
                </c:pt>
                <c:pt idx="764">
                  <c:v>2.5271553445554901E-2</c:v>
                </c:pt>
                <c:pt idx="765">
                  <c:v>-1.82043862224626E-2</c:v>
                </c:pt>
                <c:pt idx="766">
                  <c:v>-4.5212365978302303E-3</c:v>
                </c:pt>
                <c:pt idx="767">
                  <c:v>-2.70541822666212E-2</c:v>
                </c:pt>
                <c:pt idx="768">
                  <c:v>1.9264767589543E-2</c:v>
                </c:pt>
                <c:pt idx="769">
                  <c:v>-2.5054820497837399E-3</c:v>
                </c:pt>
                <c:pt idx="770">
                  <c:v>-1.64404588193795E-2</c:v>
                </c:pt>
                <c:pt idx="771">
                  <c:v>9.0776795706683493E-3</c:v>
                </c:pt>
                <c:pt idx="772">
                  <c:v>-1.7677619587186201E-2</c:v>
                </c:pt>
                <c:pt idx="773">
                  <c:v>2.0440476294793699E-2</c:v>
                </c:pt>
                <c:pt idx="774">
                  <c:v>1.0672459890772E-2</c:v>
                </c:pt>
                <c:pt idx="775">
                  <c:v>-2.63907184444902E-3</c:v>
                </c:pt>
                <c:pt idx="776">
                  <c:v>1.39650114086686E-2</c:v>
                </c:pt>
                <c:pt idx="777">
                  <c:v>3.0143180333729101E-4</c:v>
                </c:pt>
                <c:pt idx="778">
                  <c:v>9.00096085897612E-3</c:v>
                </c:pt>
                <c:pt idx="779">
                  <c:v>-1.8996500690654901E-2</c:v>
                </c:pt>
                <c:pt idx="780">
                  <c:v>-4.3920762076964997E-3</c:v>
                </c:pt>
                <c:pt idx="781">
                  <c:v>-4.9474436104673799E-3</c:v>
                </c:pt>
                <c:pt idx="782">
                  <c:v>1.1097524495805E-2</c:v>
                </c:pt>
                <c:pt idx="783">
                  <c:v>2.4494807103400398E-3</c:v>
                </c:pt>
                <c:pt idx="784">
                  <c:v>-2.5082596881241499E-2</c:v>
                </c:pt>
                <c:pt idx="785">
                  <c:v>-1.13762170433322E-2</c:v>
                </c:pt>
                <c:pt idx="786">
                  <c:v>6.4683278564229797E-3</c:v>
                </c:pt>
                <c:pt idx="787">
                  <c:v>1.2494155802162401E-2</c:v>
                </c:pt>
                <c:pt idx="788">
                  <c:v>1.3597047425627101E-2</c:v>
                </c:pt>
                <c:pt idx="789" formatCode="0.000%">
                  <c:v>3.8205509179308303E-2</c:v>
                </c:pt>
                <c:pt idx="790">
                  <c:v>4.00645848859465E-3</c:v>
                </c:pt>
                <c:pt idx="791">
                  <c:v>-2.08246547647176E-2</c:v>
                </c:pt>
                <c:pt idx="792">
                  <c:v>1.51334607303767E-2</c:v>
                </c:pt>
                <c:pt idx="793">
                  <c:v>-6.0259296534126896E-3</c:v>
                </c:pt>
                <c:pt idx="794">
                  <c:v>4.5228480537265799E-3</c:v>
                </c:pt>
                <c:pt idx="795">
                  <c:v>-2.0062193403289099E-4</c:v>
                </c:pt>
                <c:pt idx="796">
                  <c:v>-7.2507870536960804E-3</c:v>
                </c:pt>
                <c:pt idx="797">
                  <c:v>1.81763152132447E-3</c:v>
                </c:pt>
                <c:pt idx="798">
                  <c:v>3.0991753308337599E-2</c:v>
                </c:pt>
                <c:pt idx="799">
                  <c:v>9.6365178482739899E-3</c:v>
                </c:pt>
                <c:pt idx="800">
                  <c:v>8.7070140930839402E-4</c:v>
                </c:pt>
                <c:pt idx="801">
                  <c:v>-1.45987994211526E-2</c:v>
                </c:pt>
                <c:pt idx="802">
                  <c:v>-1.60098290574835E-2</c:v>
                </c:pt>
                <c:pt idx="803">
                  <c:v>-3.8928032390297099E-3</c:v>
                </c:pt>
                <c:pt idx="804">
                  <c:v>2.1372140275872899E-2</c:v>
                </c:pt>
                <c:pt idx="805">
                  <c:v>1.07511210828257E-3</c:v>
                </c:pt>
                <c:pt idx="806">
                  <c:v>2.40069374592277E-2</c:v>
                </c:pt>
                <c:pt idx="807">
                  <c:v>1.30609465985398E-2</c:v>
                </c:pt>
                <c:pt idx="808">
                  <c:v>-1.9368306958366398E-2</c:v>
                </c:pt>
                <c:pt idx="809">
                  <c:v>-2.7702602549335799E-2</c:v>
                </c:pt>
                <c:pt idx="810">
                  <c:v>1.2002845340884701E-2</c:v>
                </c:pt>
                <c:pt idx="811">
                  <c:v>-2.5703284178040099E-3</c:v>
                </c:pt>
                <c:pt idx="812">
                  <c:v>-2.4020833708989799E-2</c:v>
                </c:pt>
                <c:pt idx="813">
                  <c:v>2.92868650504459E-4</c:v>
                </c:pt>
                <c:pt idx="814">
                  <c:v>-6.4630072206602598E-3</c:v>
                </c:pt>
                <c:pt idx="815">
                  <c:v>-2.76217423513399E-3</c:v>
                </c:pt>
                <c:pt idx="816">
                  <c:v>4.1518446354617501E-3</c:v>
                </c:pt>
                <c:pt idx="817">
                  <c:v>-1.4808236083761999E-3</c:v>
                </c:pt>
                <c:pt idx="818">
                  <c:v>-1.04276231622592E-2</c:v>
                </c:pt>
                <c:pt idx="819">
                  <c:v>-3.60036392517775E-3</c:v>
                </c:pt>
                <c:pt idx="820">
                  <c:v>-1.1039199210970999E-3</c:v>
                </c:pt>
                <c:pt idx="821">
                  <c:v>-8.7839425909662094E-3</c:v>
                </c:pt>
                <c:pt idx="822">
                  <c:v>1.32972645294603E-2</c:v>
                </c:pt>
                <c:pt idx="823">
                  <c:v>-3.1100067435404499E-2</c:v>
                </c:pt>
                <c:pt idx="824">
                  <c:v>-3.41244320594672E-3</c:v>
                </c:pt>
                <c:pt idx="825">
                  <c:v>-8.92301220004562E-3</c:v>
                </c:pt>
                <c:pt idx="826">
                  <c:v>2.02218581076496E-2</c:v>
                </c:pt>
                <c:pt idx="827">
                  <c:v>2.7762424604378E-2</c:v>
                </c:pt>
                <c:pt idx="828">
                  <c:v>-1.2183984097855699E-3</c:v>
                </c:pt>
                <c:pt idx="829">
                  <c:v>-2.03376048611168E-4</c:v>
                </c:pt>
                <c:pt idx="830">
                  <c:v>2.5607665269746199E-2</c:v>
                </c:pt>
                <c:pt idx="831">
                  <c:v>-2.16484702091434E-2</c:v>
                </c:pt>
                <c:pt idx="832">
                  <c:v>-1.56229245880883E-2</c:v>
                </c:pt>
                <c:pt idx="833">
                  <c:v>1.257878220686E-2</c:v>
                </c:pt>
                <c:pt idx="834">
                  <c:v>-1.4258092825930001E-3</c:v>
                </c:pt>
                <c:pt idx="835">
                  <c:v>-3.9883470570587802E-3</c:v>
                </c:pt>
                <c:pt idx="836">
                  <c:v>-7.4051557150762899E-3</c:v>
                </c:pt>
                <c:pt idx="837">
                  <c:v>2.16550742010719E-3</c:v>
                </c:pt>
                <c:pt idx="838">
                  <c:v>-9.3139450088839601E-3</c:v>
                </c:pt>
                <c:pt idx="839">
                  <c:v>1.2453314609434101E-3</c:v>
                </c:pt>
                <c:pt idx="840">
                  <c:v>2.4829311328255499E-3</c:v>
                </c:pt>
                <c:pt idx="841">
                  <c:v>9.8705304768362707E-3</c:v>
                </c:pt>
                <c:pt idx="842">
                  <c:v>-7.7030114365573901E-3</c:v>
                </c:pt>
                <c:pt idx="843">
                  <c:v>-1.0572237775915099E-2</c:v>
                </c:pt>
                <c:pt idx="844">
                  <c:v>4.8617360416728797E-3</c:v>
                </c:pt>
                <c:pt idx="845">
                  <c:v>1.8467225931647099E-3</c:v>
                </c:pt>
                <c:pt idx="846">
                  <c:v>1.2292564547296901E-3</c:v>
                </c:pt>
                <c:pt idx="847">
                  <c:v>1.84105605852815E-3</c:v>
                </c:pt>
                <c:pt idx="848">
                  <c:v>-1.5375202213344201E-3</c:v>
                </c:pt>
                <c:pt idx="849">
                  <c:v>1.25672152059712E-2</c:v>
                </c:pt>
                <c:pt idx="850">
                  <c:v>-2.4397694322403399E-3</c:v>
                </c:pt>
                <c:pt idx="851">
                  <c:v>-1.44551186795129E-2</c:v>
                </c:pt>
                <c:pt idx="852">
                  <c:v>-2.5689156445510698E-3</c:v>
                </c:pt>
                <c:pt idx="853">
                  <c:v>7.1729607406933503E-3</c:v>
                </c:pt>
                <c:pt idx="854">
                  <c:v>-1.7871615336710799E-2</c:v>
                </c:pt>
                <c:pt idx="855">
                  <c:v>-6.6656333133186998E-3</c:v>
                </c:pt>
                <c:pt idx="856">
                  <c:v>-1.2820688429061399E-2</c:v>
                </c:pt>
                <c:pt idx="857">
                  <c:v>7.5183963993657804E-4</c:v>
                </c:pt>
                <c:pt idx="858">
                  <c:v>-2.25551891980984E-3</c:v>
                </c:pt>
                <c:pt idx="859">
                  <c:v>-2.0531925427488801E-2</c:v>
                </c:pt>
                <c:pt idx="860">
                  <c:v>2.4074031851888101E-2</c:v>
                </c:pt>
                <c:pt idx="861">
                  <c:v>-9.6899983009691697E-3</c:v>
                </c:pt>
                <c:pt idx="862">
                  <c:v>-9.7561099423292496E-4</c:v>
                </c:pt>
                <c:pt idx="863">
                  <c:v>-9.7799518797673699E-4</c:v>
                </c:pt>
                <c:pt idx="864">
                  <c:v>-2.6126729427519398E-3</c:v>
                </c:pt>
                <c:pt idx="865">
                  <c:v>4.2421339518148296E-3</c:v>
                </c:pt>
                <c:pt idx="866">
                  <c:v>-2.2872169464550202E-3</c:v>
                </c:pt>
                <c:pt idx="867">
                  <c:v>5.5582945127942499E-3</c:v>
                </c:pt>
                <c:pt idx="868">
                  <c:v>-4.9027717099040299E-3</c:v>
                </c:pt>
                <c:pt idx="869">
                  <c:v>-1.0540282035432299E-2</c:v>
                </c:pt>
                <c:pt idx="870">
                  <c:v>9.5568366193395007E-3</c:v>
                </c:pt>
                <c:pt idx="871">
                  <c:v>-3.5169026097311902E-3</c:v>
                </c:pt>
                <c:pt idx="872">
                  <c:v>-9.948599726203539E-4</c:v>
                </c:pt>
                <c:pt idx="873">
                  <c:v>-1.5716758895618899E-2</c:v>
                </c:pt>
                <c:pt idx="874">
                  <c:v>-2.2840604316256501E-2</c:v>
                </c:pt>
                <c:pt idx="875">
                  <c:v>1.03394805006464E-3</c:v>
                </c:pt>
                <c:pt idx="876">
                  <c:v>-5.4408801883849998E-3</c:v>
                </c:pt>
                <c:pt idx="877">
                  <c:v>1.8731036706063301E-2</c:v>
                </c:pt>
                <c:pt idx="878">
                  <c:v>1.3313048649738E-2</c:v>
                </c:pt>
                <c:pt idx="879">
                  <c:v>-1.2282651855841599E-2</c:v>
                </c:pt>
                <c:pt idx="880">
                  <c:v>7.8646327749715295E-3</c:v>
                </c:pt>
                <c:pt idx="881">
                  <c:v>3.8026759859163201E-3</c:v>
                </c:pt>
                <c:pt idx="882">
                  <c:v>-6.0565461045061601E-3</c:v>
                </c:pt>
                <c:pt idx="883">
                  <c:v>-2.7036177333665899E-3</c:v>
                </c:pt>
                <c:pt idx="884">
                  <c:v>-2.03252102492236E-3</c:v>
                </c:pt>
                <c:pt idx="885">
                  <c:v>6.2704793846772803E-3</c:v>
                </c:pt>
                <c:pt idx="886">
                  <c:v>-2.9995023321978298E-3</c:v>
                </c:pt>
                <c:pt idx="887">
                  <c:v>2.00066755629719E-3</c:v>
                </c:pt>
                <c:pt idx="888">
                  <c:v>1.88093319574963E-2</c:v>
                </c:pt>
                <c:pt idx="889">
                  <c:v>-1.18383493714453E-2</c:v>
                </c:pt>
                <c:pt idx="890">
                  <c:v>-6.2327914962120702E-3</c:v>
                </c:pt>
                <c:pt idx="891">
                  <c:v>1.23933925932035E-2</c:v>
                </c:pt>
                <c:pt idx="892">
                  <c:v>-1.9993342214822702E-3</c:v>
                </c:pt>
                <c:pt idx="893">
                  <c:v>-3.0065163786051302E-3</c:v>
                </c:pt>
                <c:pt idx="894">
                  <c:v>-6.0402868213302197E-3</c:v>
                </c:pt>
                <c:pt idx="895">
                  <c:v>8.9635908355821395E-4</c:v>
                </c:pt>
                <c:pt idx="896">
                  <c:v>-1.4539562978876E-2</c:v>
                </c:pt>
                <c:pt idx="897">
                  <c:v>1.28597372856941E-2</c:v>
                </c:pt>
                <c:pt idx="898">
                  <c:v>-5.0564746198907299E-3</c:v>
                </c:pt>
                <c:pt idx="899">
                  <c:v>3.02902172012477E-2</c:v>
                </c:pt>
                <c:pt idx="900">
                  <c:v>-4.4005039528452802E-3</c:v>
                </c:pt>
                <c:pt idx="901">
                  <c:v>-1.87798946515964E-2</c:v>
                </c:pt>
                <c:pt idx="902">
                  <c:v>-1.7071087146638401E-2</c:v>
                </c:pt>
                <c:pt idx="903">
                  <c:v>1.02775827582404E-2</c:v>
                </c:pt>
                <c:pt idx="904">
                  <c:v>3.7421373827600602E-3</c:v>
                </c:pt>
                <c:pt idx="905">
                  <c:v>6.9446956342806799E-3</c:v>
                </c:pt>
                <c:pt idx="906">
                  <c:v>1.0256500167189099E-2</c:v>
                </c:pt>
                <c:pt idx="907">
                  <c:v>-6.2737534488792801E-3</c:v>
                </c:pt>
                <c:pt idx="908">
                  <c:v>-3.6502446371084402E-3</c:v>
                </c:pt>
                <c:pt idx="909">
                  <c:v>-2.5058679564440001E-3</c:v>
                </c:pt>
                <c:pt idx="910">
                  <c:v>9.0256337253535497E-3</c:v>
                </c:pt>
                <c:pt idx="911">
                  <c:v>6.6533601922115796E-4</c:v>
                </c:pt>
                <c:pt idx="912">
                  <c:v>-1.4403196572551499E-2</c:v>
                </c:pt>
                <c:pt idx="913">
                  <c:v>1.3405026468047801E-2</c:v>
                </c:pt>
                <c:pt idx="914">
                  <c:v>7.4613604611791402E-3</c:v>
                </c:pt>
                <c:pt idx="915">
                  <c:v>2.0619287202735599E-2</c:v>
                </c:pt>
                <c:pt idx="916" formatCode="0.000%">
                  <c:v>4.8850900906065801E-2</c:v>
                </c:pt>
                <c:pt idx="917">
                  <c:v>-5.1758374034042596E-3</c:v>
                </c:pt>
                <c:pt idx="918">
                  <c:v>-7.9681696491768397E-3</c:v>
                </c:pt>
                <c:pt idx="919">
                  <c:v>-6.3158694379085098E-3</c:v>
                </c:pt>
                <c:pt idx="920">
                  <c:v>2.1926398761075699E-3</c:v>
                </c:pt>
                <c:pt idx="921">
                  <c:v>1.7984980892817699E-2</c:v>
                </c:pt>
                <c:pt idx="922">
                  <c:v>3.3747539315484199E-3</c:v>
                </c:pt>
                <c:pt idx="923">
                  <c:v>-4.6047663867481801E-3</c:v>
                </c:pt>
                <c:pt idx="924">
                  <c:v>1.1263001551786299E-3</c:v>
                </c:pt>
                <c:pt idx="925">
                  <c:v>8.5496703997379204E-3</c:v>
                </c:pt>
                <c:pt idx="926">
                  <c:v>1.02844221655372E-2</c:v>
                </c:pt>
                <c:pt idx="927">
                  <c:v>3.0088762074463799E-4</c:v>
                </c:pt>
                <c:pt idx="928">
                  <c:v>9.0212004313792895E-4</c:v>
                </c:pt>
                <c:pt idx="929">
                  <c:v>-6.0168488057675096E-4</c:v>
                </c:pt>
                <c:pt idx="930">
                  <c:v>-4.8294690909599803E-3</c:v>
                </c:pt>
                <c:pt idx="931">
                  <c:v>-1.5140048312149599E-3</c:v>
                </c:pt>
                <c:pt idx="932">
                  <c:v>-2.7309985112317402E-3</c:v>
                </c:pt>
                <c:pt idx="933">
                  <c:v>-6.0957214049558702E-3</c:v>
                </c:pt>
                <c:pt idx="934">
                  <c:v>9.15891279935118E-4</c:v>
                </c:pt>
                <c:pt idx="935">
                  <c:v>2.70693219682181E-2</c:v>
                </c:pt>
                <c:pt idx="936">
                  <c:v>-8.9419373756613896E-3</c:v>
                </c:pt>
                <c:pt idx="937">
                  <c:v>5.0769110092889003E-3</c:v>
                </c:pt>
                <c:pt idx="938">
                  <c:v>2.9784065745125501E-4</c:v>
                </c:pt>
                <c:pt idx="939">
                  <c:v>2.3738972736798499E-3</c:v>
                </c:pt>
                <c:pt idx="940">
                  <c:v>-5.9154098146124896E-4</c:v>
                </c:pt>
                <c:pt idx="941">
                  <c:v>-1.91164722218789E-2</c:v>
                </c:pt>
                <c:pt idx="942">
                  <c:v>9.0429546478900595E-4</c:v>
                </c:pt>
                <c:pt idx="943">
                  <c:v>0</c:v>
                </c:pt>
                <c:pt idx="944">
                  <c:v>1.90276416726865E-3</c:v>
                </c:pt>
                <c:pt idx="945">
                  <c:v>-1.05406788309908E-2</c:v>
                </c:pt>
                <c:pt idx="946">
                  <c:v>4.2296135562627504E-3</c:v>
                </c:pt>
                <c:pt idx="947">
                  <c:v>6.3110652747280799E-3</c:v>
                </c:pt>
                <c:pt idx="948">
                  <c:v>1.0727158884133199E-2</c:v>
                </c:pt>
                <c:pt idx="949">
                  <c:v>-6.9228131494637204E-4</c:v>
                </c:pt>
                <c:pt idx="950">
                  <c:v>1.2690151116488E-2</c:v>
                </c:pt>
                <c:pt idx="951">
                  <c:v>7.3046343788872297E-3</c:v>
                </c:pt>
                <c:pt idx="952">
                  <c:v>2.3262586820739302E-3</c:v>
                </c:pt>
                <c:pt idx="953">
                  <c:v>5.2143802968204599E-3</c:v>
                </c:pt>
                <c:pt idx="954">
                  <c:v>6.4925732639019805E-4</c:v>
                </c:pt>
                <c:pt idx="955">
                  <c:v>1.43988505798754E-3</c:v>
                </c:pt>
                <c:pt idx="956">
                  <c:v>3.4472886767586801E-3</c:v>
                </c:pt>
                <c:pt idx="957">
                  <c:v>-5.1753997059013901E-3</c:v>
                </c:pt>
                <c:pt idx="958">
                  <c:v>2.29819927902743E-3</c:v>
                </c:pt>
                <c:pt idx="959">
                  <c:v>-2.57990683443846E-3</c:v>
                </c:pt>
                <c:pt idx="960">
                  <c:v>1.16993772739754E-2</c:v>
                </c:pt>
                <c:pt idx="961">
                  <c:v>1.70068068201747E-3</c:v>
                </c:pt>
                <c:pt idx="962">
                  <c:v>-5.6657225311647298E-4</c:v>
                </c:pt>
                <c:pt idx="963">
                  <c:v>-5.2359589580732403E-3</c:v>
                </c:pt>
                <c:pt idx="964">
                  <c:v>7.1705455666377796E-3</c:v>
                </c:pt>
                <c:pt idx="965">
                  <c:v>-5.7323172157460502E-3</c:v>
                </c:pt>
                <c:pt idx="966">
                  <c:v>-1.15041715304953E-3</c:v>
                </c:pt>
                <c:pt idx="967">
                  <c:v>-1.53693035467537E-2</c:v>
                </c:pt>
                <c:pt idx="968">
                  <c:v>2.7163518577555498E-3</c:v>
                </c:pt>
                <c:pt idx="969">
                  <c:v>7.2202479734870999E-3</c:v>
                </c:pt>
                <c:pt idx="970">
                  <c:v>-8.0901914820272099E-3</c:v>
                </c:pt>
                <c:pt idx="971">
                  <c:v>3.47524242030344E-3</c:v>
                </c:pt>
                <c:pt idx="972">
                  <c:v>-1.80868407765849E-2</c:v>
                </c:pt>
                <c:pt idx="973">
                  <c:v>-1.67232656117316E-3</c:v>
                </c:pt>
                <c:pt idx="974">
                  <c:v>1.8757877070557E-2</c:v>
                </c:pt>
                <c:pt idx="975">
                  <c:v>1.6415055407044198E-2</c:v>
                </c:pt>
                <c:pt idx="976">
                  <c:v>5.69639820038684E-3</c:v>
                </c:pt>
                <c:pt idx="977">
                  <c:v>1.0172452793402601E-2</c:v>
                </c:pt>
                <c:pt idx="978">
                  <c:v>1.6811495124943801E-3</c:v>
                </c:pt>
                <c:pt idx="979">
                  <c:v>1.3952841666454701E-3</c:v>
                </c:pt>
                <c:pt idx="980">
                  <c:v>-2.5129149060603199E-3</c:v>
                </c:pt>
                <c:pt idx="981">
                  <c:v>9.7371752778582406E-3</c:v>
                </c:pt>
                <c:pt idx="982">
                  <c:v>2.7674001866301898E-4</c:v>
                </c:pt>
                <c:pt idx="983">
                  <c:v>2.4865325700048802E-3</c:v>
                </c:pt>
                <c:pt idx="984">
                  <c:v>1.9297042514659301E-3</c:v>
                </c:pt>
                <c:pt idx="985">
                  <c:v>1.6660224208406901E-2</c:v>
                </c:pt>
                <c:pt idx="986">
                  <c:v>-4.0711143214707101E-3</c:v>
                </c:pt>
                <c:pt idx="987">
                  <c:v>-1.1805851690837399E-3</c:v>
                </c:pt>
                <c:pt idx="988">
                  <c:v>0</c:v>
                </c:pt>
                <c:pt idx="989">
                  <c:v>1.0911075823345599E-3</c:v>
                </c:pt>
                <c:pt idx="990">
                  <c:v>8.1755012047892502E-4</c:v>
                </c:pt>
                <c:pt idx="991">
                  <c:v>8.16882278236734E-4</c:v>
                </c:pt>
                <c:pt idx="992">
                  <c:v>3.6271312973180898E-4</c:v>
                </c:pt>
                <c:pt idx="993">
                  <c:v>1.3585112807989301E-3</c:v>
                </c:pt>
                <c:pt idx="994">
                  <c:v>5.4288817837176099E-4</c:v>
                </c:pt>
                <c:pt idx="995">
                  <c:v>-4.89663655211097E-3</c:v>
                </c:pt>
                <c:pt idx="996">
                  <c:v>5.9815295253496199E-3</c:v>
                </c:pt>
                <c:pt idx="997">
                  <c:v>3.77362520816076E-3</c:v>
                </c:pt>
                <c:pt idx="998">
                  <c:v>-2.4967375608998098E-2</c:v>
                </c:pt>
                <c:pt idx="999">
                  <c:v>-3.0694373936889799E-2</c:v>
                </c:pt>
                <c:pt idx="1000">
                  <c:v>-3.9750194305047696E-3</c:v>
                </c:pt>
                <c:pt idx="1001">
                  <c:v>8.2165074802063604E-3</c:v>
                </c:pt>
                <c:pt idx="1002">
                  <c:v>-4.8316889727131902E-3</c:v>
                </c:pt>
                <c:pt idx="1003">
                  <c:v>4.28510868524165E-3</c:v>
                </c:pt>
                <c:pt idx="1004">
                  <c:v>1.4242987737534301E-3</c:v>
                </c:pt>
                <c:pt idx="1005">
                  <c:v>5.6915197893816702E-4</c:v>
                </c:pt>
                <c:pt idx="1006">
                  <c:v>-4.8481486662179099E-3</c:v>
                </c:pt>
                <c:pt idx="1007">
                  <c:v>1.2365068632949601E-3</c:v>
                </c:pt>
                <c:pt idx="1008">
                  <c:v>-9.1560010164902592E-3</c:v>
                </c:pt>
                <c:pt idx="1009">
                  <c:v>1.0010093595100401E-2</c:v>
                </c:pt>
                <c:pt idx="1010">
                  <c:v>1.4218685745424899E-3</c:v>
                </c:pt>
                <c:pt idx="1011">
                  <c:v>-5.9854817430378404E-3</c:v>
                </c:pt>
                <c:pt idx="1012">
                  <c:v>-1.3367725353845999E-3</c:v>
                </c:pt>
                <c:pt idx="1013">
                  <c:v>7.1500376108215901E-3</c:v>
                </c:pt>
                <c:pt idx="1014">
                  <c:v>-7.7242552550808698E-3</c:v>
                </c:pt>
                <c:pt idx="1015">
                  <c:v>-1.4369883202728501E-3</c:v>
                </c:pt>
                <c:pt idx="1016">
                  <c:v>1.4369883202729401E-3</c:v>
                </c:pt>
                <c:pt idx="1017">
                  <c:v>2.7646852800993198E-3</c:v>
                </c:pt>
                <c:pt idx="1018">
                  <c:v>-6.5723911395619101E-3</c:v>
                </c:pt>
                <c:pt idx="1019">
                  <c:v>-2.2962122603503799E-3</c:v>
                </c:pt>
                <c:pt idx="1020">
                  <c:v>-3.4542348680874501E-3</c:v>
                </c:pt>
                <c:pt idx="1021">
                  <c:v>2.5917941074290198E-3</c:v>
                </c:pt>
                <c:pt idx="1022">
                  <c:v>0</c:v>
                </c:pt>
                <c:pt idx="1023">
                  <c:v>2.0112059645319099E-3</c:v>
                </c:pt>
                <c:pt idx="1024">
                  <c:v>-3.4502621921527802E-3</c:v>
                </c:pt>
                <c:pt idx="1025">
                  <c:v>-1.8018505502678299E-2</c:v>
                </c:pt>
                <c:pt idx="1026">
                  <c:v>5.3334471154803699E-3</c:v>
                </c:pt>
                <c:pt idx="1027">
                  <c:v>-1.7761421930738899E-2</c:v>
                </c:pt>
                <c:pt idx="1028">
                  <c:v>-2.9420438990931802E-3</c:v>
                </c:pt>
                <c:pt idx="1029">
                  <c:v>5.8754575602143E-3</c:v>
                </c:pt>
                <c:pt idx="1030">
                  <c:v>-5.8754575602143703E-3</c:v>
                </c:pt>
                <c:pt idx="1031">
                  <c:v>-2.8604012384478199E-3</c:v>
                </c:pt>
                <c:pt idx="1032">
                  <c:v>4.74356062905802E-3</c:v>
                </c:pt>
                <c:pt idx="1033">
                  <c:v>1.3805477009784401E-2</c:v>
                </c:pt>
                <c:pt idx="1034">
                  <c:v>-3.79950771278004E-3</c:v>
                </c:pt>
                <c:pt idx="1035">
                  <c:v>3.2159068791748199E-3</c:v>
                </c:pt>
                <c:pt idx="1036">
                  <c:v>-6.0875525970754798E-3</c:v>
                </c:pt>
                <c:pt idx="1037">
                  <c:v>5.6321476878696602E-3</c:v>
                </c:pt>
                <c:pt idx="1038">
                  <c:v>4.7183809154077499E-3</c:v>
                </c:pt>
                <c:pt idx="1039">
                  <c:v>-1.9908546409382801E-2</c:v>
                </c:pt>
                <c:pt idx="1040">
                  <c:v>1.6371849531038301E-2</c:v>
                </c:pt>
                <c:pt idx="1041">
                  <c:v>-1.8751591518514201E-3</c:v>
                </c:pt>
                <c:pt idx="1042">
                  <c:v>1.1869437595286201E-3</c:v>
                </c:pt>
                <c:pt idx="1043">
                  <c:v>5.3238812527498002E-3</c:v>
                </c:pt>
                <c:pt idx="1044">
                  <c:v>-7.4019582956678098E-3</c:v>
                </c:pt>
                <c:pt idx="1045">
                  <c:v>-2.6781744917312601E-3</c:v>
                </c:pt>
                <c:pt idx="1046">
                  <c:v>4.9625337933626096E-4</c:v>
                </c:pt>
                <c:pt idx="1047">
                  <c:v>-1.4384425425209801E-2</c:v>
                </c:pt>
                <c:pt idx="1048">
                  <c:v>-1.81268931810318E-3</c:v>
                </c:pt>
                <c:pt idx="1049">
                  <c:v>-9.4182680088328603E-3</c:v>
                </c:pt>
                <c:pt idx="1050">
                  <c:v>-3.0571714425496098E-3</c:v>
                </c:pt>
                <c:pt idx="1051">
                  <c:v>-1.63699940220905E-3</c:v>
                </c:pt>
                <c:pt idx="1052">
                  <c:v>5.8291314004274399E-3</c:v>
                </c:pt>
                <c:pt idx="1053">
                  <c:v>-2.7569323634572302E-3</c:v>
                </c:pt>
                <c:pt idx="1054">
                  <c:v>-1.8421865817703201E-3</c:v>
                </c:pt>
                <c:pt idx="1055">
                  <c:v>-1.11249602266545E-2</c:v>
                </c:pt>
                <c:pt idx="1056">
                  <c:v>-5.1832281215664596E-4</c:v>
                </c:pt>
                <c:pt idx="1057">
                  <c:v>4.6576702739809404E-3</c:v>
                </c:pt>
                <c:pt idx="1058">
                  <c:v>3.7105793965355499E-3</c:v>
                </c:pt>
                <c:pt idx="1059">
                  <c:v>2.46609249519347E-3</c:v>
                </c:pt>
                <c:pt idx="1060">
                  <c:v>-1.7078508566786499E-2</c:v>
                </c:pt>
                <c:pt idx="1061">
                  <c:v>-2.3046393921448802E-3</c:v>
                </c:pt>
                <c:pt idx="1062">
                  <c:v>-2.0389365145300001E-2</c:v>
                </c:pt>
                <c:pt idx="1063">
                  <c:v>-1.42628025602722E-2</c:v>
                </c:pt>
                <c:pt idx="1064">
                  <c:v>-2.4455944548837399E-2</c:v>
                </c:pt>
                <c:pt idx="1065">
                  <c:v>3.6734053663088902E-3</c:v>
                </c:pt>
                <c:pt idx="1066">
                  <c:v>4.19570516849045E-3</c:v>
                </c:pt>
                <c:pt idx="1067">
                  <c:v>-1.25871155054714E-2</c:v>
                </c:pt>
                <c:pt idx="1068" formatCode="0.000%">
                  <c:v>6.8281507416405499E-2</c:v>
                </c:pt>
                <c:pt idx="1069" formatCode="0.000%">
                  <c:v>4.1767997727552401E-2</c:v>
                </c:pt>
                <c:pt idx="1070">
                  <c:v>-2.7241393956643E-2</c:v>
                </c:pt>
                <c:pt idx="1071">
                  <c:v>-2.1548481999937199E-3</c:v>
                </c:pt>
                <c:pt idx="1072">
                  <c:v>-4.6432524221427197E-3</c:v>
                </c:pt>
                <c:pt idx="1073">
                  <c:v>-8.4125749292724306E-3</c:v>
                </c:pt>
                <c:pt idx="1074">
                  <c:v>-7.2225153029697097E-3</c:v>
                </c:pt>
                <c:pt idx="1075">
                  <c:v>-7.9101820459017702E-3</c:v>
                </c:pt>
                <c:pt idx="1076">
                  <c:v>9.5162634023257596E-4</c:v>
                </c:pt>
                <c:pt idx="1077">
                  <c:v>-7.6311976057999702E-3</c:v>
                </c:pt>
                <c:pt idx="1078">
                  <c:v>2.8685278633749501E-3</c:v>
                </c:pt>
                <c:pt idx="1079">
                  <c:v>4.2782704376771201E-3</c:v>
                </c:pt>
                <c:pt idx="1080">
                  <c:v>-1.58153072264572E-3</c:v>
                </c:pt>
                <c:pt idx="1081">
                  <c:v>1.19761910467158E-2</c:v>
                </c:pt>
                <c:pt idx="1082">
                  <c:v>6.8685877277585797E-3</c:v>
                </c:pt>
                <c:pt idx="1083">
                  <c:v>-2.13844626792347E-2</c:v>
                </c:pt>
                <c:pt idx="1084">
                  <c:v>5.38913968742568E-3</c:v>
                </c:pt>
                <c:pt idx="1085">
                  <c:v>-4.2180750118787702E-4</c:v>
                </c:pt>
                <c:pt idx="1086">
                  <c:v>-9.5011883632035304E-4</c:v>
                </c:pt>
                <c:pt idx="1087">
                  <c:v>-1.17929653579615E-2</c:v>
                </c:pt>
                <c:pt idx="1088">
                  <c:v>-8.0476854747918193E-3</c:v>
                </c:pt>
                <c:pt idx="1089">
                  <c:v>2.4266835738314799E-2</c:v>
                </c:pt>
                <c:pt idx="1090">
                  <c:v>7.2805806383496197E-3</c:v>
                </c:pt>
                <c:pt idx="1091">
                  <c:v>1.31843087152175E-2</c:v>
                </c:pt>
                <c:pt idx="1092">
                  <c:v>-3.0464585155637601E-4</c:v>
                </c:pt>
                <c:pt idx="1093">
                  <c:v>-2.1351235806839298E-3</c:v>
                </c:pt>
                <c:pt idx="1094">
                  <c:v>2.74432250296667E-3</c:v>
                </c:pt>
                <c:pt idx="1095">
                  <c:v>-1.0151769024209599E-4</c:v>
                </c:pt>
                <c:pt idx="1096">
                  <c:v>6.0901341711826402E-4</c:v>
                </c:pt>
                <c:pt idx="1097">
                  <c:v>-1.3793322132335899E-2</c:v>
                </c:pt>
                <c:pt idx="1098">
                  <c:v>-1.85356864932272E-3</c:v>
                </c:pt>
                <c:pt idx="1099">
                  <c:v>4.3196611445161601E-3</c:v>
                </c:pt>
                <c:pt idx="1100">
                  <c:v>3.8455629794572997E-4</c:v>
                </c:pt>
                <c:pt idx="1101">
                  <c:v>-5.5487195383505297E-3</c:v>
                </c:pt>
                <c:pt idx="1102">
                  <c:v>4.3183287340994502E-3</c:v>
                </c:pt>
                <c:pt idx="1103">
                  <c:v>-3.0783438753184098E-4</c:v>
                </c:pt>
                <c:pt idx="1104">
                  <c:v>3.9707615432507896E-3</c:v>
                </c:pt>
                <c:pt idx="1105">
                  <c:v>8.7494901204533404E-3</c:v>
                </c:pt>
                <c:pt idx="1106">
                  <c:v>9.5665901500807896E-3</c:v>
                </c:pt>
                <c:pt idx="1107">
                  <c:v>-3.8753961157397599E-3</c:v>
                </c:pt>
                <c:pt idx="1108">
                  <c:v>-9.9576799346410105E-5</c:v>
                </c:pt>
                <c:pt idx="1109">
                  <c:v>-8.9672700673435596E-4</c:v>
                </c:pt>
                <c:pt idx="1110">
                  <c:v>-1.84100567029995E-2</c:v>
                </c:pt>
                <c:pt idx="1111">
                  <c:v>-7.0304431408392204E-3</c:v>
                </c:pt>
                <c:pt idx="1112">
                  <c:v>-2.4570036930520998E-3</c:v>
                </c:pt>
                <c:pt idx="1113">
                  <c:v>-3.5615343745507401E-3</c:v>
                </c:pt>
                <c:pt idx="1114">
                  <c:v>-9.3618356034011301E-4</c:v>
                </c:pt>
                <c:pt idx="1115">
                  <c:v>-1.0356282737831899E-2</c:v>
                </c:pt>
                <c:pt idx="1116">
                  <c:v>2.2057673981898799E-3</c:v>
                </c:pt>
                <c:pt idx="1117">
                  <c:v>-3.2685168837643399E-3</c:v>
                </c:pt>
                <c:pt idx="1118">
                  <c:v>-9.9026523966697106E-3</c:v>
                </c:pt>
                <c:pt idx="1119">
                  <c:v>4.4843124473285898E-3</c:v>
                </c:pt>
                <c:pt idx="1120">
                  <c:v>-3.19642003680332E-4</c:v>
                </c:pt>
                <c:pt idx="1121">
                  <c:v>4.4657171503647598E-3</c:v>
                </c:pt>
                <c:pt idx="1122">
                  <c:v>-1.16903249638695E-3</c:v>
                </c:pt>
                <c:pt idx="1123">
                  <c:v>1.332507025679E-2</c:v>
                </c:pt>
                <c:pt idx="1124">
                  <c:v>-1.89274504455577E-3</c:v>
                </c:pt>
                <c:pt idx="1125">
                  <c:v>1.89274504455577E-3</c:v>
                </c:pt>
                <c:pt idx="1126">
                  <c:v>1.12818495266613E-2</c:v>
                </c:pt>
                <c:pt idx="1127">
                  <c:v>1.4510802351935699E-3</c:v>
                </c:pt>
                <c:pt idx="1128">
                  <c:v>-4.6649128290326804E-3</c:v>
                </c:pt>
                <c:pt idx="1129">
                  <c:v>1.8685773110527499E-3</c:v>
                </c:pt>
                <c:pt idx="1130">
                  <c:v>7.4395879401225797E-3</c:v>
                </c:pt>
                <c:pt idx="1131">
                  <c:v>-9.2692730257957004E-4</c:v>
                </c:pt>
                <c:pt idx="1132">
                  <c:v>2.6683229514393599E-3</c:v>
                </c:pt>
                <c:pt idx="1133">
                  <c:v>4.2839722800332002E-3</c:v>
                </c:pt>
                <c:pt idx="1134">
                  <c:v>2.2940939667958099E-2</c:v>
                </c:pt>
                <c:pt idx="1135">
                  <c:v>3.2772262312503902E-3</c:v>
                </c:pt>
                <c:pt idx="1136">
                  <c:v>0</c:v>
                </c:pt>
                <c:pt idx="1137">
                  <c:v>0</c:v>
                </c:pt>
                <c:pt idx="1138">
                  <c:v>-8.9272435626799602E-4</c:v>
                </c:pt>
                <c:pt idx="1139">
                  <c:v>1.38952716103409E-2</c:v>
                </c:pt>
                <c:pt idx="1140">
                  <c:v>5.8548176614314001E-3</c:v>
                </c:pt>
                <c:pt idx="1141">
                  <c:v>1.94533611201765E-4</c:v>
                </c:pt>
                <c:pt idx="1142">
                  <c:v>-4.6783711061007304E-3</c:v>
                </c:pt>
                <c:pt idx="1143">
                  <c:v>8.7540681599150797E-3</c:v>
                </c:pt>
                <c:pt idx="1144">
                  <c:v>2.6113463265186E-3</c:v>
                </c:pt>
                <c:pt idx="1145">
                  <c:v>2.8972910531528797E-4</c:v>
                </c:pt>
                <c:pt idx="1146">
                  <c:v>-1.6456158489563E-3</c:v>
                </c:pt>
                <c:pt idx="1147">
                  <c:v>-1.0535654960333599E-2</c:v>
                </c:pt>
                <c:pt idx="1148">
                  <c:v>-2.3564075704775901E-3</c:v>
                </c:pt>
                <c:pt idx="1149">
                  <c:v>4.1200764579741997E-3</c:v>
                </c:pt>
                <c:pt idx="1150">
                  <c:v>1.76056383503296E-3</c:v>
                </c:pt>
                <c:pt idx="1151">
                  <c:v>0</c:v>
                </c:pt>
                <c:pt idx="1152">
                  <c:v>3.2196720334930601E-3</c:v>
                </c:pt>
                <c:pt idx="1153">
                  <c:v>1.19100899502832E-2</c:v>
                </c:pt>
                <c:pt idx="1154">
                  <c:v>-5.7920810638982696E-3</c:v>
                </c:pt>
                <c:pt idx="1155">
                  <c:v>-3.2000027306707899E-3</c:v>
                </c:pt>
                <c:pt idx="1156">
                  <c:v>5.8224177831393299E-4</c:v>
                </c:pt>
                <c:pt idx="1157">
                  <c:v>-3.7884352464689799E-3</c:v>
                </c:pt>
                <c:pt idx="1158">
                  <c:v>6.4028158205397603E-3</c:v>
                </c:pt>
                <c:pt idx="1159">
                  <c:v>-5.2356140539450502E-3</c:v>
                </c:pt>
                <c:pt idx="1160">
                  <c:v>-8.4932418586675194E-3</c:v>
                </c:pt>
                <c:pt idx="1161">
                  <c:v>1.76005102376117E-3</c:v>
                </c:pt>
                <c:pt idx="1162">
                  <c:v>-5.8530876707575804E-4</c:v>
                </c:pt>
                <c:pt idx="1163">
                  <c:v>4.96423854923161E-3</c:v>
                </c:pt>
                <c:pt idx="1164">
                  <c:v>5.8241119875766302E-4</c:v>
                </c:pt>
                <c:pt idx="1165">
                  <c:v>-4.0840196788450604E-3</c:v>
                </c:pt>
                <c:pt idx="1166">
                  <c:v>2.9218409467599103E-4</c:v>
                </c:pt>
                <c:pt idx="1167">
                  <c:v>2.91630419578824E-3</c:v>
                </c:pt>
                <c:pt idx="1168">
                  <c:v>-4.3776518181197401E-3</c:v>
                </c:pt>
                <c:pt idx="1169">
                  <c:v>-2.3426072206555E-3</c:v>
                </c:pt>
                <c:pt idx="1170">
                  <c:v>-2.9321214108318701E-4</c:v>
                </c:pt>
                <c:pt idx="1171">
                  <c:v>-5.87026861432595E-4</c:v>
                </c:pt>
                <c:pt idx="1172">
                  <c:v>-3.2367249090345701E-3</c:v>
                </c:pt>
                <c:pt idx="1173">
                  <c:v>-2.9476787243642403E-4</c:v>
                </c:pt>
                <c:pt idx="1174">
                  <c:v>-1.1799411398486399E-3</c:v>
                </c:pt>
                <c:pt idx="1175">
                  <c:v>8.8391370807689405E-4</c:v>
                </c:pt>
                <c:pt idx="1176">
                  <c:v>-4.7169898781387999E-3</c:v>
                </c:pt>
                <c:pt idx="1177">
                  <c:v>-6.8198930010083996E-3</c:v>
                </c:pt>
                <c:pt idx="1178">
                  <c:v>3.8604353808080901E-3</c:v>
                </c:pt>
                <c:pt idx="1179">
                  <c:v>-2.9682420130749299E-3</c:v>
                </c:pt>
                <c:pt idx="1180">
                  <c:v>9.8941400435834602E-4</c:v>
                </c:pt>
                <c:pt idx="1181">
                  <c:v>5.9259260993389904E-4</c:v>
                </c:pt>
                <c:pt idx="1182">
                  <c:v>2.6623296305278302E-3</c:v>
                </c:pt>
                <c:pt idx="1183">
                  <c:v>2.95377346705145E-4</c:v>
                </c:pt>
                <c:pt idx="1184">
                  <c:v>1.7704342187131899E-3</c:v>
                </c:pt>
                <c:pt idx="1185">
                  <c:v>-1.3786331813494201E-3</c:v>
                </c:pt>
                <c:pt idx="1186">
                  <c:v>-5.0452696426397997E-3</c:v>
                </c:pt>
                <c:pt idx="1187">
                  <c:v>-4.1741265137790204E-3</c:v>
                </c:pt>
                <c:pt idx="1188">
                  <c:v>-5.9772864899762903E-4</c:v>
                </c:pt>
                <c:pt idx="1189">
                  <c:v>8.9645904703698396E-4</c:v>
                </c:pt>
                <c:pt idx="1190">
                  <c:v>-2.9881968234564301E-4</c:v>
                </c:pt>
                <c:pt idx="1191">
                  <c:v>-2.09486834054839E-3</c:v>
                </c:pt>
                <c:pt idx="1192">
                  <c:v>-1.05406788309908E-2</c:v>
                </c:pt>
                <c:pt idx="1193">
                  <c:v>3.0270925007899703E-4</c:v>
                </c:pt>
                <c:pt idx="1194">
                  <c:v>-9.08402787675653E-4</c:v>
                </c:pt>
                <c:pt idx="1195">
                  <c:v>1.10892788398579E-3</c:v>
                </c:pt>
                <c:pt idx="1196">
                  <c:v>-1.5825041144396802E-2</c:v>
                </c:pt>
                <c:pt idx="1197">
                  <c:v>-1.1414592545315599E-2</c:v>
                </c:pt>
                <c:pt idx="1198">
                  <c:v>-3.1031807851813602E-4</c:v>
                </c:pt>
                <c:pt idx="1199">
                  <c:v>7.4211843376168303E-3</c:v>
                </c:pt>
                <c:pt idx="1200">
                  <c:v>-3.5098910026281102E-3</c:v>
                </c:pt>
                <c:pt idx="1201">
                  <c:v>6.2247123080560595E-4</c:v>
                </c:pt>
                <c:pt idx="1202">
                  <c:v>-2.8041769426875498E-3</c:v>
                </c:pt>
                <c:pt idx="1203">
                  <c:v>3.4262609440864501E-3</c:v>
                </c:pt>
                <c:pt idx="1204">
                  <c:v>-6.2208400139899297E-4</c:v>
                </c:pt>
                <c:pt idx="1205">
                  <c:v>-7.7796795399854798E-5</c:v>
                </c:pt>
                <c:pt idx="1206">
                  <c:v>1.6054682594672801E-2</c:v>
                </c:pt>
                <c:pt idx="1207">
                  <c:v>1.8359858278526201E-3</c:v>
                </c:pt>
                <c:pt idx="1208">
                  <c:v>-5.2107397594008502E-3</c:v>
                </c:pt>
                <c:pt idx="1209">
                  <c:v>-1.9520269479940499E-3</c:v>
                </c:pt>
                <c:pt idx="1210">
                  <c:v>-8.6930072418460805E-3</c:v>
                </c:pt>
                <c:pt idx="1211">
                  <c:v>-2.1851109053369999E-3</c:v>
                </c:pt>
                <c:pt idx="1212">
                  <c:v>-7.8431774610258909E-3</c:v>
                </c:pt>
                <c:pt idx="1213">
                  <c:v>3.1620737372022603E-2</c:v>
                </c:pt>
                <c:pt idx="1214">
                  <c:v>-7.1279493583851995E-4</c:v>
                </c:pt>
                <c:pt idx="1215">
                  <c:v>-3.67647472930875E-3</c:v>
                </c:pt>
                <c:pt idx="1216">
                  <c:v>3.3706175622202198E-3</c:v>
                </c:pt>
                <c:pt idx="1217">
                  <c:v>3.6641262368912299E-3</c:v>
                </c:pt>
                <c:pt idx="1218">
                  <c:v>4.8647101106293602E-3</c:v>
                </c:pt>
                <c:pt idx="1219">
                  <c:v>2.5180157005030199E-3</c:v>
                </c:pt>
                <c:pt idx="1220">
                  <c:v>1.0182777413856601E-2</c:v>
                </c:pt>
                <c:pt idx="1221">
                  <c:v>9.4899881848482092E-3</c:v>
                </c:pt>
                <c:pt idx="1222">
                  <c:v>5.2988054506885396E-3</c:v>
                </c:pt>
                <c:pt idx="1223">
                  <c:v>3.2243908926581498E-3</c:v>
                </c:pt>
                <c:pt idx="1224">
                  <c:v>-1.27058747400905E-3</c:v>
                </c:pt>
                <c:pt idx="1225">
                  <c:v>-7.9634693076969399E-3</c:v>
                </c:pt>
                <c:pt idx="1226">
                  <c:v>-5.9241707893763098E-4</c:v>
                </c:pt>
                <c:pt idx="1227">
                  <c:v>-3.5618915663605702E-3</c:v>
                </c:pt>
                <c:pt idx="1228">
                  <c:v>-1.1901221279768299E-3</c:v>
                </c:pt>
                <c:pt idx="1229">
                  <c:v>2.2746466154109201E-3</c:v>
                </c:pt>
                <c:pt idx="1230">
                  <c:v>-2.6682541828434501E-3</c:v>
                </c:pt>
                <c:pt idx="1231">
                  <c:v>-1.2563730919598601E-2</c:v>
                </c:pt>
                <c:pt idx="1232">
                  <c:v>3.9056681764839999E-3</c:v>
                </c:pt>
                <c:pt idx="1233">
                  <c:v>5.9916133567745899E-4</c:v>
                </c:pt>
                <c:pt idx="1234">
                  <c:v>-7.2094034097039796E-3</c:v>
                </c:pt>
                <c:pt idx="1235">
                  <c:v>1.50625122618776E-3</c:v>
                </c:pt>
                <c:pt idx="1236">
                  <c:v>1.8045117678591399E-3</c:v>
                </c:pt>
                <c:pt idx="1237">
                  <c:v>4.49708447899931E-3</c:v>
                </c:pt>
                <c:pt idx="1238">
                  <c:v>-1.79964444338138E-3</c:v>
                </c:pt>
                <c:pt idx="1239">
                  <c:v>3.3028103886829502E-3</c:v>
                </c:pt>
                <c:pt idx="1240">
                  <c:v>7.7635504899234899E-3</c:v>
                </c:pt>
                <c:pt idx="1241">
                  <c:v>-2.3823715854067E-3</c:v>
                </c:pt>
                <c:pt idx="1242">
                  <c:v>-1.79051077378834E-3</c:v>
                </c:pt>
                <c:pt idx="1243">
                  <c:v>-1.5968094408774999E-3</c:v>
                </c:pt>
                <c:pt idx="1244">
                  <c:v>-6.6245349156246504E-3</c:v>
                </c:pt>
                <c:pt idx="1245">
                  <c:v>-6.3646221820515903E-3</c:v>
                </c:pt>
                <c:pt idx="1246">
                  <c:v>3.3389012655146298E-3</c:v>
                </c:pt>
                <c:pt idx="1247">
                  <c:v>4.5351551653911399E-3</c:v>
                </c:pt>
                <c:pt idx="1248">
                  <c:v>1.0053787840757001E-4</c:v>
                </c:pt>
                <c:pt idx="1249">
                  <c:v>-2.4154601116036598E-3</c:v>
                </c:pt>
                <c:pt idx="1250">
                  <c:v>-4.8484943466214096E-3</c:v>
                </c:pt>
                <c:pt idx="1251">
                  <c:v>1.5373324623138101E-2</c:v>
                </c:pt>
                <c:pt idx="1252">
                  <c:v>6.2621346727400997E-3</c:v>
                </c:pt>
                <c:pt idx="1253">
                  <c:v>-3.2860609663863398E-3</c:v>
                </c:pt>
                <c:pt idx="1254">
                  <c:v>-9.0103625258047197E-4</c:v>
                </c:pt>
                <c:pt idx="1255">
                  <c:v>5.0951706212296602E-3</c:v>
                </c:pt>
                <c:pt idx="1256">
                  <c:v>-8.9726340698978197E-4</c:v>
                </c:pt>
                <c:pt idx="1257">
                  <c:v>-5.0997560653845402E-3</c:v>
                </c:pt>
                <c:pt idx="1258">
                  <c:v>6.0096170124170805E-4</c:v>
                </c:pt>
                <c:pt idx="1259">
                  <c:v>2.09926602810084E-3</c:v>
                </c:pt>
                <c:pt idx="1260">
                  <c:v>-5.9934074314309596E-4</c:v>
                </c:pt>
                <c:pt idx="1261">
                  <c:v>-1.2366316542029699E-2</c:v>
                </c:pt>
                <c:pt idx="1262">
                  <c:v>-8.5340353355374404E-3</c:v>
                </c:pt>
                <c:pt idx="1263">
                  <c:v>9.17011123963266E-4</c:v>
                </c:pt>
                <c:pt idx="1264">
                  <c:v>1.18344576470028E-2</c:v>
                </c:pt>
                <c:pt idx="1265">
                  <c:v>2.7112533553761398E-3</c:v>
                </c:pt>
                <c:pt idx="1266">
                  <c:v>-3.0088762074472001E-4</c:v>
                </c:pt>
                <c:pt idx="1267">
                  <c:v>4.8033715890604201E-3</c:v>
                </c:pt>
                <c:pt idx="1268">
                  <c:v>7.9768708922404302E-4</c:v>
                </c:pt>
                <c:pt idx="1269">
                  <c:v>8.9592360778560805E-4</c:v>
                </c:pt>
                <c:pt idx="1270">
                  <c:v>-1.4936522567832501E-3</c:v>
                </c:pt>
                <c:pt idx="1271">
                  <c:v>1.3953024349464899E-2</c:v>
                </c:pt>
                <c:pt idx="1272">
                  <c:v>1.1785505194442001E-3</c:v>
                </c:pt>
                <c:pt idx="1273">
                  <c:v>-1.1806397385434001E-3</c:v>
                </c:pt>
                <c:pt idx="1274">
                  <c:v>5.6055612190516902E-3</c:v>
                </c:pt>
                <c:pt idx="1275">
                  <c:v>0</c:v>
                </c:pt>
                <c:pt idx="1276">
                  <c:v>3.23102058144654E-3</c:v>
                </c:pt>
                <c:pt idx="1277">
                  <c:v>2.1436301100967799E-3</c:v>
                </c:pt>
                <c:pt idx="1278">
                  <c:v>3.01357285976275E-2</c:v>
                </c:pt>
                <c:pt idx="1279">
                  <c:v>-8.8031237243007196E-3</c:v>
                </c:pt>
                <c:pt idx="1280">
                  <c:v>1.89297925422298E-2</c:v>
                </c:pt>
                <c:pt idx="1281">
                  <c:v>-1.04094342658756E-2</c:v>
                </c:pt>
                <c:pt idx="1282">
                  <c:v>1.7863061599357299E-3</c:v>
                </c:pt>
                <c:pt idx="1283">
                  <c:v>-2.8169032711132698E-3</c:v>
                </c:pt>
                <c:pt idx="1284">
                  <c:v>1.5117869112802799E-2</c:v>
                </c:pt>
                <c:pt idx="1285">
                  <c:v>-5.5586438340681095E-4</c:v>
                </c:pt>
                <c:pt idx="1286">
                  <c:v>-2.7804810411303501E-4</c:v>
                </c:pt>
                <c:pt idx="1287">
                  <c:v>-4.1976208828076898E-3</c:v>
                </c:pt>
                <c:pt idx="1288">
                  <c:v>-5.9313830157454797E-3</c:v>
                </c:pt>
                <c:pt idx="1289">
                  <c:v>4.2402890388856598E-3</c:v>
                </c:pt>
                <c:pt idx="1290">
                  <c:v>4.2223848798482603E-3</c:v>
                </c:pt>
                <c:pt idx="1291">
                  <c:v>2.8050509276086799E-3</c:v>
                </c:pt>
                <c:pt idx="1292">
                  <c:v>3.43693537661807E-3</c:v>
                </c:pt>
                <c:pt idx="1293">
                  <c:v>1.93879024863485E-3</c:v>
                </c:pt>
                <c:pt idx="1294">
                  <c:v>-4.9930755606628604E-3</c:v>
                </c:pt>
                <c:pt idx="1295">
                  <c:v>1.11172885269042E-3</c:v>
                </c:pt>
                <c:pt idx="1296">
                  <c:v>1.38792527484808E-3</c:v>
                </c:pt>
                <c:pt idx="1297">
                  <c:v>8.3114047770817604E-4</c:v>
                </c:pt>
                <c:pt idx="1298">
                  <c:v>7.1684894786124996E-3</c:v>
                </c:pt>
                <c:pt idx="1299">
                  <c:v>1.3726838119724001E-3</c:v>
                </c:pt>
                <c:pt idx="1300">
                  <c:v>-2.74725447513881E-3</c:v>
                </c:pt>
                <c:pt idx="1301">
                  <c:v>-2.7514101150314898E-4</c:v>
                </c:pt>
                <c:pt idx="1302">
                  <c:v>-3.31861148187942E-3</c:v>
                </c:pt>
                <c:pt idx="1303">
                  <c:v>6.0958903093385301E-3</c:v>
                </c:pt>
                <c:pt idx="1304">
                  <c:v>-1.0273587514863101E-2</c:v>
                </c:pt>
                <c:pt idx="1305">
                  <c:v>1.1377949857916301E-2</c:v>
                </c:pt>
                <c:pt idx="1306">
                  <c:v>4.9545931246833897E-3</c:v>
                </c:pt>
                <c:pt idx="1307">
                  <c:v>-1.83099885588995E-4</c:v>
                </c:pt>
                <c:pt idx="1308">
                  <c:v>-3.5778213478838599E-3</c:v>
                </c:pt>
                <c:pt idx="1309">
                  <c:v>-3.03741777083539E-3</c:v>
                </c:pt>
                <c:pt idx="1310">
                  <c:v>-1.16830257926936E-2</c:v>
                </c:pt>
                <c:pt idx="1311">
                  <c:v>-3.9248718732972504E-3</c:v>
                </c:pt>
                <c:pt idx="1312">
                  <c:v>-4.2403398671036398E-3</c:v>
                </c:pt>
                <c:pt idx="1313">
                  <c:v>-2.5637387635854001E-3</c:v>
                </c:pt>
                <c:pt idx="1314">
                  <c:v>5.6882974766355801E-3</c:v>
                </c:pt>
                <c:pt idx="1315">
                  <c:v>5.6561236763377903E-3</c:v>
                </c:pt>
                <c:pt idx="1316">
                  <c:v>2.5348556031878902E-3</c:v>
                </c:pt>
                <c:pt idx="1317">
                  <c:v>-2.1635935044968298E-3</c:v>
                </c:pt>
                <c:pt idx="1318">
                  <c:v>1.13186203368333E-3</c:v>
                </c:pt>
                <c:pt idx="1319">
                  <c:v>-5.65770877892234E-4</c:v>
                </c:pt>
                <c:pt idx="1320">
                  <c:v>-3.9693842874989702E-3</c:v>
                </c:pt>
                <c:pt idx="1321">
                  <c:v>-5.6834329463933497E-4</c:v>
                </c:pt>
                <c:pt idx="1322">
                  <c:v>1.13507487661296E-3</c:v>
                </c:pt>
                <c:pt idx="1323">
                  <c:v>2.2637247923882201E-3</c:v>
                </c:pt>
                <c:pt idx="1324">
                  <c:v>-5.6545096219661601E-4</c:v>
                </c:pt>
                <c:pt idx="1325">
                  <c:v>5.6401728762611198E-3</c:v>
                </c:pt>
                <c:pt idx="1326">
                  <c:v>-5.3574074283147003E-3</c:v>
                </c:pt>
                <c:pt idx="1327">
                  <c:v>-1.88536958269127E-4</c:v>
                </c:pt>
                <c:pt idx="1328">
                  <c:v>5.3604303839234497E-3</c:v>
                </c:pt>
                <c:pt idx="1329">
                  <c:v>-3.0999038491246302E-3</c:v>
                </c:pt>
                <c:pt idx="1330">
                  <c:v>8.4602389051226202E-4</c:v>
                </c:pt>
                <c:pt idx="1331">
                  <c:v>0</c:v>
                </c:pt>
                <c:pt idx="1332">
                  <c:v>1.00926003872243E-2</c:v>
                </c:pt>
                <c:pt idx="1333">
                  <c:v>9.9917567319204002E-3</c:v>
                </c:pt>
                <c:pt idx="1334">
                  <c:v>1.3798815491550499E-3</c:v>
                </c:pt>
                <c:pt idx="1335">
                  <c:v>2.4789986528235101E-3</c:v>
                </c:pt>
                <c:pt idx="1336">
                  <c:v>-2.6699954014523801E-3</c:v>
                </c:pt>
                <c:pt idx="1337">
                  <c:v>-1.19962381574265E-2</c:v>
                </c:pt>
                <c:pt idx="1338">
                  <c:v>-1.9665689720408299E-3</c:v>
                </c:pt>
                <c:pt idx="1339">
                  <c:v>-1.6887141643337801E-3</c:v>
                </c:pt>
                <c:pt idx="1340">
                  <c:v>6.73781324991182E-3</c:v>
                </c:pt>
                <c:pt idx="1341">
                  <c:v>4.3549380154225999E-3</c:v>
                </c:pt>
                <c:pt idx="1342">
                  <c:v>1.01663191851698E-2</c:v>
                </c:pt>
                <c:pt idx="1343">
                  <c:v>1.6388968432100399E-3</c:v>
                </c:pt>
                <c:pt idx="1344">
                  <c:v>-4.9247705554125399E-3</c:v>
                </c:pt>
                <c:pt idx="1345">
                  <c:v>2.0092992028584E-2</c:v>
                </c:pt>
                <c:pt idx="1346">
                  <c:v>-6.2783103003737095E-4</c:v>
                </c:pt>
                <c:pt idx="1347">
                  <c:v>-5.1302934178949801E-3</c:v>
                </c:pt>
                <c:pt idx="1348">
                  <c:v>-1.30792055205768E-2</c:v>
                </c:pt>
                <c:pt idx="1349">
                  <c:v>-6.0522880757383499E-3</c:v>
                </c:pt>
                <c:pt idx="1350">
                  <c:v>-2.7631960106962198E-3</c:v>
                </c:pt>
                <c:pt idx="1351">
                  <c:v>4.8375965336682798E-4</c:v>
                </c:pt>
                <c:pt idx="1352">
                  <c:v>3.3085224555607202E-3</c:v>
                </c:pt>
                <c:pt idx="1353">
                  <c:v>1.1004127657869699E-3</c:v>
                </c:pt>
                <c:pt idx="1354">
                  <c:v>-4.1328065436303301E-3</c:v>
                </c:pt>
                <c:pt idx="1355">
                  <c:v>1.5139049841225601E-3</c:v>
                </c:pt>
                <c:pt idx="1356">
                  <c:v>7.3821251169854498E-3</c:v>
                </c:pt>
                <c:pt idx="1357">
                  <c:v>2.17687160793995E-3</c:v>
                </c:pt>
                <c:pt idx="1358">
                  <c:v>1.9008831249941599E-3</c:v>
                </c:pt>
                <c:pt idx="1359">
                  <c:v>-3.7284979290033199E-3</c:v>
                </c:pt>
                <c:pt idx="1360">
                  <c:v>-1.0979962673251999E-3</c:v>
                </c:pt>
                <c:pt idx="1361">
                  <c:v>1.6465426332468299E-3</c:v>
                </c:pt>
                <c:pt idx="1362">
                  <c:v>2.4647417653605999E-3</c:v>
                </c:pt>
                <c:pt idx="1363">
                  <c:v>-5.4719563608870601E-4</c:v>
                </c:pt>
                <c:pt idx="1364">
                  <c:v>4.1017236436500398E-4</c:v>
                </c:pt>
                <c:pt idx="1365">
                  <c:v>1.57227418859773E-2</c:v>
                </c:pt>
                <c:pt idx="1366">
                  <c:v>-5.1233764489352603E-3</c:v>
                </c:pt>
                <c:pt idx="1367">
                  <c:v>-1.3526310732688499E-3</c:v>
                </c:pt>
                <c:pt idx="1368">
                  <c:v>-9.0248635540666501E-5</c:v>
                </c:pt>
                <c:pt idx="1369">
                  <c:v>-2.98305305953997E-3</c:v>
                </c:pt>
                <c:pt idx="1370">
                  <c:v>2.9830530595400901E-3</c:v>
                </c:pt>
                <c:pt idx="1371">
                  <c:v>8.0906590201536097E-3</c:v>
                </c:pt>
                <c:pt idx="1372" formatCode="0.000%">
                  <c:v>4.6703135633939699E-2</c:v>
                </c:pt>
                <c:pt idx="1373">
                  <c:v>8.5437225466715206E-5</c:v>
                </c:pt>
                <c:pt idx="1374">
                  <c:v>-3.1765232569423298E-2</c:v>
                </c:pt>
                <c:pt idx="1375">
                  <c:v>-2.0310692847563299E-2</c:v>
                </c:pt>
                <c:pt idx="1376">
                  <c:v>-5.6856793210047496E-3</c:v>
                </c:pt>
                <c:pt idx="1377">
                  <c:v>-5.99130332482901E-3</c:v>
                </c:pt>
                <c:pt idx="1378">
                  <c:v>-1.8148889145070901E-2</c:v>
                </c:pt>
                <c:pt idx="1379">
                  <c:v>1.7441471441658501E-2</c:v>
                </c:pt>
                <c:pt idx="1380">
                  <c:v>-8.5397615481347198E-3</c:v>
                </c:pt>
                <c:pt idx="1381">
                  <c:v>-3.93579438382776E-2</c:v>
                </c:pt>
                <c:pt idx="1382">
                  <c:v>1.5636843168190601E-2</c:v>
                </c:pt>
                <c:pt idx="1383">
                  <c:v>4.8436384556969896E-3</c:v>
                </c:pt>
                <c:pt idx="1384">
                  <c:v>8.0460204184504905E-3</c:v>
                </c:pt>
                <c:pt idx="1385">
                  <c:v>7.1296466275833402E-3</c:v>
                </c:pt>
                <c:pt idx="1386">
                  <c:v>1.4668810272863399E-2</c:v>
                </c:pt>
                <c:pt idx="1387">
                  <c:v>1.5284443720347899E-2</c:v>
                </c:pt>
                <c:pt idx="1388">
                  <c:v>-1.72963191648029E-3</c:v>
                </c:pt>
                <c:pt idx="1389">
                  <c:v>-6.9667273554704697E-3</c:v>
                </c:pt>
                <c:pt idx="1390">
                  <c:v>-5.5944057403130797E-4</c:v>
                </c:pt>
                <c:pt idx="1391">
                  <c:v>1.4444695595423E-2</c:v>
                </c:pt>
                <c:pt idx="1392">
                  <c:v>7.5440620582648702E-3</c:v>
                </c:pt>
                <c:pt idx="1393">
                  <c:v>-7.8495463266143404E-3</c:v>
                </c:pt>
                <c:pt idx="1394">
                  <c:v>-1.3404659748640701E-2</c:v>
                </c:pt>
                <c:pt idx="1395">
                  <c:v>-1.89052058084998E-2</c:v>
                </c:pt>
                <c:pt idx="1396">
                  <c:v>8.9411045493110897E-3</c:v>
                </c:pt>
                <c:pt idx="1397">
                  <c:v>1.5725481272429701E-3</c:v>
                </c:pt>
                <c:pt idx="1398">
                  <c:v>-6.6666913581891196E-3</c:v>
                </c:pt>
                <c:pt idx="1399">
                  <c:v>1.39256393483186E-3</c:v>
                </c:pt>
                <c:pt idx="1400">
                  <c:v>1.5739659463018401E-2</c:v>
                </c:pt>
                <c:pt idx="1401">
                  <c:v>7.3700347247349102E-3</c:v>
                </c:pt>
                <c:pt idx="1402">
                  <c:v>-1.4536227270119501E-3</c:v>
                </c:pt>
                <c:pt idx="1403">
                  <c:v>3.8167985267008099E-3</c:v>
                </c:pt>
                <c:pt idx="1404">
                  <c:v>-1.09440216793173E-2</c:v>
                </c:pt>
                <c:pt idx="1405">
                  <c:v>6.3074389831912596E-3</c:v>
                </c:pt>
                <c:pt idx="1406">
                  <c:v>5.4525762134555603E-3</c:v>
                </c:pt>
                <c:pt idx="1407">
                  <c:v>-4.1034576476881796E-3</c:v>
                </c:pt>
                <c:pt idx="1408">
                  <c:v>0</c:v>
                </c:pt>
                <c:pt idx="1409">
                  <c:v>-1.6528929382994E-3</c:v>
                </c:pt>
                <c:pt idx="1410">
                  <c:v>-1.86453154368263E-2</c:v>
                </c:pt>
                <c:pt idx="1411">
                  <c:v>-3.1676210909235197E-2</c:v>
                </c:pt>
                <c:pt idx="1412">
                  <c:v>5.2736130398137303E-3</c:v>
                </c:pt>
                <c:pt idx="1413">
                  <c:v>-8.5653110161646904E-4</c:v>
                </c:pt>
                <c:pt idx="1414">
                  <c:v>8.2492289726767004E-3</c:v>
                </c:pt>
                <c:pt idx="1415">
                  <c:v>5.3680027191541904E-3</c:v>
                </c:pt>
                <c:pt idx="1416">
                  <c:v>-3.1188382944515301E-3</c:v>
                </c:pt>
                <c:pt idx="1417">
                  <c:v>1.78146942312097E-2</c:v>
                </c:pt>
                <c:pt idx="1418">
                  <c:v>1.2533237447740399E-2</c:v>
                </c:pt>
                <c:pt idx="1419">
                  <c:v>-1.1132873124230501E-2</c:v>
                </c:pt>
                <c:pt idx="1420">
                  <c:v>-1.57972255494272E-2</c:v>
                </c:pt>
                <c:pt idx="1421">
                  <c:v>2.7372847200569398E-3</c:v>
                </c:pt>
                <c:pt idx="1422">
                  <c:v>1.3723783520993901E-2</c:v>
                </c:pt>
                <c:pt idx="1423">
                  <c:v>-4.4605593891213196E-3</c:v>
                </c:pt>
                <c:pt idx="1424">
                  <c:v>1.4700028955158101E-2</c:v>
                </c:pt>
                <c:pt idx="1425">
                  <c:v>0</c:v>
                </c:pt>
                <c:pt idx="1426">
                  <c:v>1.9217623580328499E-3</c:v>
                </c:pt>
                <c:pt idx="1427">
                  <c:v>-5.4899945740806396E-3</c:v>
                </c:pt>
                <c:pt idx="1428">
                  <c:v>4.3944042152459003E-3</c:v>
                </c:pt>
                <c:pt idx="1429">
                  <c:v>1.0955903588348399E-3</c:v>
                </c:pt>
                <c:pt idx="1430">
                  <c:v>2.7337359835319102E-3</c:v>
                </c:pt>
                <c:pt idx="1431">
                  <c:v>1.54342279472073E-3</c:v>
                </c:pt>
                <c:pt idx="1432">
                  <c:v>7.0403756823285198E-3</c:v>
                </c:pt>
                <c:pt idx="1433">
                  <c:v>-1.03065734689497E-2</c:v>
                </c:pt>
                <c:pt idx="1434">
                  <c:v>4.6239712470815602E-3</c:v>
                </c:pt>
                <c:pt idx="1435">
                  <c:v>4.0622940088787104E-3</c:v>
                </c:pt>
                <c:pt idx="1436">
                  <c:v>-3.5321618373598701E-3</c:v>
                </c:pt>
                <c:pt idx="1437">
                  <c:v>-3.3609606992416101E-2</c:v>
                </c:pt>
                <c:pt idx="1438">
                  <c:v>-1.4511564941045999E-2</c:v>
                </c:pt>
                <c:pt idx="1439">
                  <c:v>-3.73295480149151E-3</c:v>
                </c:pt>
                <c:pt idx="1440">
                  <c:v>2.2988515871108701E-3</c:v>
                </c:pt>
                <c:pt idx="1441">
                  <c:v>8.5996894481284397E-4</c:v>
                </c:pt>
                <c:pt idx="1442">
                  <c:v>1.43041077171539E-3</c:v>
                </c:pt>
                <c:pt idx="1443">
                  <c:v>5.4169768954352299E-3</c:v>
                </c:pt>
                <c:pt idx="1444">
                  <c:v>-3.7031804177004302E-3</c:v>
                </c:pt>
                <c:pt idx="1445">
                  <c:v>1.30424304131793E-2</c:v>
                </c:pt>
                <c:pt idx="1446">
                  <c:v>3.3632572318722498E-3</c:v>
                </c:pt>
                <c:pt idx="1447">
                  <c:v>-4.7519306749179303E-3</c:v>
                </c:pt>
                <c:pt idx="1448">
                  <c:v>-2.8022979026032599E-4</c:v>
                </c:pt>
                <c:pt idx="1449">
                  <c:v>8.4045389454854701E-4</c:v>
                </c:pt>
                <c:pt idx="1450">
                  <c:v>-1.9621590037485399E-3</c:v>
                </c:pt>
                <c:pt idx="1451">
                  <c:v>1.4930969346820099E-3</c:v>
                </c:pt>
                <c:pt idx="1452">
                  <c:v>-2.2371373983563199E-3</c:v>
                </c:pt>
                <c:pt idx="1453">
                  <c:v>6.9745016992343199E-3</c:v>
                </c:pt>
                <c:pt idx="1454">
                  <c:v>-2.2265525480166001E-3</c:v>
                </c:pt>
                <c:pt idx="1455">
                  <c:v>-5.8683974477073001E-3</c:v>
                </c:pt>
                <c:pt idx="1456">
                  <c:v>1.4009526844622599E-4</c:v>
                </c:pt>
                <c:pt idx="1457">
                  <c:v>9.7561749453644406E-3</c:v>
                </c:pt>
                <c:pt idx="1458">
                  <c:v>-3.3342626055307E-3</c:v>
                </c:pt>
                <c:pt idx="1459">
                  <c:v>8.8667801752564009E-3</c:v>
                </c:pt>
                <c:pt idx="1460">
                  <c:v>1.8340257179945199E-3</c:v>
                </c:pt>
                <c:pt idx="1461">
                  <c:v>-2.74386062909752E-4</c:v>
                </c:pt>
                <c:pt idx="1462">
                  <c:v>-1.6478993017812801E-3</c:v>
                </c:pt>
                <c:pt idx="1463">
                  <c:v>3.0190773583799999E-3</c:v>
                </c:pt>
                <c:pt idx="1464">
                  <c:v>4.9207316348782804E-3</c:v>
                </c:pt>
                <c:pt idx="1465">
                  <c:v>-3.3804136041432199E-3</c:v>
                </c:pt>
                <c:pt idx="1466">
                  <c:v>0</c:v>
                </c:pt>
                <c:pt idx="1467">
                  <c:v>-2.2062888155377101E-3</c:v>
                </c:pt>
                <c:pt idx="1468">
                  <c:v>-1.65791693129169E-3</c:v>
                </c:pt>
                <c:pt idx="1469">
                  <c:v>5.5157337853024803E-3</c:v>
                </c:pt>
                <c:pt idx="1470">
                  <c:v>-1.83857792843415E-3</c:v>
                </c:pt>
                <c:pt idx="1471">
                  <c:v>1.6579169312917301E-3</c:v>
                </c:pt>
                <c:pt idx="1472">
                  <c:v>6.6043167952496802E-3</c:v>
                </c:pt>
                <c:pt idx="1473">
                  <c:v>-4.3980279797119397E-3</c:v>
                </c:pt>
                <c:pt idx="1474">
                  <c:v>5.7684543967404496E-3</c:v>
                </c:pt>
                <c:pt idx="1475">
                  <c:v>-1.1890075258563699E-3</c:v>
                </c:pt>
                <c:pt idx="1476">
                  <c:v>0</c:v>
                </c:pt>
                <c:pt idx="1477">
                  <c:v>-4.6838493124264297E-3</c:v>
                </c:pt>
                <c:pt idx="1478">
                  <c:v>4.1339455317281103E-3</c:v>
                </c:pt>
                <c:pt idx="1479">
                  <c:v>-2.2026440623421802E-3</c:v>
                </c:pt>
                <c:pt idx="1480">
                  <c:v>4.5907366205823999E-4</c:v>
                </c:pt>
                <c:pt idx="1481">
                  <c:v>5.5035774641796098E-4</c:v>
                </c:pt>
                <c:pt idx="1482">
                  <c:v>7.1020041332623103E-3</c:v>
                </c:pt>
                <c:pt idx="1483">
                  <c:v>6.4882628264531297E-3</c:v>
                </c:pt>
                <c:pt idx="1484">
                  <c:v>4.4881295771047802E-4</c:v>
                </c:pt>
                <c:pt idx="1485">
                  <c:v>7.2396079706999296E-3</c:v>
                </c:pt>
                <c:pt idx="1486">
                  <c:v>-5.8949795578064597E-3</c:v>
                </c:pt>
                <c:pt idx="1487">
                  <c:v>8.2965817794927697E-3</c:v>
                </c:pt>
                <c:pt idx="1488">
                  <c:v>2.6648900890544801E-4</c:v>
                </c:pt>
                <c:pt idx="1489">
                  <c:v>-1.3349370398375701E-3</c:v>
                </c:pt>
                <c:pt idx="1490">
                  <c:v>7.1971522184858102E-3</c:v>
                </c:pt>
                <c:pt idx="1491">
                  <c:v>2.6556898310381303E-4</c:v>
                </c:pt>
                <c:pt idx="1492">
                  <c:v>-7.9979098683644403E-3</c:v>
                </c:pt>
                <c:pt idx="1493">
                  <c:v>-8.0332043414946003E-4</c:v>
                </c:pt>
                <c:pt idx="1494">
                  <c:v>-1.07325018932042E-3</c:v>
                </c:pt>
                <c:pt idx="1495">
                  <c:v>1.3082552095433899E-2</c:v>
                </c:pt>
                <c:pt idx="1496">
                  <c:v>7.6628727455690998E-3</c:v>
                </c:pt>
                <c:pt idx="1497">
                  <c:v>4.46487938055142E-3</c:v>
                </c:pt>
                <c:pt idx="1498">
                  <c:v>6.5299957777276403E-3</c:v>
                </c:pt>
                <c:pt idx="1499">
                  <c:v>1.55844439723803E-3</c:v>
                </c:pt>
                <c:pt idx="1500" formatCode="0.000%">
                  <c:v>3.4134745525602403E-2</c:v>
                </c:pt>
                <c:pt idx="1501">
                  <c:v>8.4788537882328693E-3</c:v>
                </c:pt>
                <c:pt idx="1502">
                  <c:v>-1.55158267825059E-2</c:v>
                </c:pt>
                <c:pt idx="1503">
                  <c:v>2.2198192942996998E-2</c:v>
                </c:pt>
                <c:pt idx="1504">
                  <c:v>4.0860199462200699E-3</c:v>
                </c:pt>
                <c:pt idx="1505">
                  <c:v>-4.8852075660491996E-3</c:v>
                </c:pt>
                <c:pt idx="1506">
                  <c:v>1.3860404261011001E-2</c:v>
                </c:pt>
                <c:pt idx="1507">
                  <c:v>-9.9503308531679793E-3</c:v>
                </c:pt>
                <c:pt idx="1508">
                  <c:v>-1.70877619999617E-3</c:v>
                </c:pt>
                <c:pt idx="1509">
                  <c:v>-9.7871369553241701E-4</c:v>
                </c:pt>
                <c:pt idx="1510">
                  <c:v>-2.4533869028268902E-3</c:v>
                </c:pt>
                <c:pt idx="1511">
                  <c:v>1.0993148450961301E-2</c:v>
                </c:pt>
                <c:pt idx="1512">
                  <c:v>6.2969450015894603E-3</c:v>
                </c:pt>
                <c:pt idx="1513">
                  <c:v>1.60463268150411E-2</c:v>
                </c:pt>
                <c:pt idx="1514">
                  <c:v>1.89529058345098E-3</c:v>
                </c:pt>
                <c:pt idx="1515">
                  <c:v>-4.0241502997254899E-3</c:v>
                </c:pt>
                <c:pt idx="1516">
                  <c:v>-2.1370066306773202E-3</c:v>
                </c:pt>
                <c:pt idx="1517">
                  <c:v>3.0853234395366701E-3</c:v>
                </c:pt>
                <c:pt idx="1518">
                  <c:v>4.7281411959459001E-3</c:v>
                </c:pt>
                <c:pt idx="1519">
                  <c:v>-6.5096932693484103E-3</c:v>
                </c:pt>
                <c:pt idx="1520">
                  <c:v>-1.92585519321421E-3</c:v>
                </c:pt>
                <c:pt idx="1521">
                  <c:v>0</c:v>
                </c:pt>
                <c:pt idx="1522">
                  <c:v>0</c:v>
                </c:pt>
                <c:pt idx="1523">
                  <c:v>4.8181162098064398E-4</c:v>
                </c:pt>
                <c:pt idx="1524">
                  <c:v>-9.04814596078295E-4</c:v>
                </c:pt>
                <c:pt idx="1525">
                  <c:v>1.15358164621644E-2</c:v>
                </c:pt>
                <c:pt idx="1526">
                  <c:v>-1.6740408070646401E-3</c:v>
                </c:pt>
                <c:pt idx="1527">
                  <c:v>1.0002464913546401E-2</c:v>
                </c:pt>
                <c:pt idx="1528">
                  <c:v>-1.1076835891374601E-3</c:v>
                </c:pt>
                <c:pt idx="1529">
                  <c:v>5.9262944574223399E-3</c:v>
                </c:pt>
                <c:pt idx="1530">
                  <c:v>2.3607187545231002E-3</c:v>
                </c:pt>
                <c:pt idx="1531">
                  <c:v>1.03214615572896E-2</c:v>
                </c:pt>
                <c:pt idx="1532">
                  <c:v>2.5638051568203698E-3</c:v>
                </c:pt>
                <c:pt idx="1533">
                  <c:v>3.8773219834521201E-4</c:v>
                </c:pt>
                <c:pt idx="1534">
                  <c:v>1.1558149936943801E-2</c:v>
                </c:pt>
                <c:pt idx="1535">
                  <c:v>-5.7623762076760704E-3</c:v>
                </c:pt>
                <c:pt idx="1536">
                  <c:v>1.12631922787109E-2</c:v>
                </c:pt>
                <c:pt idx="1537">
                  <c:v>7.0607285705737103E-3</c:v>
                </c:pt>
                <c:pt idx="1538">
                  <c:v>-9.8496112883630807E-4</c:v>
                </c:pt>
                <c:pt idx="1539">
                  <c:v>-3.19197717438117E-3</c:v>
                </c:pt>
                <c:pt idx="1540">
                  <c:v>-2.5151493766573901E-3</c:v>
                </c:pt>
                <c:pt idx="1541">
                  <c:v>5.0239886444760498E-3</c:v>
                </c:pt>
                <c:pt idx="1542">
                  <c:v>3.8649587727700801E-3</c:v>
                </c:pt>
                <c:pt idx="1543">
                  <c:v>1.5093226300513401E-3</c:v>
                </c:pt>
                <c:pt idx="1544">
                  <c:v>-1.1300713147495401E-3</c:v>
                </c:pt>
                <c:pt idx="1545">
                  <c:v>1.32541533687514E-2</c:v>
                </c:pt>
                <c:pt idx="1546">
                  <c:v>-2.4578271785284898E-3</c:v>
                </c:pt>
                <c:pt idx="1547">
                  <c:v>4.6869854801233398E-3</c:v>
                </c:pt>
                <c:pt idx="1548">
                  <c:v>2.7349822650936102E-3</c:v>
                </c:pt>
                <c:pt idx="1549">
                  <c:v>4.18733394199173E-3</c:v>
                </c:pt>
                <c:pt idx="1550">
                  <c:v>-2.13388848091563E-2</c:v>
                </c:pt>
                <c:pt idx="1551">
                  <c:v>-3.8942162870908098E-2</c:v>
                </c:pt>
                <c:pt idx="1552">
                  <c:v>2.2405371937862201E-2</c:v>
                </c:pt>
                <c:pt idx="1553">
                  <c:v>-5.0633884979917401E-3</c:v>
                </c:pt>
                <c:pt idx="1554">
                  <c:v>1.8610531386946499E-2</c:v>
                </c:pt>
                <c:pt idx="1555">
                  <c:v>1.4463528970776299E-2</c:v>
                </c:pt>
                <c:pt idx="1556">
                  <c:v>-1.28713530402032E-2</c:v>
                </c:pt>
                <c:pt idx="1557">
                  <c:v>1.12995552539335E-2</c:v>
                </c:pt>
                <c:pt idx="1558">
                  <c:v>-9.7520792712547997E-4</c:v>
                </c:pt>
                <c:pt idx="1559">
                  <c:v>-6.1037829380176899E-3</c:v>
                </c:pt>
                <c:pt idx="1560">
                  <c:v>-3.7426405519117002E-2</c:v>
                </c:pt>
                <c:pt idx="1561">
                  <c:v>2.16564523778188E-2</c:v>
                </c:pt>
                <c:pt idx="1562">
                  <c:v>-1.88355760361773E-2</c:v>
                </c:pt>
                <c:pt idx="1563">
                  <c:v>4.8934818014051799E-3</c:v>
                </c:pt>
                <c:pt idx="1564">
                  <c:v>-7.8960001507511896E-3</c:v>
                </c:pt>
                <c:pt idx="1565">
                  <c:v>3.9557934074278597E-3</c:v>
                </c:pt>
                <c:pt idx="1566">
                  <c:v>1.4066875561252599E-2</c:v>
                </c:pt>
                <c:pt idx="1567">
                  <c:v>-1.7090485261000501E-2</c:v>
                </c:pt>
                <c:pt idx="1568">
                  <c:v>4.5499067704060396E-3</c:v>
                </c:pt>
                <c:pt idx="1569">
                  <c:v>-1.17879557520424E-2</c:v>
                </c:pt>
                <c:pt idx="1570">
                  <c:v>3.1806822642534198E-2</c:v>
                </c:pt>
                <c:pt idx="1571">
                  <c:v>-1.2464750619986999E-2</c:v>
                </c:pt>
                <c:pt idx="1572">
                  <c:v>9.7583890222440496E-3</c:v>
                </c:pt>
                <c:pt idx="1573">
                  <c:v>-1.2821979078625899E-3</c:v>
                </c:pt>
                <c:pt idx="1574">
                  <c:v>-1.3465911569161101E-2</c:v>
                </c:pt>
                <c:pt idx="1575">
                  <c:v>-1.4115703544254E-2</c:v>
                </c:pt>
                <c:pt idx="1576">
                  <c:v>6.9670509404084697E-3</c:v>
                </c:pt>
                <c:pt idx="1577">
                  <c:v>6.9188467887468796E-3</c:v>
                </c:pt>
                <c:pt idx="1578">
                  <c:v>5.0938004197941603E-3</c:v>
                </c:pt>
                <c:pt idx="1579">
                  <c:v>-1.48218424277649E-2</c:v>
                </c:pt>
                <c:pt idx="1580">
                  <c:v>-9.9273584545040601E-3</c:v>
                </c:pt>
                <c:pt idx="1581">
                  <c:v>4.6382192565409998E-4</c:v>
                </c:pt>
                <c:pt idx="1582">
                  <c:v>1.5417850490676E-3</c:v>
                </c:pt>
                <c:pt idx="1583">
                  <c:v>1.6703282745682599E-2</c:v>
                </c:pt>
                <c:pt idx="1584">
                  <c:v>1.8658515894312899E-2</c:v>
                </c:pt>
                <c:pt idx="1585">
                  <c:v>1.34942872803419E-2</c:v>
                </c:pt>
                <c:pt idx="1586">
                  <c:v>1.56968559715835E-2</c:v>
                </c:pt>
                <c:pt idx="1587">
                  <c:v>-1.7349854827671601E-3</c:v>
                </c:pt>
                <c:pt idx="1588">
                  <c:v>-1.8655210162442901E-2</c:v>
                </c:pt>
                <c:pt idx="1589">
                  <c:v>-1.77541242911007E-3</c:v>
                </c:pt>
                <c:pt idx="1590">
                  <c:v>-2.3848149329894298E-2</c:v>
                </c:pt>
                <c:pt idx="1591">
                  <c:v>3.6232240789679602E-3</c:v>
                </c:pt>
                <c:pt idx="1592">
                  <c:v>-8.8225886151790008E-3</c:v>
                </c:pt>
                <c:pt idx="1593">
                  <c:v>3.40252114583971E-3</c:v>
                </c:pt>
                <c:pt idx="1594">
                  <c:v>9.2415849896247196E-3</c:v>
                </c:pt>
                <c:pt idx="1595">
                  <c:v>-1.7427169576064098E-2</c:v>
                </c:pt>
                <c:pt idx="1596">
                  <c:v>-5.29294287445237E-3</c:v>
                </c:pt>
                <c:pt idx="1597">
                  <c:v>-1.66066265211312E-2</c:v>
                </c:pt>
                <c:pt idx="1598">
                  <c:v>-1.0193284892412601E-2</c:v>
                </c:pt>
                <c:pt idx="1599">
                  <c:v>-4.7664443228423301E-4</c:v>
                </c:pt>
                <c:pt idx="1600">
                  <c:v>-4.7687173054400899E-4</c:v>
                </c:pt>
                <c:pt idx="1601">
                  <c:v>-1.1155260207083101E-2</c:v>
                </c:pt>
                <c:pt idx="1602">
                  <c:v>1.9823722787412699E-2</c:v>
                </c:pt>
                <c:pt idx="1603">
                  <c:v>1.5522418907541601E-2</c:v>
                </c:pt>
                <c:pt idx="1604">
                  <c:v>2.5638051568203698E-3</c:v>
                </c:pt>
                <c:pt idx="1605">
                  <c:v>5.3112773616672999E-3</c:v>
                </c:pt>
                <c:pt idx="1606">
                  <c:v>-4.6030244538614196E-3</c:v>
                </c:pt>
                <c:pt idx="1607">
                  <c:v>-2.8375687369138002E-2</c:v>
                </c:pt>
                <c:pt idx="1608">
                  <c:v>2.2578569684811998E-2</c:v>
                </c:pt>
                <c:pt idx="1609">
                  <c:v>1.7781943286592999E-3</c:v>
                </c:pt>
                <c:pt idx="1610">
                  <c:v>4.6157478671901E-3</c:v>
                </c:pt>
                <c:pt idx="1611">
                  <c:v>-2.07445043851746E-3</c:v>
                </c:pt>
                <c:pt idx="1612">
                  <c:v>-2.4052531376236901E-2</c:v>
                </c:pt>
                <c:pt idx="1613">
                  <c:v>1.3382052030570401E-2</c:v>
                </c:pt>
                <c:pt idx="1614">
                  <c:v>-3.9883173746929502E-3</c:v>
                </c:pt>
                <c:pt idx="1615">
                  <c:v>8.4606850174656304E-3</c:v>
                </c:pt>
                <c:pt idx="1616">
                  <c:v>-1.46160074820971E-2</c:v>
                </c:pt>
                <c:pt idx="1617">
                  <c:v>8.5127021513433706E-3</c:v>
                </c:pt>
                <c:pt idx="1618">
                  <c:v>1.41176494036248E-3</c:v>
                </c:pt>
                <c:pt idx="1619">
                  <c:v>-1.5330236717108899E-3</c:v>
                </c:pt>
                <c:pt idx="1620">
                  <c:v>-2.6057103455918401E-3</c:v>
                </c:pt>
                <c:pt idx="1621">
                  <c:v>-2.9120093934028299E-2</c:v>
                </c:pt>
                <c:pt idx="1622">
                  <c:v>-7.5990070288520601E-3</c:v>
                </c:pt>
                <c:pt idx="1623">
                  <c:v>-9.2309753205441093E-3</c:v>
                </c:pt>
                <c:pt idx="1624">
                  <c:v>3.0886639522568E-2</c:v>
                </c:pt>
                <c:pt idx="1625">
                  <c:v>1.9672765598704699E-2</c:v>
                </c:pt>
                <c:pt idx="1626">
                  <c:v>2.0707630327489499E-2</c:v>
                </c:pt>
                <c:pt idx="1627">
                  <c:v>1.0078604005190299E-2</c:v>
                </c:pt>
                <c:pt idx="1628">
                  <c:v>-3.4380676722547401E-3</c:v>
                </c:pt>
                <c:pt idx="1629">
                  <c:v>-7.8060715719458903E-3</c:v>
                </c:pt>
                <c:pt idx="1630">
                  <c:v>5.2108123589958101E-3</c:v>
                </c:pt>
                <c:pt idx="1631">
                  <c:v>-1.49949257280764E-2</c:v>
                </c:pt>
                <c:pt idx="1632">
                  <c:v>1.26297401410963E-2</c:v>
                </c:pt>
                <c:pt idx="1633">
                  <c:v>-4.3698238335802102E-3</c:v>
                </c:pt>
                <c:pt idx="1634">
                  <c:v>4.5481825859404103E-3</c:v>
                </c:pt>
                <c:pt idx="1635">
                  <c:v>-4.0684512262961102E-3</c:v>
                </c:pt>
                <c:pt idx="1636">
                  <c:v>6.4539485407437399E-3</c:v>
                </c:pt>
                <c:pt idx="1637">
                  <c:v>1.01932848924125E-2</c:v>
                </c:pt>
                <c:pt idx="1638">
                  <c:v>1.17647275935318E-3</c:v>
                </c:pt>
                <c:pt idx="1639">
                  <c:v>-9.4340322333585306E-3</c:v>
                </c:pt>
                <c:pt idx="1640">
                  <c:v>-1.4228126659232201E-3</c:v>
                </c:pt>
                <c:pt idx="1641">
                  <c:v>1.9272041824566301E-2</c:v>
                </c:pt>
                <c:pt idx="1642">
                  <c:v>9.2980069585953096E-4</c:v>
                </c:pt>
                <c:pt idx="1643">
                  <c:v>-1.3937284486036899E-3</c:v>
                </c:pt>
                <c:pt idx="1644">
                  <c:v>-2.0942416031148499E-3</c:v>
                </c:pt>
                <c:pt idx="1645">
                  <c:v>9.7358209900816495E-3</c:v>
                </c:pt>
                <c:pt idx="1646">
                  <c:v>2.3065390483976701E-4</c:v>
                </c:pt>
                <c:pt idx="1647">
                  <c:v>-2.2368860217905199E-3</c:v>
                </c:pt>
                <c:pt idx="1648">
                  <c:v>-4.1880005372300702E-3</c:v>
                </c:pt>
                <c:pt idx="1649">
                  <c:v>-2.4307981510935401E-2</c:v>
                </c:pt>
                <c:pt idx="1650">
                  <c:v>-1.12914112572126E-2</c:v>
                </c:pt>
                <c:pt idx="1651">
                  <c:v>-1.2153771384090101E-2</c:v>
                </c:pt>
                <c:pt idx="1652">
                  <c:v>4.9359642867005497E-3</c:v>
                </c:pt>
                <c:pt idx="1653">
                  <c:v>5.5268673668086299E-3</c:v>
                </c:pt>
                <c:pt idx="1654">
                  <c:v>6.6873905778295504E-3</c:v>
                </c:pt>
                <c:pt idx="1655">
                  <c:v>-1.97121767333013E-2</c:v>
                </c:pt>
                <c:pt idx="1656">
                  <c:v>1.42222476804305E-2</c:v>
                </c:pt>
                <c:pt idx="1657">
                  <c:v>2.3926308001801601E-4</c:v>
                </c:pt>
                <c:pt idx="1658">
                  <c:v>1.16515406837585E-2</c:v>
                </c:pt>
                <c:pt idx="1659">
                  <c:v>-3.0780182937636298E-3</c:v>
                </c:pt>
                <c:pt idx="1660">
                  <c:v>4.2593533395949004E-3</c:v>
                </c:pt>
                <c:pt idx="1661">
                  <c:v>-1.18766241625791E-2</c:v>
                </c:pt>
                <c:pt idx="1662">
                  <c:v>3.1844600781972399E-4</c:v>
                </c:pt>
                <c:pt idx="1663">
                  <c:v>1.25728141775929E-2</c:v>
                </c:pt>
                <c:pt idx="1664">
                  <c:v>-9.4742537196819895E-3</c:v>
                </c:pt>
                <c:pt idx="1665">
                  <c:v>6.4049560675426996E-3</c:v>
                </c:pt>
                <c:pt idx="1666">
                  <c:v>4.2472928407824798E-3</c:v>
                </c:pt>
                <c:pt idx="1667">
                  <c:v>2.89143375145614E-3</c:v>
                </c:pt>
                <c:pt idx="1668">
                  <c:v>1.63265342388509E-3</c:v>
                </c:pt>
                <c:pt idx="1669">
                  <c:v>-1.6326534238851099E-3</c:v>
                </c:pt>
                <c:pt idx="1670">
                  <c:v>-2.33699568854645E-3</c:v>
                </c:pt>
                <c:pt idx="1671">
                  <c:v>5.83228061718868E-3</c:v>
                </c:pt>
                <c:pt idx="1672">
                  <c:v>1.16103681760673E-3</c:v>
                </c:pt>
                <c:pt idx="1673">
                  <c:v>-6.9783953814622603E-3</c:v>
                </c:pt>
                <c:pt idx="1674">
                  <c:v>-2.5709959236145398E-3</c:v>
                </c:pt>
                <c:pt idx="1675">
                  <c:v>-1.0823635077234901E-2</c:v>
                </c:pt>
                <c:pt idx="1676">
                  <c:v>-1.3336706369844799E-2</c:v>
                </c:pt>
                <c:pt idx="1677">
                  <c:v>3.0230915245418499E-3</c:v>
                </c:pt>
                <c:pt idx="1678">
                  <c:v>-2.8191241699053599E-2</c:v>
                </c:pt>
                <c:pt idx="1679">
                  <c:v>-2.5743995989788101E-2</c:v>
                </c:pt>
                <c:pt idx="1680">
                  <c:v>-1.2616871882658099E-2</c:v>
                </c:pt>
                <c:pt idx="1681">
                  <c:v>-2.55234478289121E-3</c:v>
                </c:pt>
                <c:pt idx="1682">
                  <c:v>1.12246076451596E-2</c:v>
                </c:pt>
                <c:pt idx="1683">
                  <c:v>-1.2691967689280801E-3</c:v>
                </c:pt>
                <c:pt idx="1684">
                  <c:v>6.0775066781791204E-3</c:v>
                </c:pt>
                <c:pt idx="1685">
                  <c:v>9.0475610894068595E-3</c:v>
                </c:pt>
                <c:pt idx="1686">
                  <c:v>-3.1842038683976099E-3</c:v>
                </c:pt>
                <c:pt idx="1687">
                  <c:v>2.5437780580167001E-2</c:v>
                </c:pt>
                <c:pt idx="1688">
                  <c:v>3.9321751329557501E-3</c:v>
                </c:pt>
                <c:pt idx="1689">
                  <c:v>5.8694225728057299E-3</c:v>
                </c:pt>
                <c:pt idx="1690">
                  <c:v>9.2233663566732293E-3</c:v>
                </c:pt>
                <c:pt idx="1691">
                  <c:v>2.0873542840701702E-3</c:v>
                </c:pt>
                <c:pt idx="1692">
                  <c:v>-1.98842632813673E-2</c:v>
                </c:pt>
                <c:pt idx="1693">
                  <c:v>2.9347049675942402E-3</c:v>
                </c:pt>
                <c:pt idx="1694">
                  <c:v>-7.5990070288520601E-3</c:v>
                </c:pt>
                <c:pt idx="1695">
                  <c:v>1.9665689720408499E-3</c:v>
                </c:pt>
                <c:pt idx="1696">
                  <c:v>-1.2301650079704701E-3</c:v>
                </c:pt>
                <c:pt idx="1697">
                  <c:v>2.2159309818445402E-3</c:v>
                </c:pt>
                <c:pt idx="1698">
                  <c:v>1.19791189228782E-2</c:v>
                </c:pt>
                <c:pt idx="1699">
                  <c:v>1.18373166236893E-2</c:v>
                </c:pt>
                <c:pt idx="1700">
                  <c:v>-4.0909694884782898E-3</c:v>
                </c:pt>
                <c:pt idx="1701">
                  <c:v>9.6315983217679796E-4</c:v>
                </c:pt>
                <c:pt idx="1702">
                  <c:v>1.9216916795417799E-3</c:v>
                </c:pt>
                <c:pt idx="1703">
                  <c:v>7.65004926173991E-3</c:v>
                </c:pt>
                <c:pt idx="1704">
                  <c:v>-1.6684546833151601E-3</c:v>
                </c:pt>
                <c:pt idx="1705">
                  <c:v>7.1539290042841003E-4</c:v>
                </c:pt>
                <c:pt idx="1706">
                  <c:v>-2.9815149628081199E-4</c:v>
                </c:pt>
                <c:pt idx="1707">
                  <c:v>-4.30519679552035E-3</c:v>
                </c:pt>
                <c:pt idx="1708">
                  <c:v>4.3051967955204202E-3</c:v>
                </c:pt>
                <c:pt idx="1709">
                  <c:v>-9.1105880704587198E-3</c:v>
                </c:pt>
                <c:pt idx="1710">
                  <c:v>3.1959337183844602E-3</c:v>
                </c:pt>
                <c:pt idx="1711">
                  <c:v>7.3678289330654E-3</c:v>
                </c:pt>
                <c:pt idx="1712">
                  <c:v>5.9025079878312504E-3</c:v>
                </c:pt>
                <c:pt idx="1713">
                  <c:v>5.3997079196919304E-3</c:v>
                </c:pt>
                <c:pt idx="1714">
                  <c:v>4.9048329091226197E-3</c:v>
                </c:pt>
                <c:pt idx="1715">
                  <c:v>1.16292710117382E-3</c:v>
                </c:pt>
                <c:pt idx="1716">
                  <c:v>-9.3306018661105695E-3</c:v>
                </c:pt>
                <c:pt idx="1717">
                  <c:v>9.5627550882790395E-3</c:v>
                </c:pt>
                <c:pt idx="1718">
                  <c:v>-1.35547763578166E-2</c:v>
                </c:pt>
                <c:pt idx="1719">
                  <c:v>6.0990102264733602E-3</c:v>
                </c:pt>
                <c:pt idx="1720">
                  <c:v>9.3414353523403896E-4</c:v>
                </c:pt>
                <c:pt idx="1721">
                  <c:v>4.4211823034726897E-3</c:v>
                </c:pt>
                <c:pt idx="1722">
                  <c:v>9.9342390286192694E-3</c:v>
                </c:pt>
                <c:pt idx="1723">
                  <c:v>2.29621226035016E-3</c:v>
                </c:pt>
                <c:pt idx="1724">
                  <c:v>1.6042171424809099E-3</c:v>
                </c:pt>
                <c:pt idx="1725">
                  <c:v>6.86263538752033E-4</c:v>
                </c:pt>
                <c:pt idx="1726">
                  <c:v>0</c:v>
                </c:pt>
                <c:pt idx="1727">
                  <c:v>-1.7752627605535601E-2</c:v>
                </c:pt>
                <c:pt idx="1728">
                  <c:v>1.01829160385403E-2</c:v>
                </c:pt>
                <c:pt idx="1729">
                  <c:v>-2.53602441394065E-3</c:v>
                </c:pt>
                <c:pt idx="1730">
                  <c:v>3.44474302333802E-3</c:v>
                </c:pt>
                <c:pt idx="1731">
                  <c:v>1.0228524226496101E-2</c:v>
                </c:pt>
                <c:pt idx="1732">
                  <c:v>4.0622940088789299E-3</c:v>
                </c:pt>
                <c:pt idx="1733">
                  <c:v>-5.4348361184518804E-3</c:v>
                </c:pt>
                <c:pt idx="1734">
                  <c:v>-4.7390540642770502E-3</c:v>
                </c:pt>
                <c:pt idx="1735">
                  <c:v>1.6153228388307401E-3</c:v>
                </c:pt>
                <c:pt idx="1736">
                  <c:v>1.57843835269223E-2</c:v>
                </c:pt>
                <c:pt idx="1737">
                  <c:v>-2.4817450159832801E-2</c:v>
                </c:pt>
                <c:pt idx="1738">
                  <c:v>-1.3586528976452201E-2</c:v>
                </c:pt>
                <c:pt idx="1739">
                  <c:v>2.7402777149523601E-3</c:v>
                </c:pt>
                <c:pt idx="1740">
                  <c:v>2.33644966101951E-3</c:v>
                </c:pt>
                <c:pt idx="1741">
                  <c:v>-2.5703951527872599E-3</c:v>
                </c:pt>
                <c:pt idx="1742">
                  <c:v>7.4592420452155002E-3</c:v>
                </c:pt>
                <c:pt idx="1743">
                  <c:v>-6.7575696973997002E-3</c:v>
                </c:pt>
                <c:pt idx="1744">
                  <c:v>3.8945364090646901E-4</c:v>
                </c:pt>
                <c:pt idx="1745">
                  <c:v>6.2856684662099902E-3</c:v>
                </c:pt>
                <c:pt idx="1746">
                  <c:v>-4.6522530989576297E-3</c:v>
                </c:pt>
                <c:pt idx="1747">
                  <c:v>-5.1426013288804204E-3</c:v>
                </c:pt>
                <c:pt idx="1748">
                  <c:v>9.7948544278381195E-3</c:v>
                </c:pt>
                <c:pt idx="1749">
                  <c:v>-1.2934356682147499E-2</c:v>
                </c:pt>
                <c:pt idx="1750">
                  <c:v>-6.6325400129428294E-2</c:v>
                </c:pt>
                <c:pt idx="1751">
                  <c:v>1.2881619712485301E-3</c:v>
                </c:pt>
                <c:pt idx="1752">
                  <c:v>-1.53070831505794E-2</c:v>
                </c:pt>
                <c:pt idx="1753">
                  <c:v>-6.55740054615905E-3</c:v>
                </c:pt>
                <c:pt idx="1754">
                  <c:v>-9.2499709843007899E-3</c:v>
                </c:pt>
                <c:pt idx="1755">
                  <c:v>-2.7059937927255802E-4</c:v>
                </c:pt>
                <c:pt idx="1756">
                  <c:v>-1.0064004431491301E-2</c:v>
                </c:pt>
                <c:pt idx="1757">
                  <c:v>7.8965692833335797E-3</c:v>
                </c:pt>
                <c:pt idx="1758">
                  <c:v>-1.42040082665247E-2</c:v>
                </c:pt>
                <c:pt idx="1759">
                  <c:v>-8.9216365407187893E-3</c:v>
                </c:pt>
                <c:pt idx="1760">
                  <c:v>-5.3832117533205897E-3</c:v>
                </c:pt>
                <c:pt idx="1761">
                  <c:v>-2.7651531330510098E-2</c:v>
                </c:pt>
                <c:pt idx="1762">
                  <c:v>6.9848945219507502E-3</c:v>
                </c:pt>
                <c:pt idx="1763">
                  <c:v>4.9182798404200003E-3</c:v>
                </c:pt>
                <c:pt idx="1764">
                  <c:v>5.0600045578333098E-3</c:v>
                </c:pt>
                <c:pt idx="1765">
                  <c:v>-1.63350816621592E-2</c:v>
                </c:pt>
                <c:pt idx="1766">
                  <c:v>7.4842030403068803E-3</c:v>
                </c:pt>
                <c:pt idx="1767">
                  <c:v>6.00430681642248E-3</c:v>
                </c:pt>
                <c:pt idx="1768">
                  <c:v>-2.1320312034652601E-2</c:v>
                </c:pt>
                <c:pt idx="1769">
                  <c:v>4.8184321716575598E-3</c:v>
                </c:pt>
                <c:pt idx="1770">
                  <c:v>-1.44552965149726E-2</c:v>
                </c:pt>
                <c:pt idx="1771">
                  <c:v>2.1320312034652698E-2</c:v>
                </c:pt>
                <c:pt idx="1772">
                  <c:v>7.1012938670716097E-3</c:v>
                </c:pt>
                <c:pt idx="1773">
                  <c:v>6.2076948781959402E-3</c:v>
                </c:pt>
                <c:pt idx="1774">
                  <c:v>3.9766430748836802E-3</c:v>
                </c:pt>
                <c:pt idx="1775">
                  <c:v>-8.0611972319221802E-3</c:v>
                </c:pt>
                <c:pt idx="1776">
                  <c:v>1.41335316511628E-2</c:v>
                </c:pt>
                <c:pt idx="1777">
                  <c:v>4.3931976204205497E-3</c:v>
                </c:pt>
                <c:pt idx="1778">
                  <c:v>3.00015662284273E-3</c:v>
                </c:pt>
                <c:pt idx="1779">
                  <c:v>1.4823071570443E-2</c:v>
                </c:pt>
                <c:pt idx="1780">
                  <c:v>8.02246332637825E-4</c:v>
                </c:pt>
                <c:pt idx="1781">
                  <c:v>-3.4810585426642399E-3</c:v>
                </c:pt>
                <c:pt idx="1782">
                  <c:v>-9.9744727754833406E-3</c:v>
                </c:pt>
                <c:pt idx="1783">
                  <c:v>-7.2326219497773298E-4</c:v>
                </c:pt>
                <c:pt idx="1784">
                  <c:v>-9.0004698685280399E-3</c:v>
                </c:pt>
                <c:pt idx="1785">
                  <c:v>-3.29308749846957E-3</c:v>
                </c:pt>
                <c:pt idx="1786">
                  <c:v>3.5670225775692702E-3</c:v>
                </c:pt>
                <c:pt idx="1787">
                  <c:v>4.9180426996450703E-3</c:v>
                </c:pt>
                <c:pt idx="1788">
                  <c:v>-4.1135857308039802E-3</c:v>
                </c:pt>
                <c:pt idx="1789">
                  <c:v>-6.3668035139948301E-3</c:v>
                </c:pt>
                <c:pt idx="1790">
                  <c:v>-3.0593821665506299E-3</c:v>
                </c:pt>
                <c:pt idx="1791">
                  <c:v>-3.3482174136600599E-3</c:v>
                </c:pt>
                <c:pt idx="1792">
                  <c:v>1.22223743746942E-2</c:v>
                </c:pt>
                <c:pt idx="1793">
                  <c:v>-2.6796171099466599E-3</c:v>
                </c:pt>
                <c:pt idx="1794">
                  <c:v>-1.40136822480468E-2</c:v>
                </c:pt>
                <c:pt idx="1795">
                  <c:v>-2.0819231924567E-2</c:v>
                </c:pt>
                <c:pt idx="1796">
                  <c:v>2.1383566025323E-2</c:v>
                </c:pt>
                <c:pt idx="1797">
                  <c:v>1.34493481472907E-2</c:v>
                </c:pt>
                <c:pt idx="1798">
                  <c:v>-9.2902326952165604E-4</c:v>
                </c:pt>
                <c:pt idx="1799">
                  <c:v>-1.12266124394818E-2</c:v>
                </c:pt>
                <c:pt idx="1800">
                  <c:v>7.31161862468828E-3</c:v>
                </c:pt>
                <c:pt idx="1801">
                  <c:v>2.7979872758654299E-3</c:v>
                </c:pt>
                <c:pt idx="1802">
                  <c:v>8.9013105114319202E-3</c:v>
                </c:pt>
                <c:pt idx="1803">
                  <c:v>1.7493019938129E-3</c:v>
                </c:pt>
                <c:pt idx="1804">
                  <c:v>5.4945193176407798E-3</c:v>
                </c:pt>
                <c:pt idx="1805">
                  <c:v>-4.3931976204206503E-3</c:v>
                </c:pt>
                <c:pt idx="1806">
                  <c:v>3.2967062824917999E-3</c:v>
                </c:pt>
                <c:pt idx="1807">
                  <c:v>0</c:v>
                </c:pt>
                <c:pt idx="1808">
                  <c:v>0</c:v>
                </c:pt>
                <c:pt idx="1809">
                  <c:v>-8.2315823004455398E-4</c:v>
                </c:pt>
                <c:pt idx="1810">
                  <c:v>9.2896842927084108E-3</c:v>
                </c:pt>
                <c:pt idx="1811">
                  <c:v>-1.03882836891123E-2</c:v>
                </c:pt>
                <c:pt idx="1812">
                  <c:v>1.0388283689112199E-2</c:v>
                </c:pt>
                <c:pt idx="1813">
                  <c:v>4.5915648347366004E-3</c:v>
                </c:pt>
                <c:pt idx="1814">
                  <c:v>2.4640271641418101E-2</c:v>
                </c:pt>
                <c:pt idx="1815">
                  <c:v>7.0413643386970804E-3</c:v>
                </c:pt>
                <c:pt idx="1816">
                  <c:v>-2.8627215386447598E-3</c:v>
                </c:pt>
                <c:pt idx="1817">
                  <c:v>5.2110475384535202E-4</c:v>
                </c:pt>
                <c:pt idx="1818">
                  <c:v>-3.14056235751268E-3</c:v>
                </c:pt>
                <c:pt idx="1819">
                  <c:v>-1.4567864569947001E-2</c:v>
                </c:pt>
                <c:pt idx="1820">
                  <c:v>3.4625151120237299E-3</c:v>
                </c:pt>
                <c:pt idx="1821">
                  <c:v>-1.87874554403379E-2</c:v>
                </c:pt>
                <c:pt idx="1822">
                  <c:v>3.7858347001887599E-3</c:v>
                </c:pt>
                <c:pt idx="1823">
                  <c:v>-1.0813742925413301E-3</c:v>
                </c:pt>
                <c:pt idx="1824">
                  <c:v>1.08254408406863E-3</c:v>
                </c:pt>
                <c:pt idx="1825">
                  <c:v>-1.0058532541219901E-2</c:v>
                </c:pt>
                <c:pt idx="1826">
                  <c:v>-1.3670542115332199E-3</c:v>
                </c:pt>
                <c:pt idx="1827">
                  <c:v>1.97758036216031E-2</c:v>
                </c:pt>
                <c:pt idx="1828">
                  <c:v>-5.3691286776195101E-4</c:v>
                </c:pt>
                <c:pt idx="1829">
                  <c:v>1.1752272014901701E-2</c:v>
                </c:pt>
                <c:pt idx="1830">
                  <c:v>-1.6330171486910398E-2</c:v>
                </c:pt>
                <c:pt idx="1831">
                  <c:v>1.8452188198308399E-2</c:v>
                </c:pt>
                <c:pt idx="1832">
                  <c:v>1.55123394520594E-2</c:v>
                </c:pt>
                <c:pt idx="1833">
                  <c:v>3.0299303975432602E-3</c:v>
                </c:pt>
                <c:pt idx="1834">
                  <c:v>-1.01339050958904E-2</c:v>
                </c:pt>
                <c:pt idx="1835">
                  <c:v>8.8404111889869106E-3</c:v>
                </c:pt>
                <c:pt idx="1836">
                  <c:v>-1.42579487413254E-3</c:v>
                </c:pt>
                <c:pt idx="1837">
                  <c:v>-1.9962738135739298E-3</c:v>
                </c:pt>
                <c:pt idx="1838">
                  <c:v>-6.2876811815083099E-3</c:v>
                </c:pt>
                <c:pt idx="1839">
                  <c:v>2.3625158645782201E-3</c:v>
                </c:pt>
                <c:pt idx="1840">
                  <c:v>-2.8882782321046599E-3</c:v>
                </c:pt>
                <c:pt idx="1841">
                  <c:v>6.8134435490348304E-3</c:v>
                </c:pt>
                <c:pt idx="1842">
                  <c:v>2.6106253781889901E-4</c:v>
                </c:pt>
                <c:pt idx="1843">
                  <c:v>4.1666726948459097E-3</c:v>
                </c:pt>
                <c:pt idx="1844">
                  <c:v>-6.7796869853786901E-3</c:v>
                </c:pt>
                <c:pt idx="1845">
                  <c:v>8.3377241740932601E-3</c:v>
                </c:pt>
                <c:pt idx="1846">
                  <c:v>-5.4637835937566201E-3</c:v>
                </c:pt>
                <c:pt idx="1847">
                  <c:v>6.9706941918221601E-3</c:v>
                </c:pt>
                <c:pt idx="1848">
                  <c:v>-6.1507113435296202E-3</c:v>
                </c:pt>
                <c:pt idx="1849">
                  <c:v>-2.5710245674459299E-4</c:v>
                </c:pt>
                <c:pt idx="1850">
                  <c:v>2.0549711829618801E-3</c:v>
                </c:pt>
                <c:pt idx="1851">
                  <c:v>6.6496408708432899E-3</c:v>
                </c:pt>
                <c:pt idx="1852">
                  <c:v>7.6384501916821799E-4</c:v>
                </c:pt>
                <c:pt idx="1853">
                  <c:v>-7.6326170859741696E-4</c:v>
                </c:pt>
                <c:pt idx="1854">
                  <c:v>1.14401982030557E-3</c:v>
                </c:pt>
                <c:pt idx="1855">
                  <c:v>-1.5247779320136899E-3</c:v>
                </c:pt>
                <c:pt idx="1856">
                  <c:v>-3.4940027608345698E-3</c:v>
                </c:pt>
                <c:pt idx="1857">
                  <c:v>6.91512551993252E-3</c:v>
                </c:pt>
                <c:pt idx="1858">
                  <c:v>-5.1072527423222695E-4</c:v>
                </c:pt>
                <c:pt idx="1859">
                  <c:v>-5.37980034556583E-3</c:v>
                </c:pt>
                <c:pt idx="1860">
                  <c:v>-4.2839401004198202E-4</c:v>
                </c:pt>
                <c:pt idx="1861">
                  <c:v>-3.3492237928823602E-3</c:v>
                </c:pt>
                <c:pt idx="1862">
                  <c:v>7.9681696491768796E-3</c:v>
                </c:pt>
                <c:pt idx="1863">
                  <c:v>-4.3617772808770099E-3</c:v>
                </c:pt>
                <c:pt idx="1864">
                  <c:v>1.5310327130902201E-2</c:v>
                </c:pt>
                <c:pt idx="1865">
                  <c:v>-6.7596136388196405E-4</c:v>
                </c:pt>
                <c:pt idx="1866">
                  <c:v>1.6608333441140901E-2</c:v>
                </c:pt>
                <c:pt idx="1867">
                  <c:v>1.48627952710799E-2</c:v>
                </c:pt>
                <c:pt idx="1868">
                  <c:v>-1.47637822092683E-3</c:v>
                </c:pt>
                <c:pt idx="1869">
                  <c:v>-2.4654844836072601E-3</c:v>
                </c:pt>
                <c:pt idx="1870">
                  <c:v>-1.0513311721333401E-3</c:v>
                </c:pt>
                <c:pt idx="1871">
                  <c:v>-3.7253240649561402E-3</c:v>
                </c:pt>
                <c:pt idx="1872">
                  <c:v>1.28555540537778E-2</c:v>
                </c:pt>
                <c:pt idx="1873">
                  <c:v>-2.2104463878837299E-2</c:v>
                </c:pt>
                <c:pt idx="1874">
                  <c:v>2.8340589158077798E-3</c:v>
                </c:pt>
                <c:pt idx="1875">
                  <c:v>-5.16078752112007E-2</c:v>
                </c:pt>
                <c:pt idx="1876">
                  <c:v>-1.47916061869538E-2</c:v>
                </c:pt>
                <c:pt idx="1877">
                  <c:v>-1.36639768226783E-2</c:v>
                </c:pt>
                <c:pt idx="1878">
                  <c:v>4.5754352462254698E-3</c:v>
                </c:pt>
                <c:pt idx="1879">
                  <c:v>2.4080372283098398E-3</c:v>
                </c:pt>
                <c:pt idx="1880">
                  <c:v>4.7872431852480496E-3</c:v>
                </c:pt>
                <c:pt idx="1881">
                  <c:v>1.2655059478094401E-2</c:v>
                </c:pt>
                <c:pt idx="1882">
                  <c:v>2.3550972549683099E-3</c:v>
                </c:pt>
                <c:pt idx="1883">
                  <c:v>-5.5038797044120302E-3</c:v>
                </c:pt>
                <c:pt idx="1884">
                  <c:v>-2.1091554682844201E-3</c:v>
                </c:pt>
                <c:pt idx="1885">
                  <c:v>7.3781625876712604E-3</c:v>
                </c:pt>
                <c:pt idx="1886">
                  <c:v>-9.2312405501085593E-3</c:v>
                </c:pt>
                <c:pt idx="1887">
                  <c:v>-2.1696311075932399E-2</c:v>
                </c:pt>
                <c:pt idx="1888">
                  <c:v>-1.1438033196926401E-2</c:v>
                </c:pt>
                <c:pt idx="1889">
                  <c:v>-1.30441048361323E-3</c:v>
                </c:pt>
                <c:pt idx="1890">
                  <c:v>-2.4810488261068002E-3</c:v>
                </c:pt>
                <c:pt idx="1891">
                  <c:v>-1.0543937861356399E-2</c:v>
                </c:pt>
                <c:pt idx="1892">
                  <c:v>-3.6328110373310902E-3</c:v>
                </c:pt>
                <c:pt idx="1893">
                  <c:v>-9.9453321037887097E-3</c:v>
                </c:pt>
                <c:pt idx="1894">
                  <c:v>-2.1575180900793401E-2</c:v>
                </c:pt>
                <c:pt idx="1895">
                  <c:v>2.3016310996010599E-2</c:v>
                </c:pt>
                <c:pt idx="1896">
                  <c:v>-1.8018505502678299E-2</c:v>
                </c:pt>
                <c:pt idx="1897">
                  <c:v>-2.01428611222234E-2</c:v>
                </c:pt>
                <c:pt idx="1898">
                  <c:v>1.4253025291177E-2</c:v>
                </c:pt>
                <c:pt idx="1899">
                  <c:v>-1.6768244868884799E-2</c:v>
                </c:pt>
                <c:pt idx="1900" formatCode="0.000%">
                  <c:v>5.9423420470800799E-2</c:v>
                </c:pt>
                <c:pt idx="1901">
                  <c:v>-2.6163473996633001E-2</c:v>
                </c:pt>
                <c:pt idx="1902">
                  <c:v>-1.2485973788355999E-2</c:v>
                </c:pt>
                <c:pt idx="1903">
                  <c:v>-1.22142190433165E-2</c:v>
                </c:pt>
                <c:pt idx="1904">
                  <c:v>2.4287953221321001E-2</c:v>
                </c:pt>
                <c:pt idx="1905">
                  <c:v>-7.2530281698142393E-2</c:v>
                </c:pt>
                <c:pt idx="1906">
                  <c:v>-6.9170515045619094E-2</c:v>
                </c:pt>
                <c:pt idx="1907" formatCode="0.000%">
                  <c:v>8.5817015344976599E-2</c:v>
                </c:pt>
                <c:pt idx="1908">
                  <c:v>-2.6833796070196599E-2</c:v>
                </c:pt>
                <c:pt idx="1909" formatCode="0.000%">
                  <c:v>6.35439909710626E-2</c:v>
                </c:pt>
                <c:pt idx="1910">
                  <c:v>6.1996478795254299E-3</c:v>
                </c:pt>
                <c:pt idx="1911">
                  <c:v>-6.1822805359144001E-2</c:v>
                </c:pt>
                <c:pt idx="1912">
                  <c:v>-4.74596886978342E-2</c:v>
                </c:pt>
                <c:pt idx="1913">
                  <c:v>-6.0291498744986004E-3</c:v>
                </c:pt>
                <c:pt idx="1914" formatCode="0.000%">
                  <c:v>4.1593897298837099E-2</c:v>
                </c:pt>
                <c:pt idx="1915">
                  <c:v>1.68208618298488E-3</c:v>
                </c:pt>
                <c:pt idx="1916" formatCode="0.000%">
                  <c:v>6.5063593347061896E-2</c:v>
                </c:pt>
                <c:pt idx="1917">
                  <c:v>-2.71365414350009E-2</c:v>
                </c:pt>
                <c:pt idx="1918">
                  <c:v>1.8567013903093101E-2</c:v>
                </c:pt>
                <c:pt idx="1919">
                  <c:v>-9.1869551707258004E-4</c:v>
                </c:pt>
                <c:pt idx="1920">
                  <c:v>-2.76458047572057E-2</c:v>
                </c:pt>
                <c:pt idx="1921" formatCode="0.000%">
                  <c:v>3.4667662337427303E-2</c:v>
                </c:pt>
                <c:pt idx="1922">
                  <c:v>2.31554474286194E-2</c:v>
                </c:pt>
                <c:pt idx="1923">
                  <c:v>9.0901396095952706E-3</c:v>
                </c:pt>
                <c:pt idx="1924">
                  <c:v>-2.8162612196518898E-2</c:v>
                </c:pt>
                <c:pt idx="1925">
                  <c:v>2.90300403266643E-2</c:v>
                </c:pt>
                <c:pt idx="1926">
                  <c:v>2.2575612293693301E-2</c:v>
                </c:pt>
                <c:pt idx="1927">
                  <c:v>-1.7723028996052201E-3</c:v>
                </c:pt>
                <c:pt idx="1928" formatCode="0.000%">
                  <c:v>3.6326989632806297E-2</c:v>
                </c:pt>
                <c:pt idx="1929">
                  <c:v>-1.2981814684225001E-2</c:v>
                </c:pt>
                <c:pt idx="1930">
                  <c:v>-2.5052205169371201E-3</c:v>
                </c:pt>
                <c:pt idx="1931">
                  <c:v>2.83024798513117E-2</c:v>
                </c:pt>
                <c:pt idx="1932">
                  <c:v>-7.58127394916142E-3</c:v>
                </c:pt>
                <c:pt idx="1933">
                  <c:v>-1.2831417332907401E-2</c:v>
                </c:pt>
                <c:pt idx="1934">
                  <c:v>1.75321034391684E-2</c:v>
                </c:pt>
                <c:pt idx="1935">
                  <c:v>1.20648570665068E-2</c:v>
                </c:pt>
                <c:pt idx="1936">
                  <c:v>1.86315636602262E-2</c:v>
                </c:pt>
                <c:pt idx="1937">
                  <c:v>8.36569245501558E-3</c:v>
                </c:pt>
                <c:pt idx="1938">
                  <c:v>-1.10179498642203E-2</c:v>
                </c:pt>
                <c:pt idx="1939">
                  <c:v>5.5241492577578202E-3</c:v>
                </c:pt>
                <c:pt idx="1940">
                  <c:v>6.2761712292362E-3</c:v>
                </c:pt>
                <c:pt idx="1941">
                  <c:v>-1.8947935298058601E-2</c:v>
                </c:pt>
                <c:pt idx="1942">
                  <c:v>-1.7716361476487999E-4</c:v>
                </c:pt>
                <c:pt idx="1943">
                  <c:v>2.3382123953933201E-2</c:v>
                </c:pt>
                <c:pt idx="1944">
                  <c:v>0</c:v>
                </c:pt>
                <c:pt idx="1945">
                  <c:v>-4.1081701053334002E-2</c:v>
                </c:pt>
                <c:pt idx="1946">
                  <c:v>7.0100044406212004E-3</c:v>
                </c:pt>
                <c:pt idx="1947">
                  <c:v>7.7893436395168898E-3</c:v>
                </c:pt>
                <c:pt idx="1948">
                  <c:v>-1.9613668772013499E-2</c:v>
                </c:pt>
                <c:pt idx="1949">
                  <c:v>-8.3322616185459806E-3</c:v>
                </c:pt>
                <c:pt idx="1950">
                  <c:v>2.3210325644725201E-2</c:v>
                </c:pt>
                <c:pt idx="1951">
                  <c:v>-4.2283361095211804E-3</c:v>
                </c:pt>
                <c:pt idx="1952">
                  <c:v>2.72540970570204E-3</c:v>
                </c:pt>
                <c:pt idx="1953">
                  <c:v>-1.0297120686243701E-2</c:v>
                </c:pt>
                <c:pt idx="1954">
                  <c:v>-1.32784510281639E-3</c:v>
                </c:pt>
                <c:pt idx="1955">
                  <c:v>-9.8812394319035806E-3</c:v>
                </c:pt>
                <c:pt idx="1956">
                  <c:v>6.4205678029227598E-3</c:v>
                </c:pt>
                <c:pt idx="1957">
                  <c:v>-6.6675557136111206E-5</c:v>
                </c:pt>
                <c:pt idx="1958">
                  <c:v>-2.1361823877659798E-3</c:v>
                </c:pt>
                <c:pt idx="1959">
                  <c:v>2.0373769937546801E-2</c:v>
                </c:pt>
                <c:pt idx="1960">
                  <c:v>2.6188293982331001E-4</c:v>
                </c:pt>
                <c:pt idx="1961">
                  <c:v>-2.4722800197121E-2</c:v>
                </c:pt>
                <c:pt idx="1962">
                  <c:v>1.9548234877913701E-2</c:v>
                </c:pt>
                <c:pt idx="1963">
                  <c:v>0</c:v>
                </c:pt>
                <c:pt idx="1964">
                  <c:v>-4.15685786319182E-3</c:v>
                </c:pt>
                <c:pt idx="1965">
                  <c:v>-5.5555556984441601E-4</c:v>
                </c:pt>
                <c:pt idx="1966">
                  <c:v>5.5112856467254001E-3</c:v>
                </c:pt>
                <c:pt idx="1967">
                  <c:v>-1.04396552535657E-2</c:v>
                </c:pt>
                <c:pt idx="1968">
                  <c:v>-8.0410803435509003E-3</c:v>
                </c:pt>
                <c:pt idx="1969">
                  <c:v>-7.5736846447600897E-2</c:v>
                </c:pt>
                <c:pt idx="1970">
                  <c:v>1.34230203321408E-2</c:v>
                </c:pt>
                <c:pt idx="1971">
                  <c:v>-3.87427994266427E-3</c:v>
                </c:pt>
                <c:pt idx="1972">
                  <c:v>1.19832249210872E-3</c:v>
                </c:pt>
                <c:pt idx="1973">
                  <c:v>4.7789816163508201E-3</c:v>
                </c:pt>
                <c:pt idx="1974">
                  <c:v>-9.5809116117579803E-3</c:v>
                </c:pt>
                <c:pt idx="1975">
                  <c:v>5.4005531800002896E-3</c:v>
                </c:pt>
                <c:pt idx="1976">
                  <c:v>-3.1063905360309398E-3</c:v>
                </c:pt>
                <c:pt idx="1977">
                  <c:v>-1.0321888848431601E-2</c:v>
                </c:pt>
                <c:pt idx="1978">
                  <c:v>-1.78576174000066E-2</c:v>
                </c:pt>
                <c:pt idx="1979">
                  <c:v>4.0303883421778097E-3</c:v>
                </c:pt>
                <c:pt idx="1980">
                  <c:v>-8.7011114527361707E-3</c:v>
                </c:pt>
                <c:pt idx="1981">
                  <c:v>6.1844692985826098E-3</c:v>
                </c:pt>
                <c:pt idx="1982">
                  <c:v>1.8365478073015501E-3</c:v>
                </c:pt>
                <c:pt idx="1983">
                  <c:v>3.1308999214614497E-2</c:v>
                </c:pt>
                <c:pt idx="1984">
                  <c:v>2.25650599920897E-2</c:v>
                </c:pt>
                <c:pt idx="1985">
                  <c:v>0</c:v>
                </c:pt>
                <c:pt idx="1986">
                  <c:v>-1.4006648597097601E-2</c:v>
                </c:pt>
                <c:pt idx="1987">
                  <c:v>-8.2620711942755203E-3</c:v>
                </c:pt>
                <c:pt idx="1988">
                  <c:v>-8.6297217598609206E-3</c:v>
                </c:pt>
                <c:pt idx="1989">
                  <c:v>1.0997287233939199E-2</c:v>
                </c:pt>
                <c:pt idx="1990">
                  <c:v>1.3327383458114701E-2</c:v>
                </c:pt>
                <c:pt idx="1991">
                  <c:v>5.6785918618491003E-4</c:v>
                </c:pt>
                <c:pt idx="1992">
                  <c:v>1.3812763655152001E-2</c:v>
                </c:pt>
                <c:pt idx="1993">
                  <c:v>-3.3651181503134499E-3</c:v>
                </c:pt>
                <c:pt idx="1994">
                  <c:v>1.8093743442698901E-2</c:v>
                </c:pt>
                <c:pt idx="1995">
                  <c:v>2.29095976258735E-3</c:v>
                </c:pt>
                <c:pt idx="1996">
                  <c:v>5.1919777787446898E-3</c:v>
                </c:pt>
                <c:pt idx="1997" formatCode="0.000%">
                  <c:v>4.9711231375154402E-2</c:v>
                </c:pt>
                <c:pt idx="1998">
                  <c:v>-3.8976273845315302E-3</c:v>
                </c:pt>
                <c:pt idx="1999">
                  <c:v>-1.9719319128807099E-2</c:v>
                </c:pt>
                <c:pt idx="2000">
                  <c:v>-1.0638306902145201E-3</c:v>
                </c:pt>
                <c:pt idx="2001" formatCode="0.000%">
                  <c:v>3.8667304036602498E-2</c:v>
                </c:pt>
                <c:pt idx="2002">
                  <c:v>6.1318536533496197E-3</c:v>
                </c:pt>
                <c:pt idx="2003">
                  <c:v>-1.3333530869465E-2</c:v>
                </c:pt>
                <c:pt idx="2004">
                  <c:v>-6.7340321813441802E-3</c:v>
                </c:pt>
                <c:pt idx="2005">
                  <c:v>-1.1280326614134899E-3</c:v>
                </c:pt>
                <c:pt idx="2006">
                  <c:v>1.04248119944108E-3</c:v>
                </c:pt>
                <c:pt idx="2007">
                  <c:v>1.5616869389466601E-3</c:v>
                </c:pt>
                <c:pt idx="2008">
                  <c:v>-4.69239651404205E-3</c:v>
                </c:pt>
                <c:pt idx="2009">
                  <c:v>4.6923965140420101E-3</c:v>
                </c:pt>
                <c:pt idx="2010">
                  <c:v>-5.2056231298223499E-4</c:v>
                </c:pt>
                <c:pt idx="2011">
                  <c:v>-1.5752491651308799E-2</c:v>
                </c:pt>
                <c:pt idx="2012">
                  <c:v>1.4188362031066199E-2</c:v>
                </c:pt>
                <c:pt idx="2013">
                  <c:v>-4.1830126353252601E-3</c:v>
                </c:pt>
                <c:pt idx="2014">
                  <c:v>-2.88600488913488E-3</c:v>
                </c:pt>
                <c:pt idx="2015">
                  <c:v>2.5302219817539299E-3</c:v>
                </c:pt>
                <c:pt idx="2016">
                  <c:v>2.6072220197220601E-4</c:v>
                </c:pt>
                <c:pt idx="2017">
                  <c:v>-2.61028600313071E-3</c:v>
                </c:pt>
                <c:pt idx="2018">
                  <c:v>1.19512983962694E-2</c:v>
                </c:pt>
                <c:pt idx="2019">
                  <c:v>4.1237171838621597E-3</c:v>
                </c:pt>
                <c:pt idx="2020">
                  <c:v>-3.4311205637137699E-4</c:v>
                </c:pt>
                <c:pt idx="2021">
                  <c:v>-1.11328010653109E-2</c:v>
                </c:pt>
                <c:pt idx="2022">
                  <c:v>-9.4167580501185403E-3</c:v>
                </c:pt>
                <c:pt idx="2023">
                  <c:v>-5.0059385265180199E-3</c:v>
                </c:pt>
                <c:pt idx="2024">
                  <c:v>1.3197837470665E-3</c:v>
                </c:pt>
                <c:pt idx="2025">
                  <c:v>-1.0568040556152799E-3</c:v>
                </c:pt>
                <c:pt idx="2026">
                  <c:v>-2.43751186730044E-2</c:v>
                </c:pt>
                <c:pt idx="2027">
                  <c:v>8.6393625907078605E-3</c:v>
                </c:pt>
                <c:pt idx="2028">
                  <c:v>-2.1739986636406E-2</c:v>
                </c:pt>
                <c:pt idx="2029">
                  <c:v>-1.09950533341689E-3</c:v>
                </c:pt>
                <c:pt idx="2030">
                  <c:v>-2.97416704596269E-3</c:v>
                </c:pt>
                <c:pt idx="2031">
                  <c:v>6.9338788417216699E-3</c:v>
                </c:pt>
                <c:pt idx="2032">
                  <c:v>-1.47573331068441E-2</c:v>
                </c:pt>
                <c:pt idx="2033">
                  <c:v>1.17123480551427E-2</c:v>
                </c:pt>
                <c:pt idx="2034">
                  <c:v>8.5755504942056204E-3</c:v>
                </c:pt>
                <c:pt idx="2035">
                  <c:v>-1.3518996245810899E-3</c:v>
                </c:pt>
                <c:pt idx="2036">
                  <c:v>-4.8820275973084203E-3</c:v>
                </c:pt>
                <c:pt idx="2037">
                  <c:v>1.0869566287567E-3</c:v>
                </c:pt>
                <c:pt idx="2038">
                  <c:v>-5.1735990142086899E-3</c:v>
                </c:pt>
                <c:pt idx="2039">
                  <c:v>-5.5977456809710004E-3</c:v>
                </c:pt>
                <c:pt idx="2040">
                  <c:v>6.3650415528737599E-3</c:v>
                </c:pt>
                <c:pt idx="2041">
                  <c:v>-6.9204428445738004E-3</c:v>
                </c:pt>
                <c:pt idx="2042">
                  <c:v>-6.6889881507966502E-3</c:v>
                </c:pt>
                <c:pt idx="2043">
                  <c:v>8.0769134256446998E-3</c:v>
                </c:pt>
                <c:pt idx="2044">
                  <c:v>3.1290492977035099E-3</c:v>
                </c:pt>
                <c:pt idx="2045">
                  <c:v>-6.0639656600617901E-3</c:v>
                </c:pt>
                <c:pt idx="2046">
                  <c:v>1.4546709096518E-2</c:v>
                </c:pt>
                <c:pt idx="2047">
                  <c:v>-9.0324960616271106E-3</c:v>
                </c:pt>
                <c:pt idx="2048">
                  <c:v>2.7491409107876401E-4</c:v>
                </c:pt>
                <c:pt idx="2049">
                  <c:v>3.3730175229564501E-3</c:v>
                </c:pt>
                <c:pt idx="2050">
                  <c:v>-1.5908179694839101E-2</c:v>
                </c:pt>
                <c:pt idx="2051">
                  <c:v>8.2599588565821294E-3</c:v>
                </c:pt>
                <c:pt idx="2052">
                  <c:v>1.14505067879955E-2</c:v>
                </c:pt>
                <c:pt idx="2053">
                  <c:v>-2.7144424919013101E-3</c:v>
                </c:pt>
                <c:pt idx="2054">
                  <c:v>2.7170222941624698E-4</c:v>
                </c:pt>
                <c:pt idx="2055">
                  <c:v>2.17037524154966E-3</c:v>
                </c:pt>
                <c:pt idx="2056">
                  <c:v>-1.08459880480422E-3</c:v>
                </c:pt>
                <c:pt idx="2057">
                  <c:v>-8.4457660458897403E-3</c:v>
                </c:pt>
                <c:pt idx="2058" formatCode="0.000%">
                  <c:v>3.75883176458515E-2</c:v>
                </c:pt>
                <c:pt idx="2059">
                  <c:v>-1.3201337386990399E-3</c:v>
                </c:pt>
                <c:pt idx="2060">
                  <c:v>-8.2348718777212407E-3</c:v>
                </c:pt>
                <c:pt idx="2061">
                  <c:v>-1.0996490050166299E-2</c:v>
                </c:pt>
                <c:pt idx="2062">
                  <c:v>9.3947812186831303E-3</c:v>
                </c:pt>
                <c:pt idx="2063">
                  <c:v>1.9839296381263999E-2</c:v>
                </c:pt>
                <c:pt idx="2064">
                  <c:v>-2.2777136369268101E-3</c:v>
                </c:pt>
                <c:pt idx="2065">
                  <c:v>-1.30061554704836E-2</c:v>
                </c:pt>
                <c:pt idx="2066">
                  <c:v>-5.4349268938201002E-2</c:v>
                </c:pt>
                <c:pt idx="2067">
                  <c:v>-4.8070218395459699E-3</c:v>
                </c:pt>
                <c:pt idx="2068">
                  <c:v>5.6529263027880099E-3</c:v>
                </c:pt>
                <c:pt idx="2069">
                  <c:v>6.9727824885357399E-3</c:v>
                </c:pt>
                <c:pt idx="2070">
                  <c:v>-1.10466733133472E-3</c:v>
                </c:pt>
                <c:pt idx="2071">
                  <c:v>3.1014455350841501E-2</c:v>
                </c:pt>
                <c:pt idx="2072">
                  <c:v>-2.5503281302424002E-2</c:v>
                </c:pt>
                <c:pt idx="2073">
                  <c:v>2.7476301862656402E-4</c:v>
                </c:pt>
                <c:pt idx="2074">
                  <c:v>2.4702657384574001E-2</c:v>
                </c:pt>
                <c:pt idx="2075">
                  <c:v>-1.33540762113233E-2</c:v>
                </c:pt>
                <c:pt idx="2076">
                  <c:v>-4.6644292913550402E-3</c:v>
                </c:pt>
                <c:pt idx="2077">
                  <c:v>-2.4984863083594901E-2</c:v>
                </c:pt>
                <c:pt idx="2078">
                  <c:v>2.80968987902246E-2</c:v>
                </c:pt>
                <c:pt idx="2079">
                  <c:v>-1.13243280246253E-2</c:v>
                </c:pt>
                <c:pt idx="2080">
                  <c:v>-3.5167860186355197E-2</c:v>
                </c:pt>
                <c:pt idx="2081">
                  <c:v>7.73912099295547E-3</c:v>
                </c:pt>
                <c:pt idx="2082">
                  <c:v>-3.5857161574415499E-3</c:v>
                </c:pt>
                <c:pt idx="2083">
                  <c:v>1.3993917484873599E-2</c:v>
                </c:pt>
                <c:pt idx="2084">
                  <c:v>-1.6388997779189401E-3</c:v>
                </c:pt>
                <c:pt idx="2085">
                  <c:v>2.1881846805526899E-3</c:v>
                </c:pt>
                <c:pt idx="2086">
                  <c:v>-1.91439960012945E-3</c:v>
                </c:pt>
                <c:pt idx="2087">
                  <c:v>9.4905235387171306E-3</c:v>
                </c:pt>
                <c:pt idx="2088">
                  <c:v>9.5320236093107292E-3</c:v>
                </c:pt>
                <c:pt idx="2089">
                  <c:v>2.8308632494354499E-2</c:v>
                </c:pt>
                <c:pt idx="2090" formatCode="0.000%">
                  <c:v>3.4662490203203701E-2</c:v>
                </c:pt>
                <c:pt idx="2091">
                  <c:v>-1.7555154755700301E-2</c:v>
                </c:pt>
                <c:pt idx="2092">
                  <c:v>6.2166058716501601E-3</c:v>
                </c:pt>
                <c:pt idx="2093">
                  <c:v>7.4358600848747104E-3</c:v>
                </c:pt>
                <c:pt idx="2094">
                  <c:v>3.12637322526991E-2</c:v>
                </c:pt>
                <c:pt idx="2095">
                  <c:v>-1.6823048097904698E-2</c:v>
                </c:pt>
                <c:pt idx="2096">
                  <c:v>-2.8715023320231899E-3</c:v>
                </c:pt>
                <c:pt idx="2097">
                  <c:v>-1.47256734565515E-2</c:v>
                </c:pt>
                <c:pt idx="2098">
                  <c:v>-1.5854268280889799E-2</c:v>
                </c:pt>
                <c:pt idx="2099">
                  <c:v>-1.2833851714683601E-2</c:v>
                </c:pt>
                <c:pt idx="2100">
                  <c:v>-2.2731220405879202E-2</c:v>
                </c:pt>
                <c:pt idx="2101">
                  <c:v>5.0085777564907903E-3</c:v>
                </c:pt>
                <c:pt idx="2102">
                  <c:v>-9.2458722320060693E-3</c:v>
                </c:pt>
                <c:pt idx="2103">
                  <c:v>-2.6645492269151598E-3</c:v>
                </c:pt>
                <c:pt idx="2104">
                  <c:v>-1.7269722240437199E-2</c:v>
                </c:pt>
                <c:pt idx="2105">
                  <c:v>1.8873571822411499E-2</c:v>
                </c:pt>
                <c:pt idx="2106">
                  <c:v>-4.5509381182241198E-3</c:v>
                </c:pt>
                <c:pt idx="2107">
                  <c:v>-3.0368844215588301E-3</c:v>
                </c:pt>
                <c:pt idx="2108">
                  <c:v>6.2271759371640796E-3</c:v>
                </c:pt>
                <c:pt idx="2109">
                  <c:v>-8.4022719551162302E-3</c:v>
                </c:pt>
                <c:pt idx="2110">
                  <c:v>1.9034676039501499E-3</c:v>
                </c:pt>
                <c:pt idx="2111">
                  <c:v>0</c:v>
                </c:pt>
                <c:pt idx="2112">
                  <c:v>1.02703605460487E-2</c:v>
                </c:pt>
                <c:pt idx="2113">
                  <c:v>-8.6416956909255594E-3</c:v>
                </c:pt>
                <c:pt idx="2114">
                  <c:v>5.14000861116068E-3</c:v>
                </c:pt>
                <c:pt idx="2115">
                  <c:v>1.8870473317750499E-3</c:v>
                </c:pt>
                <c:pt idx="2116">
                  <c:v>5.6966228451255704E-3</c:v>
                </c:pt>
                <c:pt idx="2117">
                  <c:v>-1.5744154431067699E-2</c:v>
                </c:pt>
                <c:pt idx="2118">
                  <c:v>-8.6440300516207099E-3</c:v>
                </c:pt>
                <c:pt idx="2119">
                  <c:v>-2.9887265828314998E-3</c:v>
                </c:pt>
                <c:pt idx="2120">
                  <c:v>-1.3614705983209601E-3</c:v>
                </c:pt>
                <c:pt idx="2121">
                  <c:v>2.0427619276277201E-4</c:v>
                </c:pt>
                <c:pt idx="2122">
                  <c:v>-6.2815992431300696E-3</c:v>
                </c:pt>
                <c:pt idx="2123">
                  <c:v>-5.4809538231524399E-4</c:v>
                </c:pt>
                <c:pt idx="2124">
                  <c:v>1.91702098965692E-3</c:v>
                </c:pt>
                <c:pt idx="2125">
                  <c:v>6.5919345405343801E-3</c:v>
                </c:pt>
                <c:pt idx="2126">
                  <c:v>8.0439741567615505E-4</c:v>
                </c:pt>
                <c:pt idx="2127">
                  <c:v>-2.9097906058287801E-2</c:v>
                </c:pt>
                <c:pt idx="2128">
                  <c:v>-1.05410129977919E-2</c:v>
                </c:pt>
                <c:pt idx="2129">
                  <c:v>1.1148273172463599E-3</c:v>
                </c:pt>
                <c:pt idx="2130">
                  <c:v>-9.2980069585954495E-4</c:v>
                </c:pt>
                <c:pt idx="2131">
                  <c:v>-2.2885587027057799E-2</c:v>
                </c:pt>
                <c:pt idx="2132">
                  <c:v>-4.2961543952945999E-3</c:v>
                </c:pt>
                <c:pt idx="2133">
                  <c:v>1.43410321438059E-3</c:v>
                </c:pt>
                <c:pt idx="2134">
                  <c:v>8.5947577271870202E-4</c:v>
                </c:pt>
                <c:pt idx="2135">
                  <c:v>-9.5593221045282102E-4</c:v>
                </c:pt>
                <c:pt idx="2136">
                  <c:v>4.2986167352415099E-3</c:v>
                </c:pt>
                <c:pt idx="2137">
                  <c:v>-6.5987902623255304E-3</c:v>
                </c:pt>
                <c:pt idx="2138">
                  <c:v>-8.9634834625265704E-3</c:v>
                </c:pt>
                <c:pt idx="2139">
                  <c:v>8.3876124417169295E-3</c:v>
                </c:pt>
                <c:pt idx="2140">
                  <c:v>-2.1610720262279099E-4</c:v>
                </c:pt>
                <c:pt idx="2141">
                  <c:v>5.7487942170244702E-3</c:v>
                </c:pt>
                <c:pt idx="2142">
                  <c:v>-9.5033112628278103E-3</c:v>
                </c:pt>
                <c:pt idx="2143">
                  <c:v>-3.47826437632492E-3</c:v>
                </c:pt>
                <c:pt idx="2144">
                  <c:v>-1.74672888785205E-3</c:v>
                </c:pt>
                <c:pt idx="2145">
                  <c:v>-1.0268536758426599E-2</c:v>
                </c:pt>
                <c:pt idx="2146">
                  <c:v>-4.7295388190083699E-3</c:v>
                </c:pt>
                <c:pt idx="2147">
                  <c:v>2.0719261518954502E-3</c:v>
                </c:pt>
                <c:pt idx="2148">
                  <c:v>-9.8054566643209998E-3</c:v>
                </c:pt>
                <c:pt idx="2149">
                  <c:v>1.9847235374494E-3</c:v>
                </c:pt>
                <c:pt idx="2150">
                  <c:v>-5.3571556692424598E-3</c:v>
                </c:pt>
                <c:pt idx="2151">
                  <c:v>2.5921922694955898E-2</c:v>
                </c:pt>
                <c:pt idx="2152">
                  <c:v>-5.5401803756153596E-3</c:v>
                </c:pt>
                <c:pt idx="2153">
                  <c:v>5.54018037561535E-3</c:v>
                </c:pt>
                <c:pt idx="2154">
                  <c:v>-3.8793525860547699E-4</c:v>
                </c:pt>
                <c:pt idx="2155">
                  <c:v>2.9069787913093099E-3</c:v>
                </c:pt>
                <c:pt idx="2156">
                  <c:v>1.3837061359073E-2</c:v>
                </c:pt>
                <c:pt idx="2157">
                  <c:v>-6.3182289450456602E-3</c:v>
                </c:pt>
                <c:pt idx="2158">
                  <c:v>6.60447483221551E-3</c:v>
                </c:pt>
                <c:pt idx="2159">
                  <c:v>4.4539871393006096E-3</c:v>
                </c:pt>
                <c:pt idx="2160">
                  <c:v>1.1791265193050101E-2</c:v>
                </c:pt>
                <c:pt idx="2161">
                  <c:v>-1.1170065389280301E-3</c:v>
                </c:pt>
                <c:pt idx="2162">
                  <c:v>-5.5897150700797999E-4</c:v>
                </c:pt>
                <c:pt idx="2163">
                  <c:v>-6.7321432379907299E-3</c:v>
                </c:pt>
                <c:pt idx="2164">
                  <c:v>4.3805094743914197E-3</c:v>
                </c:pt>
                <c:pt idx="2165">
                  <c:v>-1.79377006866673E-2</c:v>
                </c:pt>
                <c:pt idx="2166">
                  <c:v>7.0452595202436501E-3</c:v>
                </c:pt>
                <c:pt idx="2167">
                  <c:v>1.6835020811137901E-3</c:v>
                </c:pt>
                <c:pt idx="2168">
                  <c:v>1.6129381929883502E-2</c:v>
                </c:pt>
                <c:pt idx="2169">
                  <c:v>3.38505264856029E-3</c:v>
                </c:pt>
                <c:pt idx="2170">
                  <c:v>-1.40247039569983E-2</c:v>
                </c:pt>
                <c:pt idx="2171">
                  <c:v>3.3176696176193199E-3</c:v>
                </c:pt>
                <c:pt idx="2172">
                  <c:v>1.93023636381915E-3</c:v>
                </c:pt>
                <c:pt idx="2173">
                  <c:v>-1.3777900596727901E-4</c:v>
                </c:pt>
                <c:pt idx="2174">
                  <c:v>-6.3597615159778596E-3</c:v>
                </c:pt>
                <c:pt idx="2175">
                  <c:v>-3.8910554929666801E-3</c:v>
                </c:pt>
                <c:pt idx="2176">
                  <c:v>1.39140136542822E-3</c:v>
                </c:pt>
                <c:pt idx="2177">
                  <c:v>1.7641030803901201E-2</c:v>
                </c:pt>
                <c:pt idx="2178">
                  <c:v>3.3528441804066699E-3</c:v>
                </c:pt>
                <c:pt idx="2179">
                  <c:v>5.1261409970972402E-3</c:v>
                </c:pt>
                <c:pt idx="2180">
                  <c:v>2.6907036352317001E-4</c:v>
                </c:pt>
                <c:pt idx="2181">
                  <c:v>1.1502066086688001E-2</c:v>
                </c:pt>
                <c:pt idx="2182">
                  <c:v>2.5470721824287602E-2</c:v>
                </c:pt>
                <c:pt idx="2183">
                  <c:v>3.0967964674092998E-3</c:v>
                </c:pt>
                <c:pt idx="2184">
                  <c:v>2.5654195701592798E-3</c:v>
                </c:pt>
                <c:pt idx="2185">
                  <c:v>1.27292961160706E-2</c:v>
                </c:pt>
                <c:pt idx="2186">
                  <c:v>-2.2771867964276899E-2</c:v>
                </c:pt>
                <c:pt idx="2187">
                  <c:v>5.1746443586743495E-4</c:v>
                </c:pt>
                <c:pt idx="2188">
                  <c:v>1.7239893496959099E-4</c:v>
                </c:pt>
                <c:pt idx="2189">
                  <c:v>-5.9639746334404897E-3</c:v>
                </c:pt>
                <c:pt idx="2190">
                  <c:v>9.31924942916189E-3</c:v>
                </c:pt>
                <c:pt idx="2191">
                  <c:v>-5.4256689100297597E-3</c:v>
                </c:pt>
                <c:pt idx="2192">
                  <c:v>1.2944985626458E-3</c:v>
                </c:pt>
                <c:pt idx="2193">
                  <c:v>1.00245407200406E-2</c:v>
                </c:pt>
                <c:pt idx="2194">
                  <c:v>3.0082750187308302E-3</c:v>
                </c:pt>
                <c:pt idx="2195">
                  <c:v>5.0050051094845496E-4</c:v>
                </c:pt>
                <c:pt idx="2196">
                  <c:v>-1.9707560511692101E-2</c:v>
                </c:pt>
                <c:pt idx="2197">
                  <c:v>9.9023279628795303E-3</c:v>
                </c:pt>
                <c:pt idx="2198">
                  <c:v>2.3497915367429799E-3</c:v>
                </c:pt>
                <c:pt idx="2199">
                  <c:v>-1.2877339921236301E-2</c:v>
                </c:pt>
                <c:pt idx="2200">
                  <c:v>8.6032919315617695E-3</c:v>
                </c:pt>
                <c:pt idx="2201">
                  <c:v>1.02770675175496E-2</c:v>
                </c:pt>
                <c:pt idx="2202">
                  <c:v>-1.9970051569361599E-3</c:v>
                </c:pt>
                <c:pt idx="2203">
                  <c:v>7.4878354212467202E-4</c:v>
                </c:pt>
                <c:pt idx="2204">
                  <c:v>-1.49700626759334E-3</c:v>
                </c:pt>
                <c:pt idx="2205">
                  <c:v>-5.5082763208153199E-3</c:v>
                </c:pt>
                <c:pt idx="2206">
                  <c:v>7.2545659001818598E-3</c:v>
                </c:pt>
                <c:pt idx="2207">
                  <c:v>-4.2462908814509797E-3</c:v>
                </c:pt>
                <c:pt idx="2208">
                  <c:v>-1.1701784000193E-3</c:v>
                </c:pt>
                <c:pt idx="2209">
                  <c:v>-1.21305505685077E-2</c:v>
                </c:pt>
                <c:pt idx="2210">
                  <c:v>-1.0479329125913799E-2</c:v>
                </c:pt>
                <c:pt idx="2211">
                  <c:v>-6.9614822843733996E-3</c:v>
                </c:pt>
                <c:pt idx="2212">
                  <c:v>2.0677184932298399E-3</c:v>
                </c:pt>
                <c:pt idx="2213">
                  <c:v>-1.48906305823055E-3</c:v>
                </c:pt>
                <c:pt idx="2214">
                  <c:v>7.5042401581372296E-3</c:v>
                </c:pt>
                <c:pt idx="2215">
                  <c:v>4.62963789874198E-3</c:v>
                </c:pt>
                <c:pt idx="2216">
                  <c:v>4.6083030861941796E-3</c:v>
                </c:pt>
                <c:pt idx="2217">
                  <c:v>-1.36507314743534E-3</c:v>
                </c:pt>
                <c:pt idx="2218">
                  <c:v>-3.5971261808494799E-3</c:v>
                </c:pt>
                <c:pt idx="2219">
                  <c:v>2.4410060198569498E-2</c:v>
                </c:pt>
                <c:pt idx="2220">
                  <c:v>2.1618434168133398E-2</c:v>
                </c:pt>
                <c:pt idx="2221">
                  <c:v>-1.31141307875885E-2</c:v>
                </c:pt>
                <c:pt idx="2222">
                  <c:v>-4.3453443968089799E-3</c:v>
                </c:pt>
                <c:pt idx="2223">
                  <c:v>-1.00984608430435E-3</c:v>
                </c:pt>
                <c:pt idx="2224">
                  <c:v>-7.3520422428238101E-3</c:v>
                </c:pt>
                <c:pt idx="2225">
                  <c:v>4.56969569006527E-3</c:v>
                </c:pt>
                <c:pt idx="2226">
                  <c:v>-1.71162691844657E-2</c:v>
                </c:pt>
                <c:pt idx="2227">
                  <c:v>5.1984521145864299E-3</c:v>
                </c:pt>
                <c:pt idx="2228">
                  <c:v>4.8083099092511598E-3</c:v>
                </c:pt>
                <c:pt idx="2229">
                  <c:v>-1.42387353481303E-2</c:v>
                </c:pt>
                <c:pt idx="2230">
                  <c:v>3.5787359258451601E-3</c:v>
                </c:pt>
                <c:pt idx="2231">
                  <c:v>-5.3729181321253696E-3</c:v>
                </c:pt>
                <c:pt idx="2232">
                  <c:v>1.19505036240058E-3</c:v>
                </c:pt>
                <c:pt idx="2233">
                  <c:v>-5.1137817529634802E-4</c:v>
                </c:pt>
                <c:pt idx="2234">
                  <c:v>1.53335067098933E-3</c:v>
                </c:pt>
                <c:pt idx="2235">
                  <c:v>1.0162689092201801E-2</c:v>
                </c:pt>
                <c:pt idx="2236">
                  <c:v>4.2880630719960497E-3</c:v>
                </c:pt>
                <c:pt idx="2237">
                  <c:v>-2.7841340640347898E-3</c:v>
                </c:pt>
                <c:pt idx="2238">
                  <c:v>1.5259412930439401E-3</c:v>
                </c:pt>
                <c:pt idx="2239">
                  <c:v>-2.5445306349948702E-3</c:v>
                </c:pt>
                <c:pt idx="2240">
                  <c:v>9.1301674054077506E-3</c:v>
                </c:pt>
                <c:pt idx="2241">
                  <c:v>1.2599233848493499E-3</c:v>
                </c:pt>
                <c:pt idx="2242">
                  <c:v>-2.7704337075163E-3</c:v>
                </c:pt>
                <c:pt idx="2243">
                  <c:v>7.5377241314268902E-3</c:v>
                </c:pt>
                <c:pt idx="2244">
                  <c:v>3.4982544421319601E-3</c:v>
                </c:pt>
                <c:pt idx="2245">
                  <c:v>6.4644680615421196E-3</c:v>
                </c:pt>
                <c:pt idx="2246">
                  <c:v>-1.65631810772906E-3</c:v>
                </c:pt>
                <c:pt idx="2247">
                  <c:v>2.2168395505666402E-2</c:v>
                </c:pt>
                <c:pt idx="2248">
                  <c:v>-7.3108325420251602E-4</c:v>
                </c:pt>
                <c:pt idx="2249">
                  <c:v>1.0910521614055301E-2</c:v>
                </c:pt>
                <c:pt idx="2250">
                  <c:v>5.0511231868215403E-3</c:v>
                </c:pt>
                <c:pt idx="2251">
                  <c:v>1.03804930778741E-3</c:v>
                </c:pt>
                <c:pt idx="2252">
                  <c:v>6.91219531986204E-3</c:v>
                </c:pt>
                <c:pt idx="2253">
                  <c:v>3.1563111023065298E-2</c:v>
                </c:pt>
                <c:pt idx="2254">
                  <c:v>-1.5306421282675699E-2</c:v>
                </c:pt>
                <c:pt idx="2255">
                  <c:v>4.6728972812939702E-4</c:v>
                </c:pt>
                <c:pt idx="2256">
                  <c:v>8.8361364595219306E-3</c:v>
                </c:pt>
                <c:pt idx="2257" formatCode="0.000%">
                  <c:v>3.8380435812334197E-2</c:v>
                </c:pt>
                <c:pt idx="2258">
                  <c:v>-1.07847419245665E-2</c:v>
                </c:pt>
                <c:pt idx="2259">
                  <c:v>-2.8808884190898798E-3</c:v>
                </c:pt>
                <c:pt idx="2260">
                  <c:v>2.2190169845839701E-4</c:v>
                </c:pt>
                <c:pt idx="2261">
                  <c:v>6.6632275441594804E-3</c:v>
                </c:pt>
                <c:pt idx="2262" formatCode="0.000%">
                  <c:v>4.6945011317205999E-2</c:v>
                </c:pt>
                <c:pt idx="2263">
                  <c:v>-3.9793610159580703E-2</c:v>
                </c:pt>
                <c:pt idx="2264">
                  <c:v>1.9883070836500899E-2</c:v>
                </c:pt>
                <c:pt idx="2265">
                  <c:v>2.5910350431897301E-2</c:v>
                </c:pt>
                <c:pt idx="2266">
                  <c:v>2.9435109300689701E-3</c:v>
                </c:pt>
                <c:pt idx="2267">
                  <c:v>3.0406047208508102E-2</c:v>
                </c:pt>
                <c:pt idx="2268">
                  <c:v>-2.2261021523738999E-2</c:v>
                </c:pt>
                <c:pt idx="2269">
                  <c:v>-1.03965873769334E-2</c:v>
                </c:pt>
                <c:pt idx="2270">
                  <c:v>-1.6406894574598899E-3</c:v>
                </c:pt>
                <c:pt idx="2271">
                  <c:v>8.1774670369587805E-3</c:v>
                </c:pt>
                <c:pt idx="2272">
                  <c:v>-3.1535519330636599E-2</c:v>
                </c:pt>
                <c:pt idx="2273">
                  <c:v>-1.81462899830513E-2</c:v>
                </c:pt>
                <c:pt idx="2274">
                  <c:v>-2.74001646819046E-3</c:v>
                </c:pt>
                <c:pt idx="2275">
                  <c:v>-1.65996575990392E-2</c:v>
                </c:pt>
                <c:pt idx="2276">
                  <c:v>1.14253182408917E-3</c:v>
                </c:pt>
                <c:pt idx="2277">
                  <c:v>-1.4866157656042E-2</c:v>
                </c:pt>
                <c:pt idx="2278">
                  <c:v>-6.5139509414372204E-4</c:v>
                </c:pt>
                <c:pt idx="2279">
                  <c:v>1.7226954875834699E-2</c:v>
                </c:pt>
                <c:pt idx="2280">
                  <c:v>0</c:v>
                </c:pt>
                <c:pt idx="2281">
                  <c:v>-4.8082074870517698E-4</c:v>
                </c:pt>
                <c:pt idx="2282">
                  <c:v>-5.1469124986903503E-3</c:v>
                </c:pt>
                <c:pt idx="2283">
                  <c:v>-1.0373985406855499E-2</c:v>
                </c:pt>
                <c:pt idx="2284">
                  <c:v>-9.6049636037999295E-3</c:v>
                </c:pt>
                <c:pt idx="2285">
                  <c:v>-7.4676887558757701E-3</c:v>
                </c:pt>
                <c:pt idx="2286">
                  <c:v>2.9118622881665699E-3</c:v>
                </c:pt>
                <c:pt idx="2287">
                  <c:v>1.3410820069850199E-3</c:v>
                </c:pt>
                <c:pt idx="2288">
                  <c:v>-6.7234677302691701E-3</c:v>
                </c:pt>
                <c:pt idx="2289">
                  <c:v>-1.3128300822462399E-2</c:v>
                </c:pt>
                <c:pt idx="2290">
                  <c:v>2.34609512783664E-3</c:v>
                </c:pt>
                <c:pt idx="2291">
                  <c:v>-6.3549918823772302E-3</c:v>
                </c:pt>
                <c:pt idx="2292">
                  <c:v>6.8282692991073E-4</c:v>
                </c:pt>
                <c:pt idx="2293">
                  <c:v>5.4458950114625402E-3</c:v>
                </c:pt>
                <c:pt idx="2294">
                  <c:v>-5.6734521861844002E-3</c:v>
                </c:pt>
                <c:pt idx="2295">
                  <c:v>-2.8187422757044701E-3</c:v>
                </c:pt>
                <c:pt idx="2296">
                  <c:v>-1.2238924275821799E-2</c:v>
                </c:pt>
                <c:pt idx="2297">
                  <c:v>1.1320439710677199E-2</c:v>
                </c:pt>
                <c:pt idx="2298">
                  <c:v>-1.2017708768561199E-2</c:v>
                </c:pt>
                <c:pt idx="2299">
                  <c:v>-1.86176455917563E-3</c:v>
                </c:pt>
                <c:pt idx="2300">
                  <c:v>-3.9836443666442598E-3</c:v>
                </c:pt>
                <c:pt idx="2301">
                  <c:v>-2.3601615864924899E-3</c:v>
                </c:pt>
                <c:pt idx="2302">
                  <c:v>-7.1140921331894801E-3</c:v>
                </c:pt>
                <c:pt idx="2303">
                  <c:v>1.6989554474147201E-2</c:v>
                </c:pt>
                <c:pt idx="2304">
                  <c:v>-6.8083371336451802E-3</c:v>
                </c:pt>
                <c:pt idx="2305">
                  <c:v>-3.07658082760088E-3</c:v>
                </c:pt>
                <c:pt idx="2306">
                  <c:v>-5.0053733390694397E-3</c:v>
                </c:pt>
                <c:pt idx="2307">
                  <c:v>-1.0327940968046199E-2</c:v>
                </c:pt>
                <c:pt idx="2308">
                  <c:v>6.0175894669240804E-3</c:v>
                </c:pt>
                <c:pt idx="2309">
                  <c:v>-4.3290110895855801E-3</c:v>
                </c:pt>
                <c:pt idx="2310">
                  <c:v>-1.3685966977795901E-3</c:v>
                </c:pt>
                <c:pt idx="2311">
                  <c:v>1.8463538531041601E-2</c:v>
                </c:pt>
                <c:pt idx="2312">
                  <c:v>1.6727919805271801E-2</c:v>
                </c:pt>
                <c:pt idx="2313">
                  <c:v>1.40088745767998E-3</c:v>
                </c:pt>
                <c:pt idx="2314">
                  <c:v>6.9751503445029499E-3</c:v>
                </c:pt>
                <c:pt idx="2315">
                  <c:v>-7.7240953498981403E-5</c:v>
                </c:pt>
                <c:pt idx="2316">
                  <c:v>9.4568805353229292E-3</c:v>
                </c:pt>
                <c:pt idx="2317">
                  <c:v>-1.36371002778561E-2</c:v>
                </c:pt>
                <c:pt idx="2318">
                  <c:v>4.8752272997574899E-3</c:v>
                </c:pt>
                <c:pt idx="2319">
                  <c:v>1.2885590161960499E-2</c:v>
                </c:pt>
                <c:pt idx="2320">
                  <c:v>-7.6295142791723799E-4</c:v>
                </c:pt>
                <c:pt idx="2321" formatCode="0.000%">
                  <c:v>4.0638659658617897E-2</c:v>
                </c:pt>
                <c:pt idx="2322">
                  <c:v>-1.39583522507069E-2</c:v>
                </c:pt>
                <c:pt idx="2323">
                  <c:v>-2.18797495545889E-2</c:v>
                </c:pt>
                <c:pt idx="2324" formatCode="0.000%">
                  <c:v>0.103054552239172</c:v>
                </c:pt>
                <c:pt idx="2325">
                  <c:v>-1.9255950667904701E-3</c:v>
                </c:pt>
                <c:pt idx="2326">
                  <c:v>-2.1542190359105401E-2</c:v>
                </c:pt>
                <c:pt idx="2327" formatCode="0.000%">
                  <c:v>3.5718082602079503E-2</c:v>
                </c:pt>
                <c:pt idx="2328">
                  <c:v>2.3388162838309599E-2</c:v>
                </c:pt>
                <c:pt idx="2329">
                  <c:v>-9.0081682116291296E-3</c:v>
                </c:pt>
                <c:pt idx="2330">
                  <c:v>-5.3666074515518896E-4</c:v>
                </c:pt>
                <c:pt idx="2331">
                  <c:v>-1.00755676029972E-3</c:v>
                </c:pt>
                <c:pt idx="2332">
                  <c:v>2.5282525103791899E-2</c:v>
                </c:pt>
                <c:pt idx="2333">
                  <c:v>1.0559347232739699E-2</c:v>
                </c:pt>
                <c:pt idx="2334">
                  <c:v>-1.1936351482977E-2</c:v>
                </c:pt>
                <c:pt idx="2335">
                  <c:v>2.6143924870087E-3</c:v>
                </c:pt>
                <c:pt idx="2336">
                  <c:v>-2.3465008811236498E-3</c:v>
                </c:pt>
                <c:pt idx="2337">
                  <c:v>-3.7265905635972501E-3</c:v>
                </c:pt>
                <c:pt idx="2338">
                  <c:v>2.96588029817666E-2</c:v>
                </c:pt>
                <c:pt idx="2339">
                  <c:v>-1.0025818412426E-2</c:v>
                </c:pt>
                <c:pt idx="2340">
                  <c:v>2.5064913413733601E-2</c:v>
                </c:pt>
                <c:pt idx="2341">
                  <c:v>1.75265071150187E-2</c:v>
                </c:pt>
                <c:pt idx="2342">
                  <c:v>-3.0451665978141799E-2</c:v>
                </c:pt>
                <c:pt idx="2343">
                  <c:v>2.2925242197706499E-2</c:v>
                </c:pt>
                <c:pt idx="2344">
                  <c:v>-1.7592735115795899E-2</c:v>
                </c:pt>
                <c:pt idx="2345">
                  <c:v>4.6511711757308803E-3</c:v>
                </c:pt>
                <c:pt idx="2346">
                  <c:v>-6.2063814425373396E-3</c:v>
                </c:pt>
                <c:pt idx="2347">
                  <c:v>1.3142825439194299E-2</c:v>
                </c:pt>
                <c:pt idx="2348">
                  <c:v>1.3351333174864199E-2</c:v>
                </c:pt>
                <c:pt idx="2349">
                  <c:v>1.49435407359572E-2</c:v>
                </c:pt>
                <c:pt idx="2350">
                  <c:v>6.1405285956037401E-3</c:v>
                </c:pt>
                <c:pt idx="2351" formatCode="0.000%">
                  <c:v>5.7038373025927701E-2</c:v>
                </c:pt>
                <c:pt idx="2352" formatCode="0.000%">
                  <c:v>4.08219945202552E-2</c:v>
                </c:pt>
                <c:pt idx="2353">
                  <c:v>-2.9323727832882101E-2</c:v>
                </c:pt>
                <c:pt idx="2354">
                  <c:v>8.5205192321897993E-3</c:v>
                </c:pt>
                <c:pt idx="2355">
                  <c:v>-3.4512052305143599E-2</c:v>
                </c:pt>
                <c:pt idx="2356">
                  <c:v>1.0126668817929001E-2</c:v>
                </c:pt>
                <c:pt idx="2357">
                  <c:v>-1.4206225725214501E-2</c:v>
                </c:pt>
                <c:pt idx="2358">
                  <c:v>2.0778679534663798E-3</c:v>
                </c:pt>
                <c:pt idx="2359">
                  <c:v>-2.0306132411987102E-2</c:v>
                </c:pt>
                <c:pt idx="2360">
                  <c:v>-7.4401242939431704E-3</c:v>
                </c:pt>
                <c:pt idx="2361">
                  <c:v>1.41406046501516E-2</c:v>
                </c:pt>
                <c:pt idx="2362">
                  <c:v>1.10686528091898E-2</c:v>
                </c:pt>
                <c:pt idx="2363">
                  <c:v>-1.38308517231187E-2</c:v>
                </c:pt>
                <c:pt idx="2364">
                  <c:v>-3.8140978536045103E-2</c:v>
                </c:pt>
                <c:pt idx="2365">
                  <c:v>1.9971615149231601E-2</c:v>
                </c:pt>
                <c:pt idx="2366">
                  <c:v>-1.4302769393088201E-2</c:v>
                </c:pt>
                <c:pt idx="2367">
                  <c:v>1.5919294217491099E-2</c:v>
                </c:pt>
                <c:pt idx="2368">
                  <c:v>3.09636619693488E-3</c:v>
                </c:pt>
                <c:pt idx="2369">
                  <c:v>7.9695808338027807E-3</c:v>
                </c:pt>
                <c:pt idx="2370">
                  <c:v>-7.0584086219702797E-4</c:v>
                </c:pt>
                <c:pt idx="2371">
                  <c:v>-1.9788505595361799E-2</c:v>
                </c:pt>
                <c:pt idx="2372">
                  <c:v>-1.0679801029023E-2</c:v>
                </c:pt>
                <c:pt idx="2373">
                  <c:v>-3.8511672987466502E-3</c:v>
                </c:pt>
                <c:pt idx="2374">
                  <c:v>-1.05899735624374E-2</c:v>
                </c:pt>
                <c:pt idx="2375">
                  <c:v>9.4805059930107103E-3</c:v>
                </c:pt>
                <c:pt idx="2376">
                  <c:v>-2.3587765249692399E-2</c:v>
                </c:pt>
                <c:pt idx="2377">
                  <c:v>-7.9878578704352804E-3</c:v>
                </c:pt>
                <c:pt idx="2378">
                  <c:v>1.92165790331747E-2</c:v>
                </c:pt>
                <c:pt idx="2379">
                  <c:v>8.9057907423209307E-3</c:v>
                </c:pt>
                <c:pt idx="2380">
                  <c:v>6.7682153461388096E-3</c:v>
                </c:pt>
                <c:pt idx="2381">
                  <c:v>1.7827770217578101E-2</c:v>
                </c:pt>
                <c:pt idx="2382">
                  <c:v>-1.02169587807458E-2</c:v>
                </c:pt>
                <c:pt idx="2383">
                  <c:v>7.1861126186091497E-3</c:v>
                </c:pt>
                <c:pt idx="2384">
                  <c:v>1.47762905436492E-2</c:v>
                </c:pt>
                <c:pt idx="2385">
                  <c:v>-8.9519434070747493E-3</c:v>
                </c:pt>
                <c:pt idx="2386">
                  <c:v>-7.14423042425626E-3</c:v>
                </c:pt>
                <c:pt idx="2387">
                  <c:v>1.31814501871869E-3</c:v>
                </c:pt>
                <c:pt idx="2388">
                  <c:v>-2.8788567093894501E-2</c:v>
                </c:pt>
                <c:pt idx="2389">
                  <c:v>-4.4586678497203101E-3</c:v>
                </c:pt>
                <c:pt idx="2390">
                  <c:v>-1.7047537371243201E-2</c:v>
                </c:pt>
                <c:pt idx="2391">
                  <c:v>3.5509999831124998E-3</c:v>
                </c:pt>
                <c:pt idx="2392">
                  <c:v>-6.49586408197508E-3</c:v>
                </c:pt>
                <c:pt idx="2393">
                  <c:v>-2.0082337651579601E-4</c:v>
                </c:pt>
                <c:pt idx="2394">
                  <c:v>-2.2117230288679702E-3</c:v>
                </c:pt>
                <c:pt idx="2395">
                  <c:v>-1.58250411443971E-2</c:v>
                </c:pt>
                <c:pt idx="2396">
                  <c:v>-7.5952330637014398E-3</c:v>
                </c:pt>
                <c:pt idx="2397">
                  <c:v>-5.2052681978017002E-3</c:v>
                </c:pt>
                <c:pt idx="2398">
                  <c:v>-1.39832786913034E-2</c:v>
                </c:pt>
                <c:pt idx="2399">
                  <c:v>-1.96063589540597E-2</c:v>
                </c:pt>
                <c:pt idx="2400" formatCode="0.000%">
                  <c:v>3.7579144249160298E-2</c:v>
                </c:pt>
                <c:pt idx="2401">
                  <c:v>-5.4934689356126599E-3</c:v>
                </c:pt>
                <c:pt idx="2402">
                  <c:v>-2.56783987013471E-2</c:v>
                </c:pt>
                <c:pt idx="2403" formatCode="0.000%">
                  <c:v>4.1739606172765301E-2</c:v>
                </c:pt>
                <c:pt idx="2404">
                  <c:v>2.7216597979098098E-3</c:v>
                </c:pt>
                <c:pt idx="2405">
                  <c:v>1.6998750939808599E-2</c:v>
                </c:pt>
                <c:pt idx="2406">
                  <c:v>-4.62251707348853E-3</c:v>
                </c:pt>
                <c:pt idx="2407">
                  <c:v>-1.1318502722078501E-2</c:v>
                </c:pt>
                <c:pt idx="2408">
                  <c:v>2.7239442754386299E-2</c:v>
                </c:pt>
                <c:pt idx="2409">
                  <c:v>9.1884260544063904E-3</c:v>
                </c:pt>
                <c:pt idx="2410">
                  <c:v>2.1514854206221401E-2</c:v>
                </c:pt>
                <c:pt idx="2411">
                  <c:v>1.2877137713478801E-2</c:v>
                </c:pt>
                <c:pt idx="2412">
                  <c:v>-7.6584342245935102E-4</c:v>
                </c:pt>
                <c:pt idx="2413">
                  <c:v>1.35072918242939E-2</c:v>
                </c:pt>
                <c:pt idx="2414">
                  <c:v>2.4637304385385299E-2</c:v>
                </c:pt>
                <c:pt idx="2415">
                  <c:v>4.9655274440493996E-3</c:v>
                </c:pt>
                <c:pt idx="2416">
                  <c:v>-1.96259383272223E-3</c:v>
                </c:pt>
                <c:pt idx="2417">
                  <c:v>-2.14500437004157E-2</c:v>
                </c:pt>
                <c:pt idx="2418">
                  <c:v>-1.6155440222285301E-2</c:v>
                </c:pt>
                <c:pt idx="2419">
                  <c:v>7.6350819459311001E-3</c:v>
                </c:pt>
                <c:pt idx="2420">
                  <c:v>3.6063434739250998E-3</c:v>
                </c:pt>
                <c:pt idx="2421">
                  <c:v>3.1428983856518901E-3</c:v>
                </c:pt>
                <c:pt idx="2422">
                  <c:v>-1.0186845306993E-2</c:v>
                </c:pt>
                <c:pt idx="2423">
                  <c:v>-5.7045220296415896E-3</c:v>
                </c:pt>
                <c:pt idx="2424">
                  <c:v>-1.2858827981689001E-2</c:v>
                </c:pt>
                <c:pt idx="2425">
                  <c:v>-3.8707228509424802E-3</c:v>
                </c:pt>
                <c:pt idx="2426">
                  <c:v>-4.0972128371855399E-3</c:v>
                </c:pt>
                <c:pt idx="2427">
                  <c:v>5.8720074772225898E-3</c:v>
                </c:pt>
                <c:pt idx="2428">
                  <c:v>3.1315593218825197E-2</c:v>
                </c:pt>
                <c:pt idx="2429" formatCode="0.000%">
                  <c:v>4.2401982677742103E-2</c:v>
                </c:pt>
                <c:pt idx="2430">
                  <c:v>1.8127435923845101E-4</c:v>
                </c:pt>
                <c:pt idx="2431">
                  <c:v>-7.5774726450679401E-3</c:v>
                </c:pt>
                <c:pt idx="2432">
                  <c:v>-1.53216749148279E-2</c:v>
                </c:pt>
                <c:pt idx="2433">
                  <c:v>-1.8830618641462599E-4</c:v>
                </c:pt>
                <c:pt idx="2434">
                  <c:v>3.7657692028513298E-4</c:v>
                </c:pt>
                <c:pt idx="2435">
                  <c:v>-6.0978632810397499E-3</c:v>
                </c:pt>
                <c:pt idx="2436">
                  <c:v>-3.2545511105743101E-2</c:v>
                </c:pt>
                <c:pt idx="2437">
                  <c:v>-8.6060773336744806E-3</c:v>
                </c:pt>
                <c:pt idx="2438">
                  <c:v>-1.29477835534485E-2</c:v>
                </c:pt>
                <c:pt idx="2439">
                  <c:v>-2.0156996736135101E-2</c:v>
                </c:pt>
                <c:pt idx="2440">
                  <c:v>5.6312285538337699E-3</c:v>
                </c:pt>
                <c:pt idx="2441">
                  <c:v>1.6329866866225001E-3</c:v>
                </c:pt>
                <c:pt idx="2442">
                  <c:v>1.4377082712116801E-2</c:v>
                </c:pt>
                <c:pt idx="2443">
                  <c:v>1.53618981047026E-2</c:v>
                </c:pt>
                <c:pt idx="2444">
                  <c:v>-2.8923486378149101E-2</c:v>
                </c:pt>
                <c:pt idx="2445">
                  <c:v>-4.99615827549167E-3</c:v>
                </c:pt>
                <c:pt idx="2446">
                  <c:v>1.9461845441949299E-2</c:v>
                </c:pt>
                <c:pt idx="2447">
                  <c:v>7.478559362734E-3</c:v>
                </c:pt>
                <c:pt idx="2448">
                  <c:v>-2.46674417432452E-2</c:v>
                </c:pt>
                <c:pt idx="2449">
                  <c:v>1.21039532911807E-2</c:v>
                </c:pt>
                <c:pt idx="2450">
                  <c:v>-2.7300179900147901E-3</c:v>
                </c:pt>
                <c:pt idx="2451">
                  <c:v>1.7324391305883102E-2</c:v>
                </c:pt>
                <c:pt idx="2452">
                  <c:v>-8.08570895073505E-4</c:v>
                </c:pt>
                <c:pt idx="2453">
                  <c:v>1.8830684623785499E-2</c:v>
                </c:pt>
                <c:pt idx="2454">
                  <c:v>-9.3710186313344501E-3</c:v>
                </c:pt>
                <c:pt idx="2455">
                  <c:v>4.9707651422154202E-3</c:v>
                </c:pt>
                <c:pt idx="2456">
                  <c:v>1.31361559551761E-2</c:v>
                </c:pt>
                <c:pt idx="2457">
                  <c:v>-1.8479000365671499E-2</c:v>
                </c:pt>
                <c:pt idx="2458">
                  <c:v>4.9480556173694401E-3</c:v>
                </c:pt>
                <c:pt idx="2459" formatCode="0.000%">
                  <c:v>3.5302347003928099E-2</c:v>
                </c:pt>
                <c:pt idx="2460">
                  <c:v>2.59453928160349E-3</c:v>
                </c:pt>
                <c:pt idx="2461">
                  <c:v>9.9727988082480793E-3</c:v>
                </c:pt>
                <c:pt idx="2462">
                  <c:v>5.60120956568908E-3</c:v>
                </c:pt>
                <c:pt idx="2463">
                  <c:v>5.1996403128276303E-3</c:v>
                </c:pt>
                <c:pt idx="2464">
                  <c:v>-1.48285476661835E-3</c:v>
                </c:pt>
                <c:pt idx="2465">
                  <c:v>-4.0674108964925699E-3</c:v>
                </c:pt>
                <c:pt idx="2466">
                  <c:v>-1.27124375862108E-2</c:v>
                </c:pt>
                <c:pt idx="2467">
                  <c:v>5.9019685836841198E-3</c:v>
                </c:pt>
                <c:pt idx="2468">
                  <c:v>9.8225194725184307E-3</c:v>
                </c:pt>
                <c:pt idx="2469">
                  <c:v>3.75728012729164E-4</c:v>
                </c:pt>
                <c:pt idx="2470">
                  <c:v>1.3057450953769E-2</c:v>
                </c:pt>
                <c:pt idx="2471">
                  <c:v>-9.1222823789150198E-3</c:v>
                </c:pt>
                <c:pt idx="2472">
                  <c:v>-3.2116774637248602E-2</c:v>
                </c:pt>
                <c:pt idx="2473">
                  <c:v>-3.5581148967278001E-2</c:v>
                </c:pt>
                <c:pt idx="2474">
                  <c:v>-1.4032858153694301E-2</c:v>
                </c:pt>
                <c:pt idx="2475">
                  <c:v>2.08702912163252E-4</c:v>
                </c:pt>
                <c:pt idx="2476">
                  <c:v>1.2237008449931299E-2</c:v>
                </c:pt>
                <c:pt idx="2477">
                  <c:v>-2.1461392515657901E-2</c:v>
                </c:pt>
                <c:pt idx="2478">
                  <c:v>-2.02113038849101E-2</c:v>
                </c:pt>
                <c:pt idx="2479">
                  <c:v>8.3481974637012908E-3</c:v>
                </c:pt>
                <c:pt idx="2480">
                  <c:v>1.9757794390449699E-2</c:v>
                </c:pt>
                <c:pt idx="2481">
                  <c:v>2.0573537267713399E-2</c:v>
                </c:pt>
                <c:pt idx="2482">
                  <c:v>2.9506467887033198E-2</c:v>
                </c:pt>
                <c:pt idx="2483">
                  <c:v>1.8685013972281901E-3</c:v>
                </c:pt>
                <c:pt idx="2484">
                  <c:v>-2.37967148747141E-2</c:v>
                </c:pt>
                <c:pt idx="2485">
                  <c:v>5.51182497778171E-3</c:v>
                </c:pt>
                <c:pt idx="2486">
                  <c:v>2.8830477033130599E-2</c:v>
                </c:pt>
                <c:pt idx="2487">
                  <c:v>-2.29138920192163E-3</c:v>
                </c:pt>
                <c:pt idx="2488">
                  <c:v>-3.2227478510194899E-3</c:v>
                </c:pt>
                <c:pt idx="2489">
                  <c:v>2.1267206377734198E-2</c:v>
                </c:pt>
                <c:pt idx="2490">
                  <c:v>1.26214353256389E-2</c:v>
                </c:pt>
                <c:pt idx="2491">
                  <c:v>-4.6908801655676799E-3</c:v>
                </c:pt>
                <c:pt idx="2492">
                  <c:v>-1.76001414611951E-3</c:v>
                </c:pt>
                <c:pt idx="2493">
                  <c:v>-1.6201631433584E-2</c:v>
                </c:pt>
                <c:pt idx="2494">
                  <c:v>-4.8155732085044404E-3</c:v>
                </c:pt>
                <c:pt idx="2495">
                  <c:v>-7.7534794316617998E-3</c:v>
                </c:pt>
                <c:pt idx="2496">
                  <c:v>6.98083114134014E-3</c:v>
                </c:pt>
                <c:pt idx="2497">
                  <c:v>-6.5042714078605698E-3</c:v>
                </c:pt>
                <c:pt idx="2498">
                  <c:v>1.2142726557279699E-2</c:v>
                </c:pt>
                <c:pt idx="2499">
                  <c:v>-1.0764366587158399E-2</c:v>
                </c:pt>
                <c:pt idx="2500">
                  <c:v>5.8858321772613503E-3</c:v>
                </c:pt>
                <c:pt idx="2501">
                  <c:v>2.1494878818314501E-3</c:v>
                </c:pt>
                <c:pt idx="2502">
                  <c:v>3.49517765423306E-3</c:v>
                </c:pt>
                <c:pt idx="2503">
                  <c:v>1.0185540157067101E-2</c:v>
                </c:pt>
                <c:pt idx="2504">
                  <c:v>-6.7146535256407602E-3</c:v>
                </c:pt>
                <c:pt idx="2505">
                  <c:v>-2.3961407416266001E-2</c:v>
                </c:pt>
                <c:pt idx="2506">
                  <c:v>-4.1489736490093101E-3</c:v>
                </c:pt>
                <c:pt idx="2507">
                  <c:v>6.5928291534183604E-4</c:v>
                </c:pt>
                <c:pt idx="2508">
                  <c:v>-1.83454796117575E-2</c:v>
                </c:pt>
                <c:pt idx="2509">
                  <c:v>3.41537248118265E-3</c:v>
                </c:pt>
                <c:pt idx="2510">
                  <c:v>0</c:v>
                </c:pt>
                <c:pt idx="2511">
                  <c:v>-1.1903701539540099E-2</c:v>
                </c:pt>
                <c:pt idx="2512">
                  <c:v>2.0234784922036099E-3</c:v>
                </c:pt>
                <c:pt idx="2513">
                  <c:v>4.2274849069635304E-3</c:v>
                </c:pt>
                <c:pt idx="2514">
                  <c:v>3.4092081551165099E-3</c:v>
                </c:pt>
                <c:pt idx="2515">
                  <c:v>-3.3798005209112102E-2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6D-014B-857F-EAE25B07C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116936"/>
        <c:axId val="498204704"/>
      </c:lineChart>
      <c:catAx>
        <c:axId val="7361169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204704"/>
        <c:crosses val="autoZero"/>
        <c:auto val="1"/>
        <c:lblAlgn val="ctr"/>
        <c:lblOffset val="100"/>
        <c:noMultiLvlLbl val="0"/>
      </c:catAx>
      <c:valAx>
        <c:axId val="49820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116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>
                <a:solidFill>
                  <a:schemeClr val="bg1"/>
                </a:solidFill>
              </a:rPr>
              <a:t>JNJ.N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强生JNJ.N!$B$1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强生JNJ.N!$A$2:$A$2517</c:f>
              <c:strCache>
                <c:ptCount val="2516"/>
                <c:pt idx="0">
                  <c:v>2012-08-13</c:v>
                </c:pt>
                <c:pt idx="1">
                  <c:v>2012-08-14</c:v>
                </c:pt>
                <c:pt idx="2">
                  <c:v>2012-08-15</c:v>
                </c:pt>
                <c:pt idx="3">
                  <c:v>2012-08-16</c:v>
                </c:pt>
                <c:pt idx="4">
                  <c:v>2012-08-17</c:v>
                </c:pt>
                <c:pt idx="5">
                  <c:v>2012-08-20</c:v>
                </c:pt>
                <c:pt idx="6">
                  <c:v>2012-08-21</c:v>
                </c:pt>
                <c:pt idx="7">
                  <c:v>2012-08-22</c:v>
                </c:pt>
                <c:pt idx="8">
                  <c:v>2012-08-23</c:v>
                </c:pt>
                <c:pt idx="9">
                  <c:v>2012-08-24</c:v>
                </c:pt>
                <c:pt idx="10">
                  <c:v>2012-08-27</c:v>
                </c:pt>
                <c:pt idx="11">
                  <c:v>2012-08-28</c:v>
                </c:pt>
                <c:pt idx="12">
                  <c:v>2012-08-29</c:v>
                </c:pt>
                <c:pt idx="13">
                  <c:v>2012-08-30</c:v>
                </c:pt>
                <c:pt idx="14">
                  <c:v>2012-08-31</c:v>
                </c:pt>
                <c:pt idx="15">
                  <c:v>2012-09-04</c:v>
                </c:pt>
                <c:pt idx="16">
                  <c:v>2012-09-05</c:v>
                </c:pt>
                <c:pt idx="17">
                  <c:v>2012-09-06</c:v>
                </c:pt>
                <c:pt idx="18">
                  <c:v>2012-09-07</c:v>
                </c:pt>
                <c:pt idx="19">
                  <c:v>2012-09-10</c:v>
                </c:pt>
                <c:pt idx="20">
                  <c:v>2012-09-11</c:v>
                </c:pt>
                <c:pt idx="21">
                  <c:v>2012-09-12</c:v>
                </c:pt>
                <c:pt idx="22">
                  <c:v>2012-09-13</c:v>
                </c:pt>
                <c:pt idx="23">
                  <c:v>2012-09-14</c:v>
                </c:pt>
                <c:pt idx="24">
                  <c:v>2012-09-17</c:v>
                </c:pt>
                <c:pt idx="25">
                  <c:v>2012-09-18</c:v>
                </c:pt>
                <c:pt idx="26">
                  <c:v>2012-09-19</c:v>
                </c:pt>
                <c:pt idx="27">
                  <c:v>2012-09-20</c:v>
                </c:pt>
                <c:pt idx="28">
                  <c:v>2012-09-21</c:v>
                </c:pt>
                <c:pt idx="29">
                  <c:v>2012-09-24</c:v>
                </c:pt>
                <c:pt idx="30">
                  <c:v>2012-09-25</c:v>
                </c:pt>
                <c:pt idx="31">
                  <c:v>2012-09-26</c:v>
                </c:pt>
                <c:pt idx="32">
                  <c:v>2012-09-27</c:v>
                </c:pt>
                <c:pt idx="33">
                  <c:v>2012-09-28</c:v>
                </c:pt>
                <c:pt idx="34">
                  <c:v>2012-10-01</c:v>
                </c:pt>
                <c:pt idx="35">
                  <c:v>2012-10-02</c:v>
                </c:pt>
                <c:pt idx="36">
                  <c:v>2012-10-03</c:v>
                </c:pt>
                <c:pt idx="37">
                  <c:v>2012-10-04</c:v>
                </c:pt>
                <c:pt idx="38">
                  <c:v>2012-10-05</c:v>
                </c:pt>
                <c:pt idx="39">
                  <c:v>2012-10-08</c:v>
                </c:pt>
                <c:pt idx="40">
                  <c:v>2012-10-09</c:v>
                </c:pt>
                <c:pt idx="41">
                  <c:v>2012-10-10</c:v>
                </c:pt>
                <c:pt idx="42">
                  <c:v>2012-10-11</c:v>
                </c:pt>
                <c:pt idx="43">
                  <c:v>2012-10-12</c:v>
                </c:pt>
                <c:pt idx="44">
                  <c:v>2012-10-15</c:v>
                </c:pt>
                <c:pt idx="45">
                  <c:v>2012-10-16</c:v>
                </c:pt>
                <c:pt idx="46">
                  <c:v>2012-10-17</c:v>
                </c:pt>
                <c:pt idx="47">
                  <c:v>2012-10-18</c:v>
                </c:pt>
                <c:pt idx="48">
                  <c:v>2012-10-19</c:v>
                </c:pt>
                <c:pt idx="49">
                  <c:v>2012-10-22</c:v>
                </c:pt>
                <c:pt idx="50">
                  <c:v>2012-10-23</c:v>
                </c:pt>
                <c:pt idx="51">
                  <c:v>2012-10-24</c:v>
                </c:pt>
                <c:pt idx="52">
                  <c:v>2012-10-25</c:v>
                </c:pt>
                <c:pt idx="53">
                  <c:v>2012-10-26</c:v>
                </c:pt>
                <c:pt idx="54">
                  <c:v>2012-10-31</c:v>
                </c:pt>
                <c:pt idx="55">
                  <c:v>2012-11-01</c:v>
                </c:pt>
                <c:pt idx="56">
                  <c:v>2012-11-02</c:v>
                </c:pt>
                <c:pt idx="57">
                  <c:v>2012-11-05</c:v>
                </c:pt>
                <c:pt idx="58">
                  <c:v>2012-11-06</c:v>
                </c:pt>
                <c:pt idx="59">
                  <c:v>2012-11-07</c:v>
                </c:pt>
                <c:pt idx="60">
                  <c:v>2012-11-08</c:v>
                </c:pt>
                <c:pt idx="61">
                  <c:v>2012-11-09</c:v>
                </c:pt>
                <c:pt idx="62">
                  <c:v>2012-11-12</c:v>
                </c:pt>
                <c:pt idx="63">
                  <c:v>2012-11-13</c:v>
                </c:pt>
                <c:pt idx="64">
                  <c:v>2012-11-14</c:v>
                </c:pt>
                <c:pt idx="65">
                  <c:v>2012-11-15</c:v>
                </c:pt>
                <c:pt idx="66">
                  <c:v>2012-11-16</c:v>
                </c:pt>
                <c:pt idx="67">
                  <c:v>2012-11-19</c:v>
                </c:pt>
                <c:pt idx="68">
                  <c:v>2012-11-20</c:v>
                </c:pt>
                <c:pt idx="69">
                  <c:v>2012-11-21</c:v>
                </c:pt>
                <c:pt idx="70">
                  <c:v>2012-11-23</c:v>
                </c:pt>
                <c:pt idx="71">
                  <c:v>2012-11-26</c:v>
                </c:pt>
                <c:pt idx="72">
                  <c:v>2012-11-27</c:v>
                </c:pt>
                <c:pt idx="73">
                  <c:v>2012-11-28</c:v>
                </c:pt>
                <c:pt idx="74">
                  <c:v>2012-11-29</c:v>
                </c:pt>
                <c:pt idx="75">
                  <c:v>2012-11-30</c:v>
                </c:pt>
                <c:pt idx="76">
                  <c:v>2012-12-03</c:v>
                </c:pt>
                <c:pt idx="77">
                  <c:v>2012-12-04</c:v>
                </c:pt>
                <c:pt idx="78">
                  <c:v>2012-12-05</c:v>
                </c:pt>
                <c:pt idx="79">
                  <c:v>2012-12-06</c:v>
                </c:pt>
                <c:pt idx="80">
                  <c:v>2012-12-07</c:v>
                </c:pt>
                <c:pt idx="81">
                  <c:v>2012-12-10</c:v>
                </c:pt>
                <c:pt idx="82">
                  <c:v>2012-12-11</c:v>
                </c:pt>
                <c:pt idx="83">
                  <c:v>2012-12-12</c:v>
                </c:pt>
                <c:pt idx="84">
                  <c:v>2012-12-13</c:v>
                </c:pt>
                <c:pt idx="85">
                  <c:v>2012-12-14</c:v>
                </c:pt>
                <c:pt idx="86">
                  <c:v>2012-12-17</c:v>
                </c:pt>
                <c:pt idx="87">
                  <c:v>2012-12-18</c:v>
                </c:pt>
                <c:pt idx="88">
                  <c:v>2012-12-19</c:v>
                </c:pt>
                <c:pt idx="89">
                  <c:v>2012-12-20</c:v>
                </c:pt>
                <c:pt idx="90">
                  <c:v>2012-12-21</c:v>
                </c:pt>
                <c:pt idx="91">
                  <c:v>2012-12-24</c:v>
                </c:pt>
                <c:pt idx="92">
                  <c:v>2012-12-26</c:v>
                </c:pt>
                <c:pt idx="93">
                  <c:v>2012-12-27</c:v>
                </c:pt>
                <c:pt idx="94">
                  <c:v>2012-12-28</c:v>
                </c:pt>
                <c:pt idx="95">
                  <c:v>2012-12-31</c:v>
                </c:pt>
                <c:pt idx="96">
                  <c:v>2013-01-02</c:v>
                </c:pt>
                <c:pt idx="97">
                  <c:v>2013-01-03</c:v>
                </c:pt>
                <c:pt idx="98">
                  <c:v>2013-01-04</c:v>
                </c:pt>
                <c:pt idx="99">
                  <c:v>2013-01-07</c:v>
                </c:pt>
                <c:pt idx="100">
                  <c:v>2013-01-08</c:v>
                </c:pt>
                <c:pt idx="101">
                  <c:v>2013-01-09</c:v>
                </c:pt>
                <c:pt idx="102">
                  <c:v>2013-01-10</c:v>
                </c:pt>
                <c:pt idx="103">
                  <c:v>2013-01-11</c:v>
                </c:pt>
                <c:pt idx="104">
                  <c:v>2013-01-14</c:v>
                </c:pt>
                <c:pt idx="105">
                  <c:v>2013-01-15</c:v>
                </c:pt>
                <c:pt idx="106">
                  <c:v>2013-01-16</c:v>
                </c:pt>
                <c:pt idx="107">
                  <c:v>2013-01-17</c:v>
                </c:pt>
                <c:pt idx="108">
                  <c:v>2013-01-18</c:v>
                </c:pt>
                <c:pt idx="109">
                  <c:v>2013-01-22</c:v>
                </c:pt>
                <c:pt idx="110">
                  <c:v>2013-01-23</c:v>
                </c:pt>
                <c:pt idx="111">
                  <c:v>2013-01-24</c:v>
                </c:pt>
                <c:pt idx="112">
                  <c:v>2013-01-25</c:v>
                </c:pt>
                <c:pt idx="113">
                  <c:v>2013-01-28</c:v>
                </c:pt>
                <c:pt idx="114">
                  <c:v>2013-01-29</c:v>
                </c:pt>
                <c:pt idx="115">
                  <c:v>2013-01-30</c:v>
                </c:pt>
                <c:pt idx="116">
                  <c:v>2013-01-31</c:v>
                </c:pt>
                <c:pt idx="117">
                  <c:v>2013-02-01</c:v>
                </c:pt>
                <c:pt idx="118">
                  <c:v>2013-02-04</c:v>
                </c:pt>
                <c:pt idx="119">
                  <c:v>2013-02-05</c:v>
                </c:pt>
                <c:pt idx="120">
                  <c:v>2013-02-06</c:v>
                </c:pt>
                <c:pt idx="121">
                  <c:v>2013-02-07</c:v>
                </c:pt>
                <c:pt idx="122">
                  <c:v>2013-02-08</c:v>
                </c:pt>
                <c:pt idx="123">
                  <c:v>2013-02-11</c:v>
                </c:pt>
                <c:pt idx="124">
                  <c:v>2013-02-12</c:v>
                </c:pt>
                <c:pt idx="125">
                  <c:v>2013-02-13</c:v>
                </c:pt>
                <c:pt idx="126">
                  <c:v>2013-02-14</c:v>
                </c:pt>
                <c:pt idx="127">
                  <c:v>2013-02-15</c:v>
                </c:pt>
                <c:pt idx="128">
                  <c:v>2013-02-19</c:v>
                </c:pt>
                <c:pt idx="129">
                  <c:v>2013-02-20</c:v>
                </c:pt>
                <c:pt idx="130">
                  <c:v>2013-02-21</c:v>
                </c:pt>
                <c:pt idx="131">
                  <c:v>2013-02-22</c:v>
                </c:pt>
                <c:pt idx="132">
                  <c:v>2013-02-25</c:v>
                </c:pt>
                <c:pt idx="133">
                  <c:v>2013-02-26</c:v>
                </c:pt>
                <c:pt idx="134">
                  <c:v>2013-02-27</c:v>
                </c:pt>
                <c:pt idx="135">
                  <c:v>2013-02-28</c:v>
                </c:pt>
                <c:pt idx="136">
                  <c:v>2013-03-01</c:v>
                </c:pt>
                <c:pt idx="137">
                  <c:v>2013-03-04</c:v>
                </c:pt>
                <c:pt idx="138">
                  <c:v>2013-03-05</c:v>
                </c:pt>
                <c:pt idx="139">
                  <c:v>2013-03-06</c:v>
                </c:pt>
                <c:pt idx="140">
                  <c:v>2013-03-07</c:v>
                </c:pt>
                <c:pt idx="141">
                  <c:v>2013-03-08</c:v>
                </c:pt>
                <c:pt idx="142">
                  <c:v>2013-03-11</c:v>
                </c:pt>
                <c:pt idx="143">
                  <c:v>2013-03-12</c:v>
                </c:pt>
                <c:pt idx="144">
                  <c:v>2013-03-13</c:v>
                </c:pt>
                <c:pt idx="145">
                  <c:v>2013-03-14</c:v>
                </c:pt>
                <c:pt idx="146">
                  <c:v>2013-03-15</c:v>
                </c:pt>
                <c:pt idx="147">
                  <c:v>2013-03-18</c:v>
                </c:pt>
                <c:pt idx="148">
                  <c:v>2013-03-19</c:v>
                </c:pt>
                <c:pt idx="149">
                  <c:v>2013-03-20</c:v>
                </c:pt>
                <c:pt idx="150">
                  <c:v>2013-03-21</c:v>
                </c:pt>
                <c:pt idx="151">
                  <c:v>2013-03-22</c:v>
                </c:pt>
                <c:pt idx="152">
                  <c:v>2013-03-25</c:v>
                </c:pt>
                <c:pt idx="153">
                  <c:v>2013-03-26</c:v>
                </c:pt>
                <c:pt idx="154">
                  <c:v>2013-03-27</c:v>
                </c:pt>
                <c:pt idx="155">
                  <c:v>2013-03-28</c:v>
                </c:pt>
                <c:pt idx="156">
                  <c:v>2013-04-01</c:v>
                </c:pt>
                <c:pt idx="157">
                  <c:v>2013-04-02</c:v>
                </c:pt>
                <c:pt idx="158">
                  <c:v>2013-04-03</c:v>
                </c:pt>
                <c:pt idx="159">
                  <c:v>2013-04-04</c:v>
                </c:pt>
                <c:pt idx="160">
                  <c:v>2013-04-05</c:v>
                </c:pt>
                <c:pt idx="161">
                  <c:v>2013-04-08</c:v>
                </c:pt>
                <c:pt idx="162">
                  <c:v>2013-04-09</c:v>
                </c:pt>
                <c:pt idx="163">
                  <c:v>2013-04-10</c:v>
                </c:pt>
                <c:pt idx="164">
                  <c:v>2013-04-11</c:v>
                </c:pt>
                <c:pt idx="165">
                  <c:v>2013-04-12</c:v>
                </c:pt>
                <c:pt idx="166">
                  <c:v>2013-04-15</c:v>
                </c:pt>
                <c:pt idx="167">
                  <c:v>2013-04-16</c:v>
                </c:pt>
                <c:pt idx="168">
                  <c:v>2013-04-17</c:v>
                </c:pt>
                <c:pt idx="169">
                  <c:v>2013-04-18</c:v>
                </c:pt>
                <c:pt idx="170">
                  <c:v>2013-04-19</c:v>
                </c:pt>
                <c:pt idx="171">
                  <c:v>2013-04-22</c:v>
                </c:pt>
                <c:pt idx="172">
                  <c:v>2013-04-23</c:v>
                </c:pt>
                <c:pt idx="173">
                  <c:v>2013-04-24</c:v>
                </c:pt>
                <c:pt idx="174">
                  <c:v>2013-04-25</c:v>
                </c:pt>
                <c:pt idx="175">
                  <c:v>2013-04-26</c:v>
                </c:pt>
                <c:pt idx="176">
                  <c:v>2013-04-29</c:v>
                </c:pt>
                <c:pt idx="177">
                  <c:v>2013-04-30</c:v>
                </c:pt>
                <c:pt idx="178">
                  <c:v>2013-05-01</c:v>
                </c:pt>
                <c:pt idx="179">
                  <c:v>2013-05-02</c:v>
                </c:pt>
                <c:pt idx="180">
                  <c:v>2013-05-03</c:v>
                </c:pt>
                <c:pt idx="181">
                  <c:v>2013-05-06</c:v>
                </c:pt>
                <c:pt idx="182">
                  <c:v>2013-05-07</c:v>
                </c:pt>
                <c:pt idx="183">
                  <c:v>2013-05-08</c:v>
                </c:pt>
                <c:pt idx="184">
                  <c:v>2013-05-09</c:v>
                </c:pt>
                <c:pt idx="185">
                  <c:v>2013-05-10</c:v>
                </c:pt>
                <c:pt idx="186">
                  <c:v>2013-05-13</c:v>
                </c:pt>
                <c:pt idx="187">
                  <c:v>2013-05-14</c:v>
                </c:pt>
                <c:pt idx="188">
                  <c:v>2013-05-15</c:v>
                </c:pt>
                <c:pt idx="189">
                  <c:v>2013-05-16</c:v>
                </c:pt>
                <c:pt idx="190">
                  <c:v>2013-05-17</c:v>
                </c:pt>
                <c:pt idx="191">
                  <c:v>2013-05-20</c:v>
                </c:pt>
                <c:pt idx="192">
                  <c:v>2013-05-21</c:v>
                </c:pt>
                <c:pt idx="193">
                  <c:v>2013-05-22</c:v>
                </c:pt>
                <c:pt idx="194">
                  <c:v>2013-05-23</c:v>
                </c:pt>
                <c:pt idx="195">
                  <c:v>2013-05-24</c:v>
                </c:pt>
                <c:pt idx="196">
                  <c:v>2013-05-28</c:v>
                </c:pt>
                <c:pt idx="197">
                  <c:v>2013-05-29</c:v>
                </c:pt>
                <c:pt idx="198">
                  <c:v>2013-05-30</c:v>
                </c:pt>
                <c:pt idx="199">
                  <c:v>2013-05-31</c:v>
                </c:pt>
                <c:pt idx="200">
                  <c:v>2013-06-03</c:v>
                </c:pt>
                <c:pt idx="201">
                  <c:v>2013-06-04</c:v>
                </c:pt>
                <c:pt idx="202">
                  <c:v>2013-06-05</c:v>
                </c:pt>
                <c:pt idx="203">
                  <c:v>2013-06-06</c:v>
                </c:pt>
                <c:pt idx="204">
                  <c:v>2013-06-07</c:v>
                </c:pt>
                <c:pt idx="205">
                  <c:v>2013-06-10</c:v>
                </c:pt>
                <c:pt idx="206">
                  <c:v>2013-06-11</c:v>
                </c:pt>
                <c:pt idx="207">
                  <c:v>2013-06-12</c:v>
                </c:pt>
                <c:pt idx="208">
                  <c:v>2013-06-13</c:v>
                </c:pt>
                <c:pt idx="209">
                  <c:v>2013-06-14</c:v>
                </c:pt>
                <c:pt idx="210">
                  <c:v>2013-06-17</c:v>
                </c:pt>
                <c:pt idx="211">
                  <c:v>2013-06-18</c:v>
                </c:pt>
                <c:pt idx="212">
                  <c:v>2013-06-19</c:v>
                </c:pt>
                <c:pt idx="213">
                  <c:v>2013-06-20</c:v>
                </c:pt>
                <c:pt idx="214">
                  <c:v>2013-06-21</c:v>
                </c:pt>
                <c:pt idx="215">
                  <c:v>2013-06-24</c:v>
                </c:pt>
                <c:pt idx="216">
                  <c:v>2013-06-25</c:v>
                </c:pt>
                <c:pt idx="217">
                  <c:v>2013-06-26</c:v>
                </c:pt>
                <c:pt idx="218">
                  <c:v>2013-06-27</c:v>
                </c:pt>
                <c:pt idx="219">
                  <c:v>2013-06-28</c:v>
                </c:pt>
                <c:pt idx="220">
                  <c:v>2013-07-01</c:v>
                </c:pt>
                <c:pt idx="221">
                  <c:v>2013-07-02</c:v>
                </c:pt>
                <c:pt idx="222">
                  <c:v>2013-07-03</c:v>
                </c:pt>
                <c:pt idx="223">
                  <c:v>2013-07-05</c:v>
                </c:pt>
                <c:pt idx="224">
                  <c:v>2013-07-08</c:v>
                </c:pt>
                <c:pt idx="225">
                  <c:v>2013-07-09</c:v>
                </c:pt>
                <c:pt idx="226">
                  <c:v>2013-07-10</c:v>
                </c:pt>
                <c:pt idx="227">
                  <c:v>2013-07-11</c:v>
                </c:pt>
                <c:pt idx="228">
                  <c:v>2013-07-12</c:v>
                </c:pt>
                <c:pt idx="229">
                  <c:v>2013-07-15</c:v>
                </c:pt>
                <c:pt idx="230">
                  <c:v>2013-07-16</c:v>
                </c:pt>
                <c:pt idx="231">
                  <c:v>2013-07-17</c:v>
                </c:pt>
                <c:pt idx="232">
                  <c:v>2013-07-18</c:v>
                </c:pt>
                <c:pt idx="233">
                  <c:v>2013-07-19</c:v>
                </c:pt>
                <c:pt idx="234">
                  <c:v>2013-07-22</c:v>
                </c:pt>
                <c:pt idx="235">
                  <c:v>2013-07-23</c:v>
                </c:pt>
                <c:pt idx="236">
                  <c:v>2013-07-24</c:v>
                </c:pt>
                <c:pt idx="237">
                  <c:v>2013-07-25</c:v>
                </c:pt>
                <c:pt idx="238">
                  <c:v>2013-07-26</c:v>
                </c:pt>
                <c:pt idx="239">
                  <c:v>2013-07-29</c:v>
                </c:pt>
                <c:pt idx="240">
                  <c:v>2013-07-30</c:v>
                </c:pt>
                <c:pt idx="241">
                  <c:v>2013-07-31</c:v>
                </c:pt>
                <c:pt idx="242">
                  <c:v>2013-08-01</c:v>
                </c:pt>
                <c:pt idx="243">
                  <c:v>2013-08-02</c:v>
                </c:pt>
                <c:pt idx="244">
                  <c:v>2013-08-05</c:v>
                </c:pt>
                <c:pt idx="245">
                  <c:v>2013-08-06</c:v>
                </c:pt>
                <c:pt idx="246">
                  <c:v>2013-08-07</c:v>
                </c:pt>
                <c:pt idx="247">
                  <c:v>2013-08-08</c:v>
                </c:pt>
                <c:pt idx="248">
                  <c:v>2013-08-09</c:v>
                </c:pt>
                <c:pt idx="249">
                  <c:v>2013-08-12</c:v>
                </c:pt>
                <c:pt idx="250">
                  <c:v>2013-08-13</c:v>
                </c:pt>
                <c:pt idx="251">
                  <c:v>2013-08-14</c:v>
                </c:pt>
                <c:pt idx="252">
                  <c:v>2013-08-15</c:v>
                </c:pt>
                <c:pt idx="253">
                  <c:v>2013-08-16</c:v>
                </c:pt>
                <c:pt idx="254">
                  <c:v>2013-08-19</c:v>
                </c:pt>
                <c:pt idx="255">
                  <c:v>2013-08-20</c:v>
                </c:pt>
                <c:pt idx="256">
                  <c:v>2013-08-21</c:v>
                </c:pt>
                <c:pt idx="257">
                  <c:v>2013-08-22</c:v>
                </c:pt>
                <c:pt idx="258">
                  <c:v>2013-08-23</c:v>
                </c:pt>
                <c:pt idx="259">
                  <c:v>2013-08-26</c:v>
                </c:pt>
                <c:pt idx="260">
                  <c:v>2013-08-27</c:v>
                </c:pt>
                <c:pt idx="261">
                  <c:v>2013-08-28</c:v>
                </c:pt>
                <c:pt idx="262">
                  <c:v>2013-08-29</c:v>
                </c:pt>
                <c:pt idx="263">
                  <c:v>2013-08-30</c:v>
                </c:pt>
                <c:pt idx="264">
                  <c:v>2013-09-03</c:v>
                </c:pt>
                <c:pt idx="265">
                  <c:v>2013-09-04</c:v>
                </c:pt>
                <c:pt idx="266">
                  <c:v>2013-09-05</c:v>
                </c:pt>
                <c:pt idx="267">
                  <c:v>2013-09-06</c:v>
                </c:pt>
                <c:pt idx="268">
                  <c:v>2013-09-09</c:v>
                </c:pt>
                <c:pt idx="269">
                  <c:v>2013-09-10</c:v>
                </c:pt>
                <c:pt idx="270">
                  <c:v>2013-09-11</c:v>
                </c:pt>
                <c:pt idx="271">
                  <c:v>2013-09-12</c:v>
                </c:pt>
                <c:pt idx="272">
                  <c:v>2013-09-13</c:v>
                </c:pt>
                <c:pt idx="273">
                  <c:v>2013-09-16</c:v>
                </c:pt>
                <c:pt idx="274">
                  <c:v>2013-09-17</c:v>
                </c:pt>
                <c:pt idx="275">
                  <c:v>2013-09-18</c:v>
                </c:pt>
                <c:pt idx="276">
                  <c:v>2013-09-19</c:v>
                </c:pt>
                <c:pt idx="277">
                  <c:v>2013-09-20</c:v>
                </c:pt>
                <c:pt idx="278">
                  <c:v>2013-09-23</c:v>
                </c:pt>
                <c:pt idx="279">
                  <c:v>2013-09-24</c:v>
                </c:pt>
                <c:pt idx="280">
                  <c:v>2013-09-25</c:v>
                </c:pt>
                <c:pt idx="281">
                  <c:v>2013-09-26</c:v>
                </c:pt>
                <c:pt idx="282">
                  <c:v>2013-09-27</c:v>
                </c:pt>
                <c:pt idx="283">
                  <c:v>2013-09-30</c:v>
                </c:pt>
                <c:pt idx="284">
                  <c:v>2013-10-01</c:v>
                </c:pt>
                <c:pt idx="285">
                  <c:v>2013-10-02</c:v>
                </c:pt>
                <c:pt idx="286">
                  <c:v>2013-10-03</c:v>
                </c:pt>
                <c:pt idx="287">
                  <c:v>2013-10-04</c:v>
                </c:pt>
                <c:pt idx="288">
                  <c:v>2013-10-07</c:v>
                </c:pt>
                <c:pt idx="289">
                  <c:v>2013-10-08</c:v>
                </c:pt>
                <c:pt idx="290">
                  <c:v>2013-10-09</c:v>
                </c:pt>
                <c:pt idx="291">
                  <c:v>2013-10-10</c:v>
                </c:pt>
                <c:pt idx="292">
                  <c:v>2013-10-11</c:v>
                </c:pt>
                <c:pt idx="293">
                  <c:v>2013-10-14</c:v>
                </c:pt>
                <c:pt idx="294">
                  <c:v>2013-10-15</c:v>
                </c:pt>
                <c:pt idx="295">
                  <c:v>2013-10-16</c:v>
                </c:pt>
                <c:pt idx="296">
                  <c:v>2013-10-17</c:v>
                </c:pt>
                <c:pt idx="297">
                  <c:v>2013-10-18</c:v>
                </c:pt>
                <c:pt idx="298">
                  <c:v>2013-10-21</c:v>
                </c:pt>
                <c:pt idx="299">
                  <c:v>2013-10-22</c:v>
                </c:pt>
                <c:pt idx="300">
                  <c:v>2013-10-23</c:v>
                </c:pt>
                <c:pt idx="301">
                  <c:v>2013-10-24</c:v>
                </c:pt>
                <c:pt idx="302">
                  <c:v>2013-10-25</c:v>
                </c:pt>
                <c:pt idx="303">
                  <c:v>2013-10-28</c:v>
                </c:pt>
                <c:pt idx="304">
                  <c:v>2013-10-29</c:v>
                </c:pt>
                <c:pt idx="305">
                  <c:v>2013-10-30</c:v>
                </c:pt>
                <c:pt idx="306">
                  <c:v>2013-10-31</c:v>
                </c:pt>
                <c:pt idx="307">
                  <c:v>2013-11-01</c:v>
                </c:pt>
                <c:pt idx="308">
                  <c:v>2013-11-04</c:v>
                </c:pt>
                <c:pt idx="309">
                  <c:v>2013-11-05</c:v>
                </c:pt>
                <c:pt idx="310">
                  <c:v>2013-11-06</c:v>
                </c:pt>
                <c:pt idx="311">
                  <c:v>2013-11-07</c:v>
                </c:pt>
                <c:pt idx="312">
                  <c:v>2013-11-08</c:v>
                </c:pt>
                <c:pt idx="313">
                  <c:v>2013-11-11</c:v>
                </c:pt>
                <c:pt idx="314">
                  <c:v>2013-11-12</c:v>
                </c:pt>
                <c:pt idx="315">
                  <c:v>2013-11-13</c:v>
                </c:pt>
                <c:pt idx="316">
                  <c:v>2013-11-14</c:v>
                </c:pt>
                <c:pt idx="317">
                  <c:v>2013-11-15</c:v>
                </c:pt>
                <c:pt idx="318">
                  <c:v>2013-11-18</c:v>
                </c:pt>
                <c:pt idx="319">
                  <c:v>2013-11-19</c:v>
                </c:pt>
                <c:pt idx="320">
                  <c:v>2013-11-20</c:v>
                </c:pt>
                <c:pt idx="321">
                  <c:v>2013-11-21</c:v>
                </c:pt>
                <c:pt idx="322">
                  <c:v>2013-11-22</c:v>
                </c:pt>
                <c:pt idx="323">
                  <c:v>2013-11-25</c:v>
                </c:pt>
                <c:pt idx="324">
                  <c:v>2013-11-26</c:v>
                </c:pt>
                <c:pt idx="325">
                  <c:v>2013-11-27</c:v>
                </c:pt>
                <c:pt idx="326">
                  <c:v>2013-11-29</c:v>
                </c:pt>
                <c:pt idx="327">
                  <c:v>2013-12-02</c:v>
                </c:pt>
                <c:pt idx="328">
                  <c:v>2013-12-03</c:v>
                </c:pt>
                <c:pt idx="329">
                  <c:v>2013-12-04</c:v>
                </c:pt>
                <c:pt idx="330">
                  <c:v>2013-12-05</c:v>
                </c:pt>
                <c:pt idx="331">
                  <c:v>2013-12-06</c:v>
                </c:pt>
                <c:pt idx="332">
                  <c:v>2013-12-09</c:v>
                </c:pt>
                <c:pt idx="333">
                  <c:v>2013-12-10</c:v>
                </c:pt>
                <c:pt idx="334">
                  <c:v>2013-12-11</c:v>
                </c:pt>
                <c:pt idx="335">
                  <c:v>2013-12-12</c:v>
                </c:pt>
                <c:pt idx="336">
                  <c:v>2013-12-13</c:v>
                </c:pt>
                <c:pt idx="337">
                  <c:v>2013-12-16</c:v>
                </c:pt>
                <c:pt idx="338">
                  <c:v>2013-12-17</c:v>
                </c:pt>
                <c:pt idx="339">
                  <c:v>2013-12-18</c:v>
                </c:pt>
                <c:pt idx="340">
                  <c:v>2013-12-19</c:v>
                </c:pt>
                <c:pt idx="341">
                  <c:v>2013-12-20</c:v>
                </c:pt>
                <c:pt idx="342">
                  <c:v>2013-12-23</c:v>
                </c:pt>
                <c:pt idx="343">
                  <c:v>2013-12-24</c:v>
                </c:pt>
                <c:pt idx="344">
                  <c:v>2013-12-26</c:v>
                </c:pt>
                <c:pt idx="345">
                  <c:v>2013-12-27</c:v>
                </c:pt>
                <c:pt idx="346">
                  <c:v>2013-12-30</c:v>
                </c:pt>
                <c:pt idx="347">
                  <c:v>2013-12-31</c:v>
                </c:pt>
                <c:pt idx="348">
                  <c:v>2014-01-02</c:v>
                </c:pt>
                <c:pt idx="349">
                  <c:v>2014-01-03</c:v>
                </c:pt>
                <c:pt idx="350">
                  <c:v>2014-01-06</c:v>
                </c:pt>
                <c:pt idx="351">
                  <c:v>2014-01-07</c:v>
                </c:pt>
                <c:pt idx="352">
                  <c:v>2014-01-08</c:v>
                </c:pt>
                <c:pt idx="353">
                  <c:v>2014-01-09</c:v>
                </c:pt>
                <c:pt idx="354">
                  <c:v>2014-01-10</c:v>
                </c:pt>
                <c:pt idx="355">
                  <c:v>2014-01-13</c:v>
                </c:pt>
                <c:pt idx="356">
                  <c:v>2014-01-14</c:v>
                </c:pt>
                <c:pt idx="357">
                  <c:v>2014-01-15</c:v>
                </c:pt>
                <c:pt idx="358">
                  <c:v>2014-01-16</c:v>
                </c:pt>
                <c:pt idx="359">
                  <c:v>2014-01-17</c:v>
                </c:pt>
                <c:pt idx="360">
                  <c:v>2014-01-21</c:v>
                </c:pt>
                <c:pt idx="361">
                  <c:v>2014-01-22</c:v>
                </c:pt>
                <c:pt idx="362">
                  <c:v>2014-01-23</c:v>
                </c:pt>
                <c:pt idx="363">
                  <c:v>2014-01-24</c:v>
                </c:pt>
                <c:pt idx="364">
                  <c:v>2014-01-27</c:v>
                </c:pt>
                <c:pt idx="365">
                  <c:v>2014-01-28</c:v>
                </c:pt>
                <c:pt idx="366">
                  <c:v>2014-01-29</c:v>
                </c:pt>
                <c:pt idx="367">
                  <c:v>2014-01-30</c:v>
                </c:pt>
                <c:pt idx="368">
                  <c:v>2014-01-31</c:v>
                </c:pt>
                <c:pt idx="369">
                  <c:v>2014-02-03</c:v>
                </c:pt>
                <c:pt idx="370">
                  <c:v>2014-02-04</c:v>
                </c:pt>
                <c:pt idx="371">
                  <c:v>2014-02-05</c:v>
                </c:pt>
                <c:pt idx="372">
                  <c:v>2014-02-06</c:v>
                </c:pt>
                <c:pt idx="373">
                  <c:v>2014-02-07</c:v>
                </c:pt>
                <c:pt idx="374">
                  <c:v>2014-02-10</c:v>
                </c:pt>
                <c:pt idx="375">
                  <c:v>2014-02-11</c:v>
                </c:pt>
                <c:pt idx="376">
                  <c:v>2014-02-12</c:v>
                </c:pt>
                <c:pt idx="377">
                  <c:v>2014-02-13</c:v>
                </c:pt>
                <c:pt idx="378">
                  <c:v>2014-02-14</c:v>
                </c:pt>
                <c:pt idx="379">
                  <c:v>2014-02-18</c:v>
                </c:pt>
                <c:pt idx="380">
                  <c:v>2014-02-19</c:v>
                </c:pt>
                <c:pt idx="381">
                  <c:v>2014-02-20</c:v>
                </c:pt>
                <c:pt idx="382">
                  <c:v>2014-02-21</c:v>
                </c:pt>
                <c:pt idx="383">
                  <c:v>2014-02-24</c:v>
                </c:pt>
                <c:pt idx="384">
                  <c:v>2014-02-25</c:v>
                </c:pt>
                <c:pt idx="385">
                  <c:v>2014-02-26</c:v>
                </c:pt>
                <c:pt idx="386">
                  <c:v>2014-02-27</c:v>
                </c:pt>
                <c:pt idx="387">
                  <c:v>2014-02-28</c:v>
                </c:pt>
                <c:pt idx="388">
                  <c:v>2014-03-03</c:v>
                </c:pt>
                <c:pt idx="389">
                  <c:v>2014-03-04</c:v>
                </c:pt>
                <c:pt idx="390">
                  <c:v>2014-03-05</c:v>
                </c:pt>
                <c:pt idx="391">
                  <c:v>2014-03-06</c:v>
                </c:pt>
                <c:pt idx="392">
                  <c:v>2014-03-07</c:v>
                </c:pt>
                <c:pt idx="393">
                  <c:v>2014-03-10</c:v>
                </c:pt>
                <c:pt idx="394">
                  <c:v>2014-03-11</c:v>
                </c:pt>
                <c:pt idx="395">
                  <c:v>2014-03-12</c:v>
                </c:pt>
                <c:pt idx="396">
                  <c:v>2014-03-13</c:v>
                </c:pt>
                <c:pt idx="397">
                  <c:v>2014-03-14</c:v>
                </c:pt>
                <c:pt idx="398">
                  <c:v>2014-03-17</c:v>
                </c:pt>
                <c:pt idx="399">
                  <c:v>2014-03-18</c:v>
                </c:pt>
                <c:pt idx="400">
                  <c:v>2014-03-19</c:v>
                </c:pt>
                <c:pt idx="401">
                  <c:v>2014-03-20</c:v>
                </c:pt>
                <c:pt idx="402">
                  <c:v>2014-03-21</c:v>
                </c:pt>
                <c:pt idx="403">
                  <c:v>2014-03-24</c:v>
                </c:pt>
                <c:pt idx="404">
                  <c:v>2014-03-25</c:v>
                </c:pt>
                <c:pt idx="405">
                  <c:v>2014-03-26</c:v>
                </c:pt>
                <c:pt idx="406">
                  <c:v>2014-03-27</c:v>
                </c:pt>
                <c:pt idx="407">
                  <c:v>2014-03-28</c:v>
                </c:pt>
                <c:pt idx="408">
                  <c:v>2014-03-31</c:v>
                </c:pt>
                <c:pt idx="409">
                  <c:v>2014-04-01</c:v>
                </c:pt>
                <c:pt idx="410">
                  <c:v>2014-04-02</c:v>
                </c:pt>
                <c:pt idx="411">
                  <c:v>2014-04-03</c:v>
                </c:pt>
                <c:pt idx="412">
                  <c:v>2014-04-04</c:v>
                </c:pt>
                <c:pt idx="413">
                  <c:v>2014-04-07</c:v>
                </c:pt>
                <c:pt idx="414">
                  <c:v>2014-04-08</c:v>
                </c:pt>
                <c:pt idx="415">
                  <c:v>2014-04-09</c:v>
                </c:pt>
                <c:pt idx="416">
                  <c:v>2014-04-10</c:v>
                </c:pt>
                <c:pt idx="417">
                  <c:v>2014-04-11</c:v>
                </c:pt>
                <c:pt idx="418">
                  <c:v>2014-04-14</c:v>
                </c:pt>
                <c:pt idx="419">
                  <c:v>2014-04-15</c:v>
                </c:pt>
                <c:pt idx="420">
                  <c:v>2014-04-16</c:v>
                </c:pt>
                <c:pt idx="421">
                  <c:v>2014-04-17</c:v>
                </c:pt>
                <c:pt idx="422">
                  <c:v>2014-04-21</c:v>
                </c:pt>
                <c:pt idx="423">
                  <c:v>2014-04-22</c:v>
                </c:pt>
                <c:pt idx="424">
                  <c:v>2014-04-23</c:v>
                </c:pt>
                <c:pt idx="425">
                  <c:v>2014-04-24</c:v>
                </c:pt>
                <c:pt idx="426">
                  <c:v>2014-04-25</c:v>
                </c:pt>
                <c:pt idx="427">
                  <c:v>2014-04-28</c:v>
                </c:pt>
                <c:pt idx="428">
                  <c:v>2014-04-29</c:v>
                </c:pt>
                <c:pt idx="429">
                  <c:v>2014-04-30</c:v>
                </c:pt>
                <c:pt idx="430">
                  <c:v>2014-05-01</c:v>
                </c:pt>
                <c:pt idx="431">
                  <c:v>2014-05-02</c:v>
                </c:pt>
                <c:pt idx="432">
                  <c:v>2014-05-05</c:v>
                </c:pt>
                <c:pt idx="433">
                  <c:v>2014-05-06</c:v>
                </c:pt>
                <c:pt idx="434">
                  <c:v>2014-05-07</c:v>
                </c:pt>
                <c:pt idx="435">
                  <c:v>2014-05-08</c:v>
                </c:pt>
                <c:pt idx="436">
                  <c:v>2014-05-09</c:v>
                </c:pt>
                <c:pt idx="437">
                  <c:v>2014-05-12</c:v>
                </c:pt>
                <c:pt idx="438">
                  <c:v>2014-05-13</c:v>
                </c:pt>
                <c:pt idx="439">
                  <c:v>2014-05-14</c:v>
                </c:pt>
                <c:pt idx="440">
                  <c:v>2014-05-15</c:v>
                </c:pt>
                <c:pt idx="441">
                  <c:v>2014-05-16</c:v>
                </c:pt>
                <c:pt idx="442">
                  <c:v>2014-05-19</c:v>
                </c:pt>
                <c:pt idx="443">
                  <c:v>2014-05-20</c:v>
                </c:pt>
                <c:pt idx="444">
                  <c:v>2014-05-21</c:v>
                </c:pt>
                <c:pt idx="445">
                  <c:v>2014-05-22</c:v>
                </c:pt>
                <c:pt idx="446">
                  <c:v>2014-05-23</c:v>
                </c:pt>
                <c:pt idx="447">
                  <c:v>2014-05-27</c:v>
                </c:pt>
                <c:pt idx="448">
                  <c:v>2014-05-28</c:v>
                </c:pt>
                <c:pt idx="449">
                  <c:v>2014-05-29</c:v>
                </c:pt>
                <c:pt idx="450">
                  <c:v>2014-05-30</c:v>
                </c:pt>
                <c:pt idx="451">
                  <c:v>2014-06-02</c:v>
                </c:pt>
                <c:pt idx="452">
                  <c:v>2014-06-03</c:v>
                </c:pt>
                <c:pt idx="453">
                  <c:v>2014-06-04</c:v>
                </c:pt>
                <c:pt idx="454">
                  <c:v>2014-06-05</c:v>
                </c:pt>
                <c:pt idx="455">
                  <c:v>2014-06-06</c:v>
                </c:pt>
                <c:pt idx="456">
                  <c:v>2014-06-09</c:v>
                </c:pt>
                <c:pt idx="457">
                  <c:v>2014-06-10</c:v>
                </c:pt>
                <c:pt idx="458">
                  <c:v>2014-06-11</c:v>
                </c:pt>
                <c:pt idx="459">
                  <c:v>2014-06-12</c:v>
                </c:pt>
                <c:pt idx="460">
                  <c:v>2014-06-13</c:v>
                </c:pt>
                <c:pt idx="461">
                  <c:v>2014-06-16</c:v>
                </c:pt>
                <c:pt idx="462">
                  <c:v>2014-06-17</c:v>
                </c:pt>
                <c:pt idx="463">
                  <c:v>2014-06-18</c:v>
                </c:pt>
                <c:pt idx="464">
                  <c:v>2014-06-19</c:v>
                </c:pt>
                <c:pt idx="465">
                  <c:v>2014-06-20</c:v>
                </c:pt>
                <c:pt idx="466">
                  <c:v>2014-06-23</c:v>
                </c:pt>
                <c:pt idx="467">
                  <c:v>2014-06-24</c:v>
                </c:pt>
                <c:pt idx="468">
                  <c:v>2014-06-25</c:v>
                </c:pt>
                <c:pt idx="469">
                  <c:v>2014-06-26</c:v>
                </c:pt>
                <c:pt idx="470">
                  <c:v>2014-06-27</c:v>
                </c:pt>
                <c:pt idx="471">
                  <c:v>2014-06-30</c:v>
                </c:pt>
                <c:pt idx="472">
                  <c:v>2014-07-01</c:v>
                </c:pt>
                <c:pt idx="473">
                  <c:v>2014-07-02</c:v>
                </c:pt>
                <c:pt idx="474">
                  <c:v>2014-07-03</c:v>
                </c:pt>
                <c:pt idx="475">
                  <c:v>2014-07-07</c:v>
                </c:pt>
                <c:pt idx="476">
                  <c:v>2014-07-08</c:v>
                </c:pt>
                <c:pt idx="477">
                  <c:v>2014-07-09</c:v>
                </c:pt>
                <c:pt idx="478">
                  <c:v>2014-07-10</c:v>
                </c:pt>
                <c:pt idx="479">
                  <c:v>2014-07-11</c:v>
                </c:pt>
                <c:pt idx="480">
                  <c:v>2014-07-14</c:v>
                </c:pt>
                <c:pt idx="481">
                  <c:v>2014-07-15</c:v>
                </c:pt>
                <c:pt idx="482">
                  <c:v>2014-07-16</c:v>
                </c:pt>
                <c:pt idx="483">
                  <c:v>2014-07-17</c:v>
                </c:pt>
                <c:pt idx="484">
                  <c:v>2014-07-18</c:v>
                </c:pt>
                <c:pt idx="485">
                  <c:v>2014-07-21</c:v>
                </c:pt>
                <c:pt idx="486">
                  <c:v>2014-07-22</c:v>
                </c:pt>
                <c:pt idx="487">
                  <c:v>2014-07-23</c:v>
                </c:pt>
                <c:pt idx="488">
                  <c:v>2014-07-24</c:v>
                </c:pt>
                <c:pt idx="489">
                  <c:v>2014-07-25</c:v>
                </c:pt>
                <c:pt idx="490">
                  <c:v>2014-07-28</c:v>
                </c:pt>
                <c:pt idx="491">
                  <c:v>2014-07-29</c:v>
                </c:pt>
                <c:pt idx="492">
                  <c:v>2014-07-30</c:v>
                </c:pt>
                <c:pt idx="493">
                  <c:v>2014-07-31</c:v>
                </c:pt>
                <c:pt idx="494">
                  <c:v>2014-08-01</c:v>
                </c:pt>
                <c:pt idx="495">
                  <c:v>2014-08-04</c:v>
                </c:pt>
                <c:pt idx="496">
                  <c:v>2014-08-05</c:v>
                </c:pt>
                <c:pt idx="497">
                  <c:v>2014-08-06</c:v>
                </c:pt>
                <c:pt idx="498">
                  <c:v>2014-08-07</c:v>
                </c:pt>
                <c:pt idx="499">
                  <c:v>2014-08-08</c:v>
                </c:pt>
                <c:pt idx="500">
                  <c:v>2014-08-11</c:v>
                </c:pt>
                <c:pt idx="501">
                  <c:v>2014-08-12</c:v>
                </c:pt>
                <c:pt idx="502">
                  <c:v>2014-08-13</c:v>
                </c:pt>
                <c:pt idx="503">
                  <c:v>2014-08-14</c:v>
                </c:pt>
                <c:pt idx="504">
                  <c:v>2014-08-15</c:v>
                </c:pt>
                <c:pt idx="505">
                  <c:v>2014-08-18</c:v>
                </c:pt>
                <c:pt idx="506">
                  <c:v>2014-08-19</c:v>
                </c:pt>
                <c:pt idx="507">
                  <c:v>2014-08-20</c:v>
                </c:pt>
                <c:pt idx="508">
                  <c:v>2014-08-21</c:v>
                </c:pt>
                <c:pt idx="509">
                  <c:v>2014-08-22</c:v>
                </c:pt>
                <c:pt idx="510">
                  <c:v>2014-08-25</c:v>
                </c:pt>
                <c:pt idx="511">
                  <c:v>2014-08-26</c:v>
                </c:pt>
                <c:pt idx="512">
                  <c:v>2014-08-27</c:v>
                </c:pt>
                <c:pt idx="513">
                  <c:v>2014-08-28</c:v>
                </c:pt>
                <c:pt idx="514">
                  <c:v>2014-08-29</c:v>
                </c:pt>
                <c:pt idx="515">
                  <c:v>2014-09-02</c:v>
                </c:pt>
                <c:pt idx="516">
                  <c:v>2014-09-03</c:v>
                </c:pt>
                <c:pt idx="517">
                  <c:v>2014-09-04</c:v>
                </c:pt>
                <c:pt idx="518">
                  <c:v>2014-09-05</c:v>
                </c:pt>
                <c:pt idx="519">
                  <c:v>2014-09-08</c:v>
                </c:pt>
                <c:pt idx="520">
                  <c:v>2014-09-09</c:v>
                </c:pt>
                <c:pt idx="521">
                  <c:v>2014-09-10</c:v>
                </c:pt>
                <c:pt idx="522">
                  <c:v>2014-09-11</c:v>
                </c:pt>
                <c:pt idx="523">
                  <c:v>2014-09-12</c:v>
                </c:pt>
                <c:pt idx="524">
                  <c:v>2014-09-15</c:v>
                </c:pt>
                <c:pt idx="525">
                  <c:v>2014-09-16</c:v>
                </c:pt>
                <c:pt idx="526">
                  <c:v>2014-09-17</c:v>
                </c:pt>
                <c:pt idx="527">
                  <c:v>2014-09-18</c:v>
                </c:pt>
                <c:pt idx="528">
                  <c:v>2014-09-19</c:v>
                </c:pt>
                <c:pt idx="529">
                  <c:v>2014-09-22</c:v>
                </c:pt>
                <c:pt idx="530">
                  <c:v>2014-09-23</c:v>
                </c:pt>
                <c:pt idx="531">
                  <c:v>2014-09-24</c:v>
                </c:pt>
                <c:pt idx="532">
                  <c:v>2014-09-25</c:v>
                </c:pt>
                <c:pt idx="533">
                  <c:v>2014-09-26</c:v>
                </c:pt>
                <c:pt idx="534">
                  <c:v>2014-09-29</c:v>
                </c:pt>
                <c:pt idx="535">
                  <c:v>2014-09-30</c:v>
                </c:pt>
                <c:pt idx="536">
                  <c:v>2014-10-01</c:v>
                </c:pt>
                <c:pt idx="537">
                  <c:v>2014-10-02</c:v>
                </c:pt>
                <c:pt idx="538">
                  <c:v>2014-10-03</c:v>
                </c:pt>
                <c:pt idx="539">
                  <c:v>2014-10-06</c:v>
                </c:pt>
                <c:pt idx="540">
                  <c:v>2014-10-07</c:v>
                </c:pt>
                <c:pt idx="541">
                  <c:v>2014-10-08</c:v>
                </c:pt>
                <c:pt idx="542">
                  <c:v>2014-10-09</c:v>
                </c:pt>
                <c:pt idx="543">
                  <c:v>2014-10-10</c:v>
                </c:pt>
                <c:pt idx="544">
                  <c:v>2014-10-13</c:v>
                </c:pt>
                <c:pt idx="545">
                  <c:v>2014-10-14</c:v>
                </c:pt>
                <c:pt idx="546">
                  <c:v>2014-10-15</c:v>
                </c:pt>
                <c:pt idx="547">
                  <c:v>2014-10-16</c:v>
                </c:pt>
                <c:pt idx="548">
                  <c:v>2014-10-17</c:v>
                </c:pt>
                <c:pt idx="549">
                  <c:v>2014-10-20</c:v>
                </c:pt>
                <c:pt idx="550">
                  <c:v>2014-10-21</c:v>
                </c:pt>
                <c:pt idx="551">
                  <c:v>2014-10-22</c:v>
                </c:pt>
                <c:pt idx="552">
                  <c:v>2014-10-23</c:v>
                </c:pt>
                <c:pt idx="553">
                  <c:v>2014-10-24</c:v>
                </c:pt>
                <c:pt idx="554">
                  <c:v>2014-10-27</c:v>
                </c:pt>
                <c:pt idx="555">
                  <c:v>2014-10-28</c:v>
                </c:pt>
                <c:pt idx="556">
                  <c:v>2014-10-29</c:v>
                </c:pt>
                <c:pt idx="557">
                  <c:v>2014-10-30</c:v>
                </c:pt>
                <c:pt idx="558">
                  <c:v>2014-10-31</c:v>
                </c:pt>
                <c:pt idx="559">
                  <c:v>2014-11-03</c:v>
                </c:pt>
                <c:pt idx="560">
                  <c:v>2014-11-04</c:v>
                </c:pt>
                <c:pt idx="561">
                  <c:v>2014-11-05</c:v>
                </c:pt>
                <c:pt idx="562">
                  <c:v>2014-11-06</c:v>
                </c:pt>
                <c:pt idx="563">
                  <c:v>2014-11-07</c:v>
                </c:pt>
                <c:pt idx="564">
                  <c:v>2014-11-10</c:v>
                </c:pt>
                <c:pt idx="565">
                  <c:v>2014-11-11</c:v>
                </c:pt>
                <c:pt idx="566">
                  <c:v>2014-11-12</c:v>
                </c:pt>
                <c:pt idx="567">
                  <c:v>2014-11-13</c:v>
                </c:pt>
                <c:pt idx="568">
                  <c:v>2014-11-14</c:v>
                </c:pt>
                <c:pt idx="569">
                  <c:v>2014-11-17</c:v>
                </c:pt>
                <c:pt idx="570">
                  <c:v>2014-11-18</c:v>
                </c:pt>
                <c:pt idx="571">
                  <c:v>2014-11-19</c:v>
                </c:pt>
                <c:pt idx="572">
                  <c:v>2014-11-20</c:v>
                </c:pt>
                <c:pt idx="573">
                  <c:v>2014-11-21</c:v>
                </c:pt>
                <c:pt idx="574">
                  <c:v>2014-11-24</c:v>
                </c:pt>
                <c:pt idx="575">
                  <c:v>2014-11-25</c:v>
                </c:pt>
                <c:pt idx="576">
                  <c:v>2014-11-26</c:v>
                </c:pt>
                <c:pt idx="577">
                  <c:v>2014-11-28</c:v>
                </c:pt>
                <c:pt idx="578">
                  <c:v>2014-12-01</c:v>
                </c:pt>
                <c:pt idx="579">
                  <c:v>2014-12-02</c:v>
                </c:pt>
                <c:pt idx="580">
                  <c:v>2014-12-03</c:v>
                </c:pt>
                <c:pt idx="581">
                  <c:v>2014-12-04</c:v>
                </c:pt>
                <c:pt idx="582">
                  <c:v>2014-12-05</c:v>
                </c:pt>
                <c:pt idx="583">
                  <c:v>2014-12-08</c:v>
                </c:pt>
                <c:pt idx="584">
                  <c:v>2014-12-09</c:v>
                </c:pt>
                <c:pt idx="585">
                  <c:v>2014-12-10</c:v>
                </c:pt>
                <c:pt idx="586">
                  <c:v>2014-12-11</c:v>
                </c:pt>
                <c:pt idx="587">
                  <c:v>2014-12-12</c:v>
                </c:pt>
                <c:pt idx="588">
                  <c:v>2014-12-15</c:v>
                </c:pt>
                <c:pt idx="589">
                  <c:v>2014-12-16</c:v>
                </c:pt>
                <c:pt idx="590">
                  <c:v>2014-12-17</c:v>
                </c:pt>
                <c:pt idx="591">
                  <c:v>2014-12-18</c:v>
                </c:pt>
                <c:pt idx="592">
                  <c:v>2014-12-19</c:v>
                </c:pt>
                <c:pt idx="593">
                  <c:v>2014-12-22</c:v>
                </c:pt>
                <c:pt idx="594">
                  <c:v>2014-12-23</c:v>
                </c:pt>
                <c:pt idx="595">
                  <c:v>2014-12-24</c:v>
                </c:pt>
                <c:pt idx="596">
                  <c:v>2014-12-26</c:v>
                </c:pt>
                <c:pt idx="597">
                  <c:v>2014-12-29</c:v>
                </c:pt>
                <c:pt idx="598">
                  <c:v>2014-12-30</c:v>
                </c:pt>
                <c:pt idx="599">
                  <c:v>2014-12-31</c:v>
                </c:pt>
                <c:pt idx="600">
                  <c:v>2015-01-02</c:v>
                </c:pt>
                <c:pt idx="601">
                  <c:v>2015-01-05</c:v>
                </c:pt>
                <c:pt idx="602">
                  <c:v>2015-01-06</c:v>
                </c:pt>
                <c:pt idx="603">
                  <c:v>2015-01-07</c:v>
                </c:pt>
                <c:pt idx="604">
                  <c:v>2015-01-08</c:v>
                </c:pt>
                <c:pt idx="605">
                  <c:v>2015-01-09</c:v>
                </c:pt>
                <c:pt idx="606">
                  <c:v>2015-01-12</c:v>
                </c:pt>
                <c:pt idx="607">
                  <c:v>2015-01-13</c:v>
                </c:pt>
                <c:pt idx="608">
                  <c:v>2015-01-14</c:v>
                </c:pt>
                <c:pt idx="609">
                  <c:v>2015-01-15</c:v>
                </c:pt>
                <c:pt idx="610">
                  <c:v>2015-01-16</c:v>
                </c:pt>
                <c:pt idx="611">
                  <c:v>2015-01-20</c:v>
                </c:pt>
                <c:pt idx="612">
                  <c:v>2015-01-21</c:v>
                </c:pt>
                <c:pt idx="613">
                  <c:v>2015-01-22</c:v>
                </c:pt>
                <c:pt idx="614">
                  <c:v>2015-01-23</c:v>
                </c:pt>
                <c:pt idx="615">
                  <c:v>2015-01-26</c:v>
                </c:pt>
                <c:pt idx="616">
                  <c:v>2015-01-27</c:v>
                </c:pt>
                <c:pt idx="617">
                  <c:v>2015-01-28</c:v>
                </c:pt>
                <c:pt idx="618">
                  <c:v>2015-01-29</c:v>
                </c:pt>
                <c:pt idx="619">
                  <c:v>2015-01-30</c:v>
                </c:pt>
                <c:pt idx="620">
                  <c:v>2015-02-02</c:v>
                </c:pt>
                <c:pt idx="621">
                  <c:v>2015-02-03</c:v>
                </c:pt>
                <c:pt idx="622">
                  <c:v>2015-02-04</c:v>
                </c:pt>
                <c:pt idx="623">
                  <c:v>2015-02-05</c:v>
                </c:pt>
                <c:pt idx="624">
                  <c:v>2015-02-06</c:v>
                </c:pt>
                <c:pt idx="625">
                  <c:v>2015-02-09</c:v>
                </c:pt>
                <c:pt idx="626">
                  <c:v>2015-02-10</c:v>
                </c:pt>
                <c:pt idx="627">
                  <c:v>2015-02-11</c:v>
                </c:pt>
                <c:pt idx="628">
                  <c:v>2015-02-12</c:v>
                </c:pt>
                <c:pt idx="629">
                  <c:v>2015-02-13</c:v>
                </c:pt>
                <c:pt idx="630">
                  <c:v>2015-02-17</c:v>
                </c:pt>
                <c:pt idx="631">
                  <c:v>2015-02-18</c:v>
                </c:pt>
                <c:pt idx="632">
                  <c:v>2015-02-19</c:v>
                </c:pt>
                <c:pt idx="633">
                  <c:v>2015-02-20</c:v>
                </c:pt>
                <c:pt idx="634">
                  <c:v>2015-02-23</c:v>
                </c:pt>
                <c:pt idx="635">
                  <c:v>2015-02-24</c:v>
                </c:pt>
                <c:pt idx="636">
                  <c:v>2015-02-25</c:v>
                </c:pt>
                <c:pt idx="637">
                  <c:v>2015-02-26</c:v>
                </c:pt>
                <c:pt idx="638">
                  <c:v>2015-02-27</c:v>
                </c:pt>
                <c:pt idx="639">
                  <c:v>2015-03-02</c:v>
                </c:pt>
                <c:pt idx="640">
                  <c:v>2015-03-03</c:v>
                </c:pt>
                <c:pt idx="641">
                  <c:v>2015-03-04</c:v>
                </c:pt>
                <c:pt idx="642">
                  <c:v>2015-03-05</c:v>
                </c:pt>
                <c:pt idx="643">
                  <c:v>2015-03-06</c:v>
                </c:pt>
                <c:pt idx="644">
                  <c:v>2015-03-09</c:v>
                </c:pt>
                <c:pt idx="645">
                  <c:v>2015-03-10</c:v>
                </c:pt>
                <c:pt idx="646">
                  <c:v>2015-03-11</c:v>
                </c:pt>
                <c:pt idx="647">
                  <c:v>2015-03-12</c:v>
                </c:pt>
                <c:pt idx="648">
                  <c:v>2015-03-13</c:v>
                </c:pt>
                <c:pt idx="649">
                  <c:v>2015-03-16</c:v>
                </c:pt>
                <c:pt idx="650">
                  <c:v>2015-03-17</c:v>
                </c:pt>
                <c:pt idx="651">
                  <c:v>2015-03-18</c:v>
                </c:pt>
                <c:pt idx="652">
                  <c:v>2015-03-19</c:v>
                </c:pt>
                <c:pt idx="653">
                  <c:v>2015-03-20</c:v>
                </c:pt>
                <c:pt idx="654">
                  <c:v>2015-03-23</c:v>
                </c:pt>
                <c:pt idx="655">
                  <c:v>2015-03-24</c:v>
                </c:pt>
                <c:pt idx="656">
                  <c:v>2015-03-25</c:v>
                </c:pt>
                <c:pt idx="657">
                  <c:v>2015-03-26</c:v>
                </c:pt>
                <c:pt idx="658">
                  <c:v>2015-03-27</c:v>
                </c:pt>
                <c:pt idx="659">
                  <c:v>2015-03-30</c:v>
                </c:pt>
                <c:pt idx="660">
                  <c:v>2015-03-31</c:v>
                </c:pt>
                <c:pt idx="661">
                  <c:v>2015-04-01</c:v>
                </c:pt>
                <c:pt idx="662">
                  <c:v>2015-04-02</c:v>
                </c:pt>
                <c:pt idx="663">
                  <c:v>2015-04-06</c:v>
                </c:pt>
                <c:pt idx="664">
                  <c:v>2015-04-07</c:v>
                </c:pt>
                <c:pt idx="665">
                  <c:v>2015-04-08</c:v>
                </c:pt>
                <c:pt idx="666">
                  <c:v>2015-04-09</c:v>
                </c:pt>
                <c:pt idx="667">
                  <c:v>2015-04-10</c:v>
                </c:pt>
                <c:pt idx="668">
                  <c:v>2015-04-13</c:v>
                </c:pt>
                <c:pt idx="669">
                  <c:v>2015-04-14</c:v>
                </c:pt>
                <c:pt idx="670">
                  <c:v>2015-04-15</c:v>
                </c:pt>
                <c:pt idx="671">
                  <c:v>2015-04-16</c:v>
                </c:pt>
                <c:pt idx="672">
                  <c:v>2015-04-17</c:v>
                </c:pt>
                <c:pt idx="673">
                  <c:v>2015-04-20</c:v>
                </c:pt>
                <c:pt idx="674">
                  <c:v>2015-04-21</c:v>
                </c:pt>
                <c:pt idx="675">
                  <c:v>2015-04-22</c:v>
                </c:pt>
                <c:pt idx="676">
                  <c:v>2015-04-23</c:v>
                </c:pt>
                <c:pt idx="677">
                  <c:v>2015-04-24</c:v>
                </c:pt>
                <c:pt idx="678">
                  <c:v>2015-04-27</c:v>
                </c:pt>
                <c:pt idx="679">
                  <c:v>2015-04-28</c:v>
                </c:pt>
                <c:pt idx="680">
                  <c:v>2015-04-29</c:v>
                </c:pt>
                <c:pt idx="681">
                  <c:v>2015-04-30</c:v>
                </c:pt>
                <c:pt idx="682">
                  <c:v>2015-05-01</c:v>
                </c:pt>
                <c:pt idx="683">
                  <c:v>2015-05-04</c:v>
                </c:pt>
                <c:pt idx="684">
                  <c:v>2015-05-05</c:v>
                </c:pt>
                <c:pt idx="685">
                  <c:v>2015-05-06</c:v>
                </c:pt>
                <c:pt idx="686">
                  <c:v>2015-05-07</c:v>
                </c:pt>
                <c:pt idx="687">
                  <c:v>2015-05-08</c:v>
                </c:pt>
                <c:pt idx="688">
                  <c:v>2015-05-11</c:v>
                </c:pt>
                <c:pt idx="689">
                  <c:v>2015-05-12</c:v>
                </c:pt>
                <c:pt idx="690">
                  <c:v>2015-05-13</c:v>
                </c:pt>
                <c:pt idx="691">
                  <c:v>2015-05-14</c:v>
                </c:pt>
                <c:pt idx="692">
                  <c:v>2015-05-15</c:v>
                </c:pt>
                <c:pt idx="693">
                  <c:v>2015-05-18</c:v>
                </c:pt>
                <c:pt idx="694">
                  <c:v>2015-05-19</c:v>
                </c:pt>
                <c:pt idx="695">
                  <c:v>2015-05-20</c:v>
                </c:pt>
                <c:pt idx="696">
                  <c:v>2015-05-21</c:v>
                </c:pt>
                <c:pt idx="697">
                  <c:v>2015-05-22</c:v>
                </c:pt>
                <c:pt idx="698">
                  <c:v>2015-05-26</c:v>
                </c:pt>
                <c:pt idx="699">
                  <c:v>2015-05-27</c:v>
                </c:pt>
                <c:pt idx="700">
                  <c:v>2015-05-28</c:v>
                </c:pt>
                <c:pt idx="701">
                  <c:v>2015-05-29</c:v>
                </c:pt>
                <c:pt idx="702">
                  <c:v>2015-06-01</c:v>
                </c:pt>
                <c:pt idx="703">
                  <c:v>2015-06-02</c:v>
                </c:pt>
                <c:pt idx="704">
                  <c:v>2015-06-03</c:v>
                </c:pt>
                <c:pt idx="705">
                  <c:v>2015-06-04</c:v>
                </c:pt>
                <c:pt idx="706">
                  <c:v>2015-06-05</c:v>
                </c:pt>
                <c:pt idx="707">
                  <c:v>2015-06-08</c:v>
                </c:pt>
                <c:pt idx="708">
                  <c:v>2015-06-09</c:v>
                </c:pt>
                <c:pt idx="709">
                  <c:v>2015-06-10</c:v>
                </c:pt>
                <c:pt idx="710">
                  <c:v>2015-06-11</c:v>
                </c:pt>
                <c:pt idx="711">
                  <c:v>2015-06-12</c:v>
                </c:pt>
                <c:pt idx="712">
                  <c:v>2015-06-15</c:v>
                </c:pt>
                <c:pt idx="713">
                  <c:v>2015-06-16</c:v>
                </c:pt>
                <c:pt idx="714">
                  <c:v>2015-06-17</c:v>
                </c:pt>
                <c:pt idx="715">
                  <c:v>2015-06-18</c:v>
                </c:pt>
                <c:pt idx="716">
                  <c:v>2015-06-19</c:v>
                </c:pt>
                <c:pt idx="717">
                  <c:v>2015-06-22</c:v>
                </c:pt>
                <c:pt idx="718">
                  <c:v>2015-06-23</c:v>
                </c:pt>
                <c:pt idx="719">
                  <c:v>2015-06-24</c:v>
                </c:pt>
                <c:pt idx="720">
                  <c:v>2015-06-25</c:v>
                </c:pt>
                <c:pt idx="721">
                  <c:v>2015-06-26</c:v>
                </c:pt>
                <c:pt idx="722">
                  <c:v>2015-06-29</c:v>
                </c:pt>
                <c:pt idx="723">
                  <c:v>2015-06-30</c:v>
                </c:pt>
                <c:pt idx="724">
                  <c:v>2015-07-01</c:v>
                </c:pt>
                <c:pt idx="725">
                  <c:v>2015-07-02</c:v>
                </c:pt>
                <c:pt idx="726">
                  <c:v>2015-07-06</c:v>
                </c:pt>
                <c:pt idx="727">
                  <c:v>2015-07-07</c:v>
                </c:pt>
                <c:pt idx="728">
                  <c:v>2015-07-08</c:v>
                </c:pt>
                <c:pt idx="729">
                  <c:v>2015-07-09</c:v>
                </c:pt>
                <c:pt idx="730">
                  <c:v>2015-07-10</c:v>
                </c:pt>
                <c:pt idx="731">
                  <c:v>2015-07-13</c:v>
                </c:pt>
                <c:pt idx="732">
                  <c:v>2015-07-14</c:v>
                </c:pt>
                <c:pt idx="733">
                  <c:v>2015-07-15</c:v>
                </c:pt>
                <c:pt idx="734">
                  <c:v>2015-07-16</c:v>
                </c:pt>
                <c:pt idx="735">
                  <c:v>2015-07-17</c:v>
                </c:pt>
                <c:pt idx="736">
                  <c:v>2015-07-20</c:v>
                </c:pt>
                <c:pt idx="737">
                  <c:v>2015-07-21</c:v>
                </c:pt>
                <c:pt idx="738">
                  <c:v>2015-07-22</c:v>
                </c:pt>
                <c:pt idx="739">
                  <c:v>2015-07-23</c:v>
                </c:pt>
                <c:pt idx="740">
                  <c:v>2015-07-24</c:v>
                </c:pt>
                <c:pt idx="741">
                  <c:v>2015-07-27</c:v>
                </c:pt>
                <c:pt idx="742">
                  <c:v>2015-07-28</c:v>
                </c:pt>
                <c:pt idx="743">
                  <c:v>2015-07-29</c:v>
                </c:pt>
                <c:pt idx="744">
                  <c:v>2015-07-30</c:v>
                </c:pt>
                <c:pt idx="745">
                  <c:v>2015-07-31</c:v>
                </c:pt>
                <c:pt idx="746">
                  <c:v>2015-08-03</c:v>
                </c:pt>
                <c:pt idx="747">
                  <c:v>2015-08-04</c:v>
                </c:pt>
                <c:pt idx="748">
                  <c:v>2015-08-05</c:v>
                </c:pt>
                <c:pt idx="749">
                  <c:v>2015-08-06</c:v>
                </c:pt>
                <c:pt idx="750">
                  <c:v>2015-08-07</c:v>
                </c:pt>
                <c:pt idx="751">
                  <c:v>2015-08-10</c:v>
                </c:pt>
                <c:pt idx="752">
                  <c:v>2015-08-11</c:v>
                </c:pt>
                <c:pt idx="753">
                  <c:v>2015-08-12</c:v>
                </c:pt>
                <c:pt idx="754">
                  <c:v>2015-08-13</c:v>
                </c:pt>
                <c:pt idx="755">
                  <c:v>2015-08-14</c:v>
                </c:pt>
                <c:pt idx="756">
                  <c:v>2015-08-17</c:v>
                </c:pt>
                <c:pt idx="757">
                  <c:v>2015-08-18</c:v>
                </c:pt>
                <c:pt idx="758">
                  <c:v>2015-08-19</c:v>
                </c:pt>
                <c:pt idx="759">
                  <c:v>2015-08-20</c:v>
                </c:pt>
                <c:pt idx="760">
                  <c:v>2015-08-21</c:v>
                </c:pt>
                <c:pt idx="761">
                  <c:v>2015-08-24</c:v>
                </c:pt>
                <c:pt idx="762">
                  <c:v>2015-08-25</c:v>
                </c:pt>
                <c:pt idx="763">
                  <c:v>2015-08-26</c:v>
                </c:pt>
                <c:pt idx="764">
                  <c:v>2015-08-27</c:v>
                </c:pt>
                <c:pt idx="765">
                  <c:v>2015-08-28</c:v>
                </c:pt>
                <c:pt idx="766">
                  <c:v>2015-08-31</c:v>
                </c:pt>
                <c:pt idx="767">
                  <c:v>2015-09-01</c:v>
                </c:pt>
                <c:pt idx="768">
                  <c:v>2015-09-02</c:v>
                </c:pt>
                <c:pt idx="769">
                  <c:v>2015-09-03</c:v>
                </c:pt>
                <c:pt idx="770">
                  <c:v>2015-09-04</c:v>
                </c:pt>
                <c:pt idx="771">
                  <c:v>2015-09-08</c:v>
                </c:pt>
                <c:pt idx="772">
                  <c:v>2015-09-09</c:v>
                </c:pt>
                <c:pt idx="773">
                  <c:v>2015-09-10</c:v>
                </c:pt>
                <c:pt idx="774">
                  <c:v>2015-09-11</c:v>
                </c:pt>
                <c:pt idx="775">
                  <c:v>2015-09-14</c:v>
                </c:pt>
                <c:pt idx="776">
                  <c:v>2015-09-15</c:v>
                </c:pt>
                <c:pt idx="777">
                  <c:v>2015-09-16</c:v>
                </c:pt>
                <c:pt idx="778">
                  <c:v>2015-09-17</c:v>
                </c:pt>
                <c:pt idx="779">
                  <c:v>2015-09-18</c:v>
                </c:pt>
                <c:pt idx="780">
                  <c:v>2015-09-21</c:v>
                </c:pt>
                <c:pt idx="781">
                  <c:v>2015-09-22</c:v>
                </c:pt>
                <c:pt idx="782">
                  <c:v>2015-09-23</c:v>
                </c:pt>
                <c:pt idx="783">
                  <c:v>2015-09-24</c:v>
                </c:pt>
                <c:pt idx="784">
                  <c:v>2015-09-25</c:v>
                </c:pt>
                <c:pt idx="785">
                  <c:v>2015-09-28</c:v>
                </c:pt>
                <c:pt idx="786">
                  <c:v>2015-09-29</c:v>
                </c:pt>
                <c:pt idx="787">
                  <c:v>2015-09-30</c:v>
                </c:pt>
                <c:pt idx="788">
                  <c:v>2015-10-01</c:v>
                </c:pt>
                <c:pt idx="789">
                  <c:v>2015-10-02</c:v>
                </c:pt>
                <c:pt idx="790">
                  <c:v>2015-10-05</c:v>
                </c:pt>
                <c:pt idx="791">
                  <c:v>2015-10-06</c:v>
                </c:pt>
                <c:pt idx="792">
                  <c:v>2015-10-07</c:v>
                </c:pt>
                <c:pt idx="793">
                  <c:v>2015-10-08</c:v>
                </c:pt>
                <c:pt idx="794">
                  <c:v>2015-10-09</c:v>
                </c:pt>
                <c:pt idx="795">
                  <c:v>2015-10-12</c:v>
                </c:pt>
                <c:pt idx="796">
                  <c:v>2015-10-13</c:v>
                </c:pt>
                <c:pt idx="797">
                  <c:v>2015-10-14</c:v>
                </c:pt>
                <c:pt idx="798">
                  <c:v>2015-10-15</c:v>
                </c:pt>
                <c:pt idx="799">
                  <c:v>2015-10-16</c:v>
                </c:pt>
                <c:pt idx="800">
                  <c:v>2015-10-19</c:v>
                </c:pt>
                <c:pt idx="801">
                  <c:v>2015-10-20</c:v>
                </c:pt>
                <c:pt idx="802">
                  <c:v>2015-10-21</c:v>
                </c:pt>
                <c:pt idx="803">
                  <c:v>2015-10-22</c:v>
                </c:pt>
                <c:pt idx="804">
                  <c:v>2015-10-23</c:v>
                </c:pt>
                <c:pt idx="805">
                  <c:v>2015-10-26</c:v>
                </c:pt>
                <c:pt idx="806">
                  <c:v>2015-10-27</c:v>
                </c:pt>
                <c:pt idx="807">
                  <c:v>2015-10-28</c:v>
                </c:pt>
                <c:pt idx="808">
                  <c:v>2015-10-29</c:v>
                </c:pt>
                <c:pt idx="809">
                  <c:v>2015-10-30</c:v>
                </c:pt>
                <c:pt idx="810">
                  <c:v>2015-11-02</c:v>
                </c:pt>
                <c:pt idx="811">
                  <c:v>2015-11-03</c:v>
                </c:pt>
                <c:pt idx="812">
                  <c:v>2015-11-04</c:v>
                </c:pt>
                <c:pt idx="813">
                  <c:v>2015-11-05</c:v>
                </c:pt>
                <c:pt idx="814">
                  <c:v>2015-11-06</c:v>
                </c:pt>
                <c:pt idx="815">
                  <c:v>2015-11-09</c:v>
                </c:pt>
                <c:pt idx="816">
                  <c:v>2015-11-10</c:v>
                </c:pt>
                <c:pt idx="817">
                  <c:v>2015-11-11</c:v>
                </c:pt>
                <c:pt idx="818">
                  <c:v>2015-11-12</c:v>
                </c:pt>
                <c:pt idx="819">
                  <c:v>2015-11-13</c:v>
                </c:pt>
                <c:pt idx="820">
                  <c:v>2015-11-16</c:v>
                </c:pt>
                <c:pt idx="821">
                  <c:v>2015-11-17</c:v>
                </c:pt>
                <c:pt idx="822">
                  <c:v>2015-11-18</c:v>
                </c:pt>
                <c:pt idx="823">
                  <c:v>2015-11-19</c:v>
                </c:pt>
                <c:pt idx="824">
                  <c:v>2015-11-20</c:v>
                </c:pt>
                <c:pt idx="825">
                  <c:v>2015-11-23</c:v>
                </c:pt>
                <c:pt idx="826">
                  <c:v>2015-11-24</c:v>
                </c:pt>
                <c:pt idx="827">
                  <c:v>2015-11-25</c:v>
                </c:pt>
                <c:pt idx="828">
                  <c:v>2015-11-27</c:v>
                </c:pt>
                <c:pt idx="829">
                  <c:v>2015-11-30</c:v>
                </c:pt>
                <c:pt idx="830">
                  <c:v>2015-12-01</c:v>
                </c:pt>
                <c:pt idx="831">
                  <c:v>2015-12-02</c:v>
                </c:pt>
                <c:pt idx="832">
                  <c:v>2015-12-03</c:v>
                </c:pt>
                <c:pt idx="833">
                  <c:v>2015-12-04</c:v>
                </c:pt>
                <c:pt idx="834">
                  <c:v>2015-12-07</c:v>
                </c:pt>
                <c:pt idx="835">
                  <c:v>2015-12-08</c:v>
                </c:pt>
                <c:pt idx="836">
                  <c:v>2015-12-09</c:v>
                </c:pt>
                <c:pt idx="837">
                  <c:v>2015-12-10</c:v>
                </c:pt>
                <c:pt idx="838">
                  <c:v>2015-12-11</c:v>
                </c:pt>
                <c:pt idx="839">
                  <c:v>2015-12-14</c:v>
                </c:pt>
                <c:pt idx="840">
                  <c:v>2015-12-15</c:v>
                </c:pt>
                <c:pt idx="841">
                  <c:v>2015-12-16</c:v>
                </c:pt>
                <c:pt idx="842">
                  <c:v>2015-12-17</c:v>
                </c:pt>
                <c:pt idx="843">
                  <c:v>2015-12-18</c:v>
                </c:pt>
                <c:pt idx="844">
                  <c:v>2015-12-21</c:v>
                </c:pt>
                <c:pt idx="845">
                  <c:v>2015-12-22</c:v>
                </c:pt>
                <c:pt idx="846">
                  <c:v>2015-12-23</c:v>
                </c:pt>
                <c:pt idx="847">
                  <c:v>2015-12-24</c:v>
                </c:pt>
                <c:pt idx="848">
                  <c:v>2015-12-28</c:v>
                </c:pt>
                <c:pt idx="849">
                  <c:v>2015-12-29</c:v>
                </c:pt>
                <c:pt idx="850">
                  <c:v>2015-12-30</c:v>
                </c:pt>
                <c:pt idx="851">
                  <c:v>2015-12-31</c:v>
                </c:pt>
                <c:pt idx="852">
                  <c:v>2016-01-04</c:v>
                </c:pt>
                <c:pt idx="853">
                  <c:v>2016-01-05</c:v>
                </c:pt>
                <c:pt idx="854">
                  <c:v>2016-01-06</c:v>
                </c:pt>
                <c:pt idx="855">
                  <c:v>2016-01-07</c:v>
                </c:pt>
                <c:pt idx="856">
                  <c:v>2016-01-08</c:v>
                </c:pt>
                <c:pt idx="857">
                  <c:v>2016-01-11</c:v>
                </c:pt>
                <c:pt idx="858">
                  <c:v>2016-01-12</c:v>
                </c:pt>
                <c:pt idx="859">
                  <c:v>2016-01-13</c:v>
                </c:pt>
                <c:pt idx="860">
                  <c:v>2016-01-14</c:v>
                </c:pt>
                <c:pt idx="861">
                  <c:v>2016-01-15</c:v>
                </c:pt>
                <c:pt idx="862">
                  <c:v>2016-01-19</c:v>
                </c:pt>
                <c:pt idx="863">
                  <c:v>2016-01-20</c:v>
                </c:pt>
                <c:pt idx="864">
                  <c:v>2016-01-21</c:v>
                </c:pt>
                <c:pt idx="865">
                  <c:v>2016-01-22</c:v>
                </c:pt>
                <c:pt idx="866">
                  <c:v>2016-01-25</c:v>
                </c:pt>
                <c:pt idx="867">
                  <c:v>2016-01-26</c:v>
                </c:pt>
                <c:pt idx="868">
                  <c:v>2016-01-27</c:v>
                </c:pt>
                <c:pt idx="869">
                  <c:v>2016-01-28</c:v>
                </c:pt>
                <c:pt idx="870">
                  <c:v>2016-01-29</c:v>
                </c:pt>
                <c:pt idx="871">
                  <c:v>2016-02-01</c:v>
                </c:pt>
                <c:pt idx="872">
                  <c:v>2016-02-02</c:v>
                </c:pt>
                <c:pt idx="873">
                  <c:v>2016-02-03</c:v>
                </c:pt>
                <c:pt idx="874">
                  <c:v>2016-02-04</c:v>
                </c:pt>
                <c:pt idx="875">
                  <c:v>2016-02-05</c:v>
                </c:pt>
                <c:pt idx="876">
                  <c:v>2016-02-08</c:v>
                </c:pt>
                <c:pt idx="877">
                  <c:v>2016-02-09</c:v>
                </c:pt>
                <c:pt idx="878">
                  <c:v>2016-02-10</c:v>
                </c:pt>
                <c:pt idx="879">
                  <c:v>2016-02-11</c:v>
                </c:pt>
                <c:pt idx="880">
                  <c:v>2016-02-12</c:v>
                </c:pt>
                <c:pt idx="881">
                  <c:v>2016-02-16</c:v>
                </c:pt>
                <c:pt idx="882">
                  <c:v>2016-02-17</c:v>
                </c:pt>
                <c:pt idx="883">
                  <c:v>2016-02-18</c:v>
                </c:pt>
                <c:pt idx="884">
                  <c:v>2016-02-19</c:v>
                </c:pt>
                <c:pt idx="885">
                  <c:v>2016-02-22</c:v>
                </c:pt>
                <c:pt idx="886">
                  <c:v>2016-02-23</c:v>
                </c:pt>
                <c:pt idx="887">
                  <c:v>2016-02-24</c:v>
                </c:pt>
                <c:pt idx="888">
                  <c:v>2016-02-25</c:v>
                </c:pt>
                <c:pt idx="889">
                  <c:v>2016-02-26</c:v>
                </c:pt>
                <c:pt idx="890">
                  <c:v>2016-02-29</c:v>
                </c:pt>
                <c:pt idx="891">
                  <c:v>2016-03-01</c:v>
                </c:pt>
                <c:pt idx="892">
                  <c:v>2016-03-02</c:v>
                </c:pt>
                <c:pt idx="893">
                  <c:v>2016-03-03</c:v>
                </c:pt>
                <c:pt idx="894">
                  <c:v>2016-03-04</c:v>
                </c:pt>
                <c:pt idx="895">
                  <c:v>2016-03-07</c:v>
                </c:pt>
                <c:pt idx="896">
                  <c:v>2016-03-08</c:v>
                </c:pt>
                <c:pt idx="897">
                  <c:v>2016-03-09</c:v>
                </c:pt>
                <c:pt idx="898">
                  <c:v>2016-03-10</c:v>
                </c:pt>
                <c:pt idx="899">
                  <c:v>2016-03-11</c:v>
                </c:pt>
                <c:pt idx="900">
                  <c:v>2016-03-14</c:v>
                </c:pt>
                <c:pt idx="901">
                  <c:v>2016-03-15</c:v>
                </c:pt>
                <c:pt idx="902">
                  <c:v>2016-03-16</c:v>
                </c:pt>
                <c:pt idx="903">
                  <c:v>2016-03-17</c:v>
                </c:pt>
                <c:pt idx="904">
                  <c:v>2016-03-18</c:v>
                </c:pt>
                <c:pt idx="905">
                  <c:v>2016-03-21</c:v>
                </c:pt>
                <c:pt idx="906">
                  <c:v>2016-03-22</c:v>
                </c:pt>
                <c:pt idx="907">
                  <c:v>2016-03-23</c:v>
                </c:pt>
                <c:pt idx="908">
                  <c:v>2016-03-24</c:v>
                </c:pt>
                <c:pt idx="909">
                  <c:v>2016-03-28</c:v>
                </c:pt>
                <c:pt idx="910">
                  <c:v>2016-03-29</c:v>
                </c:pt>
                <c:pt idx="911">
                  <c:v>2016-03-30</c:v>
                </c:pt>
                <c:pt idx="912">
                  <c:v>2016-03-31</c:v>
                </c:pt>
                <c:pt idx="913">
                  <c:v>2016-04-01</c:v>
                </c:pt>
                <c:pt idx="914">
                  <c:v>2016-04-04</c:v>
                </c:pt>
                <c:pt idx="915">
                  <c:v>2016-04-05</c:v>
                </c:pt>
                <c:pt idx="916">
                  <c:v>2016-04-06</c:v>
                </c:pt>
                <c:pt idx="917">
                  <c:v>2016-04-07</c:v>
                </c:pt>
                <c:pt idx="918">
                  <c:v>2016-04-08</c:v>
                </c:pt>
                <c:pt idx="919">
                  <c:v>2016-04-11</c:v>
                </c:pt>
                <c:pt idx="920">
                  <c:v>2016-04-12</c:v>
                </c:pt>
                <c:pt idx="921">
                  <c:v>2016-04-13</c:v>
                </c:pt>
                <c:pt idx="922">
                  <c:v>2016-04-14</c:v>
                </c:pt>
                <c:pt idx="923">
                  <c:v>2016-04-15</c:v>
                </c:pt>
                <c:pt idx="924">
                  <c:v>2016-04-18</c:v>
                </c:pt>
                <c:pt idx="925">
                  <c:v>2016-04-19</c:v>
                </c:pt>
                <c:pt idx="926">
                  <c:v>2016-04-20</c:v>
                </c:pt>
                <c:pt idx="927">
                  <c:v>2016-04-21</c:v>
                </c:pt>
                <c:pt idx="928">
                  <c:v>2016-04-22</c:v>
                </c:pt>
                <c:pt idx="929">
                  <c:v>2016-04-25</c:v>
                </c:pt>
                <c:pt idx="930">
                  <c:v>2016-04-26</c:v>
                </c:pt>
                <c:pt idx="931">
                  <c:v>2016-04-27</c:v>
                </c:pt>
                <c:pt idx="932">
                  <c:v>2016-04-28</c:v>
                </c:pt>
                <c:pt idx="933">
                  <c:v>2016-04-29</c:v>
                </c:pt>
                <c:pt idx="934">
                  <c:v>2016-05-02</c:v>
                </c:pt>
                <c:pt idx="935">
                  <c:v>2016-05-03</c:v>
                </c:pt>
                <c:pt idx="936">
                  <c:v>2016-05-04</c:v>
                </c:pt>
                <c:pt idx="937">
                  <c:v>2016-05-05</c:v>
                </c:pt>
                <c:pt idx="938">
                  <c:v>2016-05-06</c:v>
                </c:pt>
                <c:pt idx="939">
                  <c:v>2016-05-09</c:v>
                </c:pt>
                <c:pt idx="940">
                  <c:v>2016-05-10</c:v>
                </c:pt>
                <c:pt idx="941">
                  <c:v>2016-05-11</c:v>
                </c:pt>
                <c:pt idx="942">
                  <c:v>2016-05-12</c:v>
                </c:pt>
                <c:pt idx="943">
                  <c:v>2016-05-13</c:v>
                </c:pt>
                <c:pt idx="944">
                  <c:v>2016-05-16</c:v>
                </c:pt>
                <c:pt idx="945">
                  <c:v>2016-05-17</c:v>
                </c:pt>
                <c:pt idx="946">
                  <c:v>2016-05-18</c:v>
                </c:pt>
                <c:pt idx="947">
                  <c:v>2016-05-19</c:v>
                </c:pt>
                <c:pt idx="948">
                  <c:v>2016-05-20</c:v>
                </c:pt>
                <c:pt idx="949">
                  <c:v>2016-05-23</c:v>
                </c:pt>
                <c:pt idx="950">
                  <c:v>2016-05-24</c:v>
                </c:pt>
                <c:pt idx="951">
                  <c:v>2016-05-25</c:v>
                </c:pt>
                <c:pt idx="952">
                  <c:v>2016-05-26</c:v>
                </c:pt>
                <c:pt idx="953">
                  <c:v>2016-05-27</c:v>
                </c:pt>
                <c:pt idx="954">
                  <c:v>2016-05-31</c:v>
                </c:pt>
                <c:pt idx="955">
                  <c:v>2016-06-01</c:v>
                </c:pt>
                <c:pt idx="956">
                  <c:v>2016-06-02</c:v>
                </c:pt>
                <c:pt idx="957">
                  <c:v>2016-06-03</c:v>
                </c:pt>
                <c:pt idx="958">
                  <c:v>2016-06-06</c:v>
                </c:pt>
                <c:pt idx="959">
                  <c:v>2016-06-07</c:v>
                </c:pt>
                <c:pt idx="960">
                  <c:v>2016-06-08</c:v>
                </c:pt>
                <c:pt idx="961">
                  <c:v>2016-06-09</c:v>
                </c:pt>
                <c:pt idx="962">
                  <c:v>2016-06-10</c:v>
                </c:pt>
                <c:pt idx="963">
                  <c:v>2016-06-13</c:v>
                </c:pt>
                <c:pt idx="964">
                  <c:v>2016-06-14</c:v>
                </c:pt>
                <c:pt idx="965">
                  <c:v>2016-06-15</c:v>
                </c:pt>
                <c:pt idx="966">
                  <c:v>2016-06-16</c:v>
                </c:pt>
                <c:pt idx="967">
                  <c:v>2016-06-17</c:v>
                </c:pt>
                <c:pt idx="968">
                  <c:v>2016-06-20</c:v>
                </c:pt>
                <c:pt idx="969">
                  <c:v>2016-06-21</c:v>
                </c:pt>
                <c:pt idx="970">
                  <c:v>2016-06-22</c:v>
                </c:pt>
                <c:pt idx="971">
                  <c:v>2016-06-23</c:v>
                </c:pt>
                <c:pt idx="972">
                  <c:v>2016-06-24</c:v>
                </c:pt>
                <c:pt idx="973">
                  <c:v>2016-06-27</c:v>
                </c:pt>
                <c:pt idx="974">
                  <c:v>2016-06-28</c:v>
                </c:pt>
                <c:pt idx="975">
                  <c:v>2016-06-29</c:v>
                </c:pt>
                <c:pt idx="976">
                  <c:v>2016-06-30</c:v>
                </c:pt>
                <c:pt idx="977">
                  <c:v>2016-07-01</c:v>
                </c:pt>
                <c:pt idx="978">
                  <c:v>2016-07-05</c:v>
                </c:pt>
                <c:pt idx="979">
                  <c:v>2016-07-06</c:v>
                </c:pt>
                <c:pt idx="980">
                  <c:v>2016-07-07</c:v>
                </c:pt>
                <c:pt idx="981">
                  <c:v>2016-07-08</c:v>
                </c:pt>
                <c:pt idx="982">
                  <c:v>2016-07-11</c:v>
                </c:pt>
                <c:pt idx="983">
                  <c:v>2016-07-12</c:v>
                </c:pt>
                <c:pt idx="984">
                  <c:v>2016-07-13</c:v>
                </c:pt>
                <c:pt idx="985">
                  <c:v>2016-07-14</c:v>
                </c:pt>
                <c:pt idx="986">
                  <c:v>2016-07-15</c:v>
                </c:pt>
                <c:pt idx="987">
                  <c:v>2016-07-18</c:v>
                </c:pt>
                <c:pt idx="988">
                  <c:v>2016-07-19</c:v>
                </c:pt>
                <c:pt idx="989">
                  <c:v>2016-07-20</c:v>
                </c:pt>
                <c:pt idx="990">
                  <c:v>2016-07-21</c:v>
                </c:pt>
                <c:pt idx="991">
                  <c:v>2016-07-22</c:v>
                </c:pt>
                <c:pt idx="992">
                  <c:v>2016-07-25</c:v>
                </c:pt>
                <c:pt idx="993">
                  <c:v>2016-07-26</c:v>
                </c:pt>
                <c:pt idx="994">
                  <c:v>2016-07-27</c:v>
                </c:pt>
                <c:pt idx="995">
                  <c:v>2016-07-28</c:v>
                </c:pt>
                <c:pt idx="996">
                  <c:v>2016-07-29</c:v>
                </c:pt>
                <c:pt idx="997">
                  <c:v>2016-08-01</c:v>
                </c:pt>
                <c:pt idx="998">
                  <c:v>2016-08-02</c:v>
                </c:pt>
                <c:pt idx="999">
                  <c:v>2016-08-03</c:v>
                </c:pt>
                <c:pt idx="1000">
                  <c:v>2016-08-04</c:v>
                </c:pt>
                <c:pt idx="1001">
                  <c:v>2016-08-05</c:v>
                </c:pt>
                <c:pt idx="1002">
                  <c:v>2016-08-08</c:v>
                </c:pt>
                <c:pt idx="1003">
                  <c:v>2016-08-09</c:v>
                </c:pt>
                <c:pt idx="1004">
                  <c:v>2016-08-10</c:v>
                </c:pt>
                <c:pt idx="1005">
                  <c:v>2016-08-11</c:v>
                </c:pt>
                <c:pt idx="1006">
                  <c:v>2016-08-12</c:v>
                </c:pt>
                <c:pt idx="1007">
                  <c:v>2016-08-15</c:v>
                </c:pt>
                <c:pt idx="1008">
                  <c:v>2016-08-16</c:v>
                </c:pt>
                <c:pt idx="1009">
                  <c:v>2016-08-17</c:v>
                </c:pt>
                <c:pt idx="1010">
                  <c:v>2016-08-18</c:v>
                </c:pt>
                <c:pt idx="1011">
                  <c:v>2016-08-19</c:v>
                </c:pt>
                <c:pt idx="1012">
                  <c:v>2016-08-22</c:v>
                </c:pt>
                <c:pt idx="1013">
                  <c:v>2016-08-23</c:v>
                </c:pt>
                <c:pt idx="1014">
                  <c:v>2016-08-24</c:v>
                </c:pt>
                <c:pt idx="1015">
                  <c:v>2016-08-25</c:v>
                </c:pt>
                <c:pt idx="1016">
                  <c:v>2016-08-26</c:v>
                </c:pt>
                <c:pt idx="1017">
                  <c:v>2016-08-29</c:v>
                </c:pt>
                <c:pt idx="1018">
                  <c:v>2016-08-30</c:v>
                </c:pt>
                <c:pt idx="1019">
                  <c:v>2016-08-31</c:v>
                </c:pt>
                <c:pt idx="1020">
                  <c:v>2016-09-01</c:v>
                </c:pt>
                <c:pt idx="1021">
                  <c:v>2016-09-02</c:v>
                </c:pt>
                <c:pt idx="1022">
                  <c:v>2016-09-06</c:v>
                </c:pt>
                <c:pt idx="1023">
                  <c:v>2016-09-07</c:v>
                </c:pt>
                <c:pt idx="1024">
                  <c:v>2016-09-08</c:v>
                </c:pt>
                <c:pt idx="1025">
                  <c:v>2016-09-09</c:v>
                </c:pt>
                <c:pt idx="1026">
                  <c:v>2016-09-12</c:v>
                </c:pt>
                <c:pt idx="1027">
                  <c:v>2016-09-13</c:v>
                </c:pt>
                <c:pt idx="1028">
                  <c:v>2016-09-14</c:v>
                </c:pt>
                <c:pt idx="1029">
                  <c:v>2016-09-15</c:v>
                </c:pt>
                <c:pt idx="1030">
                  <c:v>2016-09-16</c:v>
                </c:pt>
                <c:pt idx="1031">
                  <c:v>2016-09-19</c:v>
                </c:pt>
                <c:pt idx="1032">
                  <c:v>2016-09-20</c:v>
                </c:pt>
                <c:pt idx="1033">
                  <c:v>2016-09-21</c:v>
                </c:pt>
                <c:pt idx="1034">
                  <c:v>2016-09-22</c:v>
                </c:pt>
                <c:pt idx="1035">
                  <c:v>2016-09-23</c:v>
                </c:pt>
                <c:pt idx="1036">
                  <c:v>2016-09-26</c:v>
                </c:pt>
                <c:pt idx="1037">
                  <c:v>2016-09-27</c:v>
                </c:pt>
                <c:pt idx="1038">
                  <c:v>2016-09-28</c:v>
                </c:pt>
                <c:pt idx="1039">
                  <c:v>2016-09-29</c:v>
                </c:pt>
                <c:pt idx="1040">
                  <c:v>2016-09-30</c:v>
                </c:pt>
                <c:pt idx="1041">
                  <c:v>2016-10-03</c:v>
                </c:pt>
                <c:pt idx="1042">
                  <c:v>2016-10-04</c:v>
                </c:pt>
                <c:pt idx="1043">
                  <c:v>2016-10-05</c:v>
                </c:pt>
                <c:pt idx="1044">
                  <c:v>2016-10-06</c:v>
                </c:pt>
                <c:pt idx="1045">
                  <c:v>2016-10-07</c:v>
                </c:pt>
                <c:pt idx="1046">
                  <c:v>2016-10-10</c:v>
                </c:pt>
                <c:pt idx="1047">
                  <c:v>2016-10-11</c:v>
                </c:pt>
                <c:pt idx="1048">
                  <c:v>2016-10-12</c:v>
                </c:pt>
                <c:pt idx="1049">
                  <c:v>2016-10-13</c:v>
                </c:pt>
                <c:pt idx="1050">
                  <c:v>2016-10-14</c:v>
                </c:pt>
                <c:pt idx="1051">
                  <c:v>2016-10-17</c:v>
                </c:pt>
                <c:pt idx="1052">
                  <c:v>2016-10-18</c:v>
                </c:pt>
                <c:pt idx="1053">
                  <c:v>2016-10-19</c:v>
                </c:pt>
                <c:pt idx="1054">
                  <c:v>2016-10-20</c:v>
                </c:pt>
                <c:pt idx="1055">
                  <c:v>2016-10-21</c:v>
                </c:pt>
                <c:pt idx="1056">
                  <c:v>2016-10-24</c:v>
                </c:pt>
                <c:pt idx="1057">
                  <c:v>2016-10-25</c:v>
                </c:pt>
                <c:pt idx="1058">
                  <c:v>2016-10-26</c:v>
                </c:pt>
                <c:pt idx="1059">
                  <c:v>2016-10-27</c:v>
                </c:pt>
                <c:pt idx="1060">
                  <c:v>2016-10-28</c:v>
                </c:pt>
                <c:pt idx="1061">
                  <c:v>2016-10-31</c:v>
                </c:pt>
                <c:pt idx="1062">
                  <c:v>2016-11-01</c:v>
                </c:pt>
                <c:pt idx="1063">
                  <c:v>2016-11-02</c:v>
                </c:pt>
                <c:pt idx="1064">
                  <c:v>2016-11-03</c:v>
                </c:pt>
                <c:pt idx="1065">
                  <c:v>2016-11-04</c:v>
                </c:pt>
                <c:pt idx="1066">
                  <c:v>2016-11-07</c:v>
                </c:pt>
                <c:pt idx="1067">
                  <c:v>2016-11-08</c:v>
                </c:pt>
                <c:pt idx="1068">
                  <c:v>2016-11-09</c:v>
                </c:pt>
                <c:pt idx="1069">
                  <c:v>2016-11-10</c:v>
                </c:pt>
                <c:pt idx="1070">
                  <c:v>2016-11-11</c:v>
                </c:pt>
                <c:pt idx="1071">
                  <c:v>2016-11-14</c:v>
                </c:pt>
                <c:pt idx="1072">
                  <c:v>2016-11-15</c:v>
                </c:pt>
                <c:pt idx="1073">
                  <c:v>2016-11-16</c:v>
                </c:pt>
                <c:pt idx="1074">
                  <c:v>2016-11-17</c:v>
                </c:pt>
                <c:pt idx="1075">
                  <c:v>2016-11-18</c:v>
                </c:pt>
                <c:pt idx="1076">
                  <c:v>2016-11-21</c:v>
                </c:pt>
                <c:pt idx="1077">
                  <c:v>2016-11-22</c:v>
                </c:pt>
                <c:pt idx="1078">
                  <c:v>2016-11-23</c:v>
                </c:pt>
                <c:pt idx="1079">
                  <c:v>2016-11-25</c:v>
                </c:pt>
                <c:pt idx="1080">
                  <c:v>2016-11-28</c:v>
                </c:pt>
                <c:pt idx="1081">
                  <c:v>2016-11-29</c:v>
                </c:pt>
                <c:pt idx="1082">
                  <c:v>2016-11-30</c:v>
                </c:pt>
                <c:pt idx="1083">
                  <c:v>2016-12-01</c:v>
                </c:pt>
                <c:pt idx="1084">
                  <c:v>2016-12-02</c:v>
                </c:pt>
                <c:pt idx="1085">
                  <c:v>2016-12-05</c:v>
                </c:pt>
                <c:pt idx="1086">
                  <c:v>2016-12-06</c:v>
                </c:pt>
                <c:pt idx="1087">
                  <c:v>2016-12-07</c:v>
                </c:pt>
                <c:pt idx="1088">
                  <c:v>2016-12-08</c:v>
                </c:pt>
                <c:pt idx="1089">
                  <c:v>2016-12-09</c:v>
                </c:pt>
                <c:pt idx="1090">
                  <c:v>2016-12-12</c:v>
                </c:pt>
                <c:pt idx="1091">
                  <c:v>2016-12-13</c:v>
                </c:pt>
                <c:pt idx="1092">
                  <c:v>2016-12-14</c:v>
                </c:pt>
                <c:pt idx="1093">
                  <c:v>2016-12-15</c:v>
                </c:pt>
                <c:pt idx="1094">
                  <c:v>2016-12-16</c:v>
                </c:pt>
                <c:pt idx="1095">
                  <c:v>2016-12-19</c:v>
                </c:pt>
                <c:pt idx="1096">
                  <c:v>2016-12-20</c:v>
                </c:pt>
                <c:pt idx="1097">
                  <c:v>2016-12-21</c:v>
                </c:pt>
                <c:pt idx="1098">
                  <c:v>2016-12-22</c:v>
                </c:pt>
                <c:pt idx="1099">
                  <c:v>2016-12-23</c:v>
                </c:pt>
                <c:pt idx="1100">
                  <c:v>2016-12-27</c:v>
                </c:pt>
                <c:pt idx="1101">
                  <c:v>2016-12-28</c:v>
                </c:pt>
                <c:pt idx="1102">
                  <c:v>2016-12-29</c:v>
                </c:pt>
                <c:pt idx="1103">
                  <c:v>2016-12-30</c:v>
                </c:pt>
                <c:pt idx="1104">
                  <c:v>2017-01-03</c:v>
                </c:pt>
                <c:pt idx="1105">
                  <c:v>2017-01-04</c:v>
                </c:pt>
                <c:pt idx="1106">
                  <c:v>2017-01-05</c:v>
                </c:pt>
                <c:pt idx="1107">
                  <c:v>2017-01-06</c:v>
                </c:pt>
                <c:pt idx="1108">
                  <c:v>2017-01-09</c:v>
                </c:pt>
                <c:pt idx="1109">
                  <c:v>2017-01-10</c:v>
                </c:pt>
                <c:pt idx="1110">
                  <c:v>2017-01-11</c:v>
                </c:pt>
                <c:pt idx="1111">
                  <c:v>2017-01-12</c:v>
                </c:pt>
                <c:pt idx="1112">
                  <c:v>2017-01-13</c:v>
                </c:pt>
                <c:pt idx="1113">
                  <c:v>2017-01-17</c:v>
                </c:pt>
                <c:pt idx="1114">
                  <c:v>2017-01-18</c:v>
                </c:pt>
                <c:pt idx="1115">
                  <c:v>2017-01-19</c:v>
                </c:pt>
                <c:pt idx="1116">
                  <c:v>2017-01-20</c:v>
                </c:pt>
                <c:pt idx="1117">
                  <c:v>2017-01-23</c:v>
                </c:pt>
                <c:pt idx="1118">
                  <c:v>2017-01-24</c:v>
                </c:pt>
                <c:pt idx="1119">
                  <c:v>2017-01-25</c:v>
                </c:pt>
                <c:pt idx="1120">
                  <c:v>2017-01-26</c:v>
                </c:pt>
                <c:pt idx="1121">
                  <c:v>2017-01-27</c:v>
                </c:pt>
                <c:pt idx="1122">
                  <c:v>2017-01-30</c:v>
                </c:pt>
                <c:pt idx="1123">
                  <c:v>2017-01-31</c:v>
                </c:pt>
                <c:pt idx="1124">
                  <c:v>2017-02-01</c:v>
                </c:pt>
                <c:pt idx="1125">
                  <c:v>2017-02-02</c:v>
                </c:pt>
                <c:pt idx="1126">
                  <c:v>2017-02-03</c:v>
                </c:pt>
                <c:pt idx="1127">
                  <c:v>2017-02-06</c:v>
                </c:pt>
                <c:pt idx="1128">
                  <c:v>2017-02-07</c:v>
                </c:pt>
                <c:pt idx="1129">
                  <c:v>2017-02-08</c:v>
                </c:pt>
                <c:pt idx="1130">
                  <c:v>2017-02-09</c:v>
                </c:pt>
                <c:pt idx="1131">
                  <c:v>2017-02-10</c:v>
                </c:pt>
                <c:pt idx="1132">
                  <c:v>2017-02-13</c:v>
                </c:pt>
                <c:pt idx="1133">
                  <c:v>2017-02-14</c:v>
                </c:pt>
                <c:pt idx="1134">
                  <c:v>2017-02-15</c:v>
                </c:pt>
                <c:pt idx="1135">
                  <c:v>2017-02-16</c:v>
                </c:pt>
                <c:pt idx="1136">
                  <c:v>2017-02-17</c:v>
                </c:pt>
                <c:pt idx="1137">
                  <c:v>2017-02-21</c:v>
                </c:pt>
                <c:pt idx="1138">
                  <c:v>2017-02-22</c:v>
                </c:pt>
                <c:pt idx="1139">
                  <c:v>2017-02-23</c:v>
                </c:pt>
                <c:pt idx="1140">
                  <c:v>2017-02-24</c:v>
                </c:pt>
                <c:pt idx="1141">
                  <c:v>2017-02-27</c:v>
                </c:pt>
                <c:pt idx="1142">
                  <c:v>2017-02-28</c:v>
                </c:pt>
                <c:pt idx="1143">
                  <c:v>2017-03-01</c:v>
                </c:pt>
                <c:pt idx="1144">
                  <c:v>2017-03-02</c:v>
                </c:pt>
                <c:pt idx="1145">
                  <c:v>2017-03-03</c:v>
                </c:pt>
                <c:pt idx="1146">
                  <c:v>2017-03-06</c:v>
                </c:pt>
                <c:pt idx="1147">
                  <c:v>2017-03-07</c:v>
                </c:pt>
                <c:pt idx="1148">
                  <c:v>2017-03-08</c:v>
                </c:pt>
                <c:pt idx="1149">
                  <c:v>2017-03-09</c:v>
                </c:pt>
                <c:pt idx="1150">
                  <c:v>2017-03-10</c:v>
                </c:pt>
                <c:pt idx="1151">
                  <c:v>2017-03-13</c:v>
                </c:pt>
                <c:pt idx="1152">
                  <c:v>2017-03-14</c:v>
                </c:pt>
                <c:pt idx="1153">
                  <c:v>2017-03-15</c:v>
                </c:pt>
                <c:pt idx="1154">
                  <c:v>2017-03-16</c:v>
                </c:pt>
                <c:pt idx="1155">
                  <c:v>2017-03-17</c:v>
                </c:pt>
                <c:pt idx="1156">
                  <c:v>2017-03-20</c:v>
                </c:pt>
                <c:pt idx="1157">
                  <c:v>2017-03-21</c:v>
                </c:pt>
                <c:pt idx="1158">
                  <c:v>2017-03-22</c:v>
                </c:pt>
                <c:pt idx="1159">
                  <c:v>2017-03-23</c:v>
                </c:pt>
                <c:pt idx="1160">
                  <c:v>2017-03-24</c:v>
                </c:pt>
                <c:pt idx="1161">
                  <c:v>2017-03-27</c:v>
                </c:pt>
                <c:pt idx="1162">
                  <c:v>2017-03-28</c:v>
                </c:pt>
                <c:pt idx="1163">
                  <c:v>2017-03-29</c:v>
                </c:pt>
                <c:pt idx="1164">
                  <c:v>2017-03-30</c:v>
                </c:pt>
                <c:pt idx="1165">
                  <c:v>2017-03-31</c:v>
                </c:pt>
                <c:pt idx="1166">
                  <c:v>2017-04-03</c:v>
                </c:pt>
                <c:pt idx="1167">
                  <c:v>2017-04-04</c:v>
                </c:pt>
                <c:pt idx="1168">
                  <c:v>2017-04-05</c:v>
                </c:pt>
                <c:pt idx="1169">
                  <c:v>2017-04-06</c:v>
                </c:pt>
                <c:pt idx="1170">
                  <c:v>2017-04-07</c:v>
                </c:pt>
                <c:pt idx="1171">
                  <c:v>2017-04-10</c:v>
                </c:pt>
                <c:pt idx="1172">
                  <c:v>2017-04-11</c:v>
                </c:pt>
                <c:pt idx="1173">
                  <c:v>2017-04-12</c:v>
                </c:pt>
                <c:pt idx="1174">
                  <c:v>2017-04-13</c:v>
                </c:pt>
                <c:pt idx="1175">
                  <c:v>2017-04-17</c:v>
                </c:pt>
                <c:pt idx="1176">
                  <c:v>2017-04-18</c:v>
                </c:pt>
                <c:pt idx="1177">
                  <c:v>2017-04-19</c:v>
                </c:pt>
                <c:pt idx="1178">
                  <c:v>2017-04-20</c:v>
                </c:pt>
                <c:pt idx="1179">
                  <c:v>2017-04-21</c:v>
                </c:pt>
                <c:pt idx="1180">
                  <c:v>2017-04-24</c:v>
                </c:pt>
                <c:pt idx="1181">
                  <c:v>2017-04-25</c:v>
                </c:pt>
                <c:pt idx="1182">
                  <c:v>2017-04-26</c:v>
                </c:pt>
                <c:pt idx="1183">
                  <c:v>2017-04-27</c:v>
                </c:pt>
                <c:pt idx="1184">
                  <c:v>2017-04-28</c:v>
                </c:pt>
                <c:pt idx="1185">
                  <c:v>2017-05-01</c:v>
                </c:pt>
                <c:pt idx="1186">
                  <c:v>2017-05-02</c:v>
                </c:pt>
                <c:pt idx="1187">
                  <c:v>2017-05-03</c:v>
                </c:pt>
                <c:pt idx="1188">
                  <c:v>2017-05-04</c:v>
                </c:pt>
                <c:pt idx="1189">
                  <c:v>2017-05-05</c:v>
                </c:pt>
                <c:pt idx="1190">
                  <c:v>2017-05-08</c:v>
                </c:pt>
                <c:pt idx="1191">
                  <c:v>2017-05-09</c:v>
                </c:pt>
                <c:pt idx="1192">
                  <c:v>2017-05-10</c:v>
                </c:pt>
                <c:pt idx="1193">
                  <c:v>2017-05-11</c:v>
                </c:pt>
                <c:pt idx="1194">
                  <c:v>2017-05-12</c:v>
                </c:pt>
                <c:pt idx="1195">
                  <c:v>2017-05-15</c:v>
                </c:pt>
                <c:pt idx="1196">
                  <c:v>2017-05-16</c:v>
                </c:pt>
                <c:pt idx="1197">
                  <c:v>2017-05-17</c:v>
                </c:pt>
                <c:pt idx="1198">
                  <c:v>2017-05-18</c:v>
                </c:pt>
                <c:pt idx="1199">
                  <c:v>2017-05-19</c:v>
                </c:pt>
                <c:pt idx="1200">
                  <c:v>2017-05-22</c:v>
                </c:pt>
                <c:pt idx="1201">
                  <c:v>2017-05-23</c:v>
                </c:pt>
                <c:pt idx="1202">
                  <c:v>2017-05-24</c:v>
                </c:pt>
                <c:pt idx="1203">
                  <c:v>2017-05-25</c:v>
                </c:pt>
                <c:pt idx="1204">
                  <c:v>2017-05-26</c:v>
                </c:pt>
                <c:pt idx="1205">
                  <c:v>2017-05-30</c:v>
                </c:pt>
                <c:pt idx="1206">
                  <c:v>2017-05-31</c:v>
                </c:pt>
                <c:pt idx="1207">
                  <c:v>2017-06-01</c:v>
                </c:pt>
                <c:pt idx="1208">
                  <c:v>2017-06-02</c:v>
                </c:pt>
                <c:pt idx="1209">
                  <c:v>2017-06-05</c:v>
                </c:pt>
                <c:pt idx="1210">
                  <c:v>2017-06-06</c:v>
                </c:pt>
                <c:pt idx="1211">
                  <c:v>2017-06-07</c:v>
                </c:pt>
                <c:pt idx="1212">
                  <c:v>2017-06-08</c:v>
                </c:pt>
                <c:pt idx="1213">
                  <c:v>2017-06-09</c:v>
                </c:pt>
                <c:pt idx="1214">
                  <c:v>2017-06-12</c:v>
                </c:pt>
                <c:pt idx="1215">
                  <c:v>2017-06-13</c:v>
                </c:pt>
                <c:pt idx="1216">
                  <c:v>2017-06-14</c:v>
                </c:pt>
                <c:pt idx="1217">
                  <c:v>2017-06-15</c:v>
                </c:pt>
                <c:pt idx="1218">
                  <c:v>2017-06-16</c:v>
                </c:pt>
                <c:pt idx="1219">
                  <c:v>2017-06-19</c:v>
                </c:pt>
                <c:pt idx="1220">
                  <c:v>2017-06-20</c:v>
                </c:pt>
                <c:pt idx="1221">
                  <c:v>2017-06-21</c:v>
                </c:pt>
                <c:pt idx="1222">
                  <c:v>2017-06-22</c:v>
                </c:pt>
                <c:pt idx="1223">
                  <c:v>2017-06-23</c:v>
                </c:pt>
                <c:pt idx="1224">
                  <c:v>2017-06-26</c:v>
                </c:pt>
                <c:pt idx="1225">
                  <c:v>2017-06-27</c:v>
                </c:pt>
                <c:pt idx="1226">
                  <c:v>2017-06-28</c:v>
                </c:pt>
                <c:pt idx="1227">
                  <c:v>2017-06-29</c:v>
                </c:pt>
                <c:pt idx="1228">
                  <c:v>2017-06-30</c:v>
                </c:pt>
                <c:pt idx="1229">
                  <c:v>2017-07-03</c:v>
                </c:pt>
                <c:pt idx="1230">
                  <c:v>2017-07-05</c:v>
                </c:pt>
                <c:pt idx="1231">
                  <c:v>2017-07-06</c:v>
                </c:pt>
                <c:pt idx="1232">
                  <c:v>2017-07-07</c:v>
                </c:pt>
                <c:pt idx="1233">
                  <c:v>2017-07-10</c:v>
                </c:pt>
                <c:pt idx="1234">
                  <c:v>2017-07-11</c:v>
                </c:pt>
                <c:pt idx="1235">
                  <c:v>2017-07-12</c:v>
                </c:pt>
                <c:pt idx="1236">
                  <c:v>2017-07-13</c:v>
                </c:pt>
                <c:pt idx="1237">
                  <c:v>2017-07-14</c:v>
                </c:pt>
                <c:pt idx="1238">
                  <c:v>2017-07-17</c:v>
                </c:pt>
                <c:pt idx="1239">
                  <c:v>2017-07-18</c:v>
                </c:pt>
                <c:pt idx="1240">
                  <c:v>2017-07-19</c:v>
                </c:pt>
                <c:pt idx="1241">
                  <c:v>2017-07-20</c:v>
                </c:pt>
                <c:pt idx="1242">
                  <c:v>2017-07-21</c:v>
                </c:pt>
                <c:pt idx="1243">
                  <c:v>2017-07-24</c:v>
                </c:pt>
                <c:pt idx="1244">
                  <c:v>2017-07-25</c:v>
                </c:pt>
                <c:pt idx="1245">
                  <c:v>2017-07-26</c:v>
                </c:pt>
                <c:pt idx="1246">
                  <c:v>2017-07-27</c:v>
                </c:pt>
                <c:pt idx="1247">
                  <c:v>2017-07-28</c:v>
                </c:pt>
                <c:pt idx="1248">
                  <c:v>2017-07-31</c:v>
                </c:pt>
                <c:pt idx="1249">
                  <c:v>2017-08-01</c:v>
                </c:pt>
                <c:pt idx="1250">
                  <c:v>2017-08-02</c:v>
                </c:pt>
                <c:pt idx="1251">
                  <c:v>2017-08-03</c:v>
                </c:pt>
                <c:pt idx="1252">
                  <c:v>2017-08-04</c:v>
                </c:pt>
                <c:pt idx="1253">
                  <c:v>2017-08-07</c:v>
                </c:pt>
                <c:pt idx="1254">
                  <c:v>2017-08-08</c:v>
                </c:pt>
                <c:pt idx="1255">
                  <c:v>2017-08-09</c:v>
                </c:pt>
                <c:pt idx="1256">
                  <c:v>2017-08-10</c:v>
                </c:pt>
                <c:pt idx="1257">
                  <c:v>2017-08-11</c:v>
                </c:pt>
                <c:pt idx="1258">
                  <c:v>2017-08-14</c:v>
                </c:pt>
                <c:pt idx="1259">
                  <c:v>2017-08-15</c:v>
                </c:pt>
                <c:pt idx="1260">
                  <c:v>2017-08-16</c:v>
                </c:pt>
                <c:pt idx="1261">
                  <c:v>2017-08-17</c:v>
                </c:pt>
                <c:pt idx="1262">
                  <c:v>2017-08-18</c:v>
                </c:pt>
                <c:pt idx="1263">
                  <c:v>2017-08-21</c:v>
                </c:pt>
                <c:pt idx="1264">
                  <c:v>2017-08-22</c:v>
                </c:pt>
                <c:pt idx="1265">
                  <c:v>2017-08-23</c:v>
                </c:pt>
                <c:pt idx="1266">
                  <c:v>2017-08-24</c:v>
                </c:pt>
                <c:pt idx="1267">
                  <c:v>2017-08-25</c:v>
                </c:pt>
                <c:pt idx="1268">
                  <c:v>2017-08-28</c:v>
                </c:pt>
                <c:pt idx="1269">
                  <c:v>2017-08-29</c:v>
                </c:pt>
                <c:pt idx="1270">
                  <c:v>2017-08-30</c:v>
                </c:pt>
                <c:pt idx="1271">
                  <c:v>2017-08-31</c:v>
                </c:pt>
                <c:pt idx="1272">
                  <c:v>2017-09-01</c:v>
                </c:pt>
                <c:pt idx="1273">
                  <c:v>2017-09-05</c:v>
                </c:pt>
                <c:pt idx="1274">
                  <c:v>2017-09-06</c:v>
                </c:pt>
                <c:pt idx="1275">
                  <c:v>2017-09-07</c:v>
                </c:pt>
                <c:pt idx="1276">
                  <c:v>2017-09-08</c:v>
                </c:pt>
                <c:pt idx="1277">
                  <c:v>2017-09-11</c:v>
                </c:pt>
                <c:pt idx="1278">
                  <c:v>2017-09-12</c:v>
                </c:pt>
                <c:pt idx="1279">
                  <c:v>2017-09-13</c:v>
                </c:pt>
                <c:pt idx="1280">
                  <c:v>2017-09-14</c:v>
                </c:pt>
                <c:pt idx="1281">
                  <c:v>2017-09-15</c:v>
                </c:pt>
                <c:pt idx="1282">
                  <c:v>2017-09-18</c:v>
                </c:pt>
                <c:pt idx="1283">
                  <c:v>2017-09-19</c:v>
                </c:pt>
                <c:pt idx="1284">
                  <c:v>2017-09-20</c:v>
                </c:pt>
                <c:pt idx="1285">
                  <c:v>2017-09-21</c:v>
                </c:pt>
                <c:pt idx="1286">
                  <c:v>2017-09-22</c:v>
                </c:pt>
                <c:pt idx="1287">
                  <c:v>2017-09-25</c:v>
                </c:pt>
                <c:pt idx="1288">
                  <c:v>2017-09-26</c:v>
                </c:pt>
                <c:pt idx="1289">
                  <c:v>2017-09-27</c:v>
                </c:pt>
                <c:pt idx="1290">
                  <c:v>2017-09-28</c:v>
                </c:pt>
                <c:pt idx="1291">
                  <c:v>2017-09-29</c:v>
                </c:pt>
                <c:pt idx="1292">
                  <c:v>2017-10-02</c:v>
                </c:pt>
                <c:pt idx="1293">
                  <c:v>2017-10-03</c:v>
                </c:pt>
                <c:pt idx="1294">
                  <c:v>2017-10-04</c:v>
                </c:pt>
                <c:pt idx="1295">
                  <c:v>2017-10-05</c:v>
                </c:pt>
                <c:pt idx="1296">
                  <c:v>2017-10-06</c:v>
                </c:pt>
                <c:pt idx="1297">
                  <c:v>2017-10-09</c:v>
                </c:pt>
                <c:pt idx="1298">
                  <c:v>2017-10-10</c:v>
                </c:pt>
                <c:pt idx="1299">
                  <c:v>2017-10-11</c:v>
                </c:pt>
                <c:pt idx="1300">
                  <c:v>2017-10-12</c:v>
                </c:pt>
                <c:pt idx="1301">
                  <c:v>2017-10-13</c:v>
                </c:pt>
                <c:pt idx="1302">
                  <c:v>2017-10-16</c:v>
                </c:pt>
                <c:pt idx="1303">
                  <c:v>2017-10-17</c:v>
                </c:pt>
                <c:pt idx="1304">
                  <c:v>2017-10-18</c:v>
                </c:pt>
                <c:pt idx="1305">
                  <c:v>2017-10-19</c:v>
                </c:pt>
                <c:pt idx="1306">
                  <c:v>2017-10-20</c:v>
                </c:pt>
                <c:pt idx="1307">
                  <c:v>2017-10-23</c:v>
                </c:pt>
                <c:pt idx="1308">
                  <c:v>2017-10-24</c:v>
                </c:pt>
                <c:pt idx="1309">
                  <c:v>2017-10-25</c:v>
                </c:pt>
                <c:pt idx="1310">
                  <c:v>2017-10-26</c:v>
                </c:pt>
                <c:pt idx="1311">
                  <c:v>2017-10-27</c:v>
                </c:pt>
                <c:pt idx="1312">
                  <c:v>2017-10-30</c:v>
                </c:pt>
                <c:pt idx="1313">
                  <c:v>2017-10-31</c:v>
                </c:pt>
                <c:pt idx="1314">
                  <c:v>2017-11-01</c:v>
                </c:pt>
                <c:pt idx="1315">
                  <c:v>2017-11-02</c:v>
                </c:pt>
                <c:pt idx="1316">
                  <c:v>2017-11-03</c:v>
                </c:pt>
                <c:pt idx="1317">
                  <c:v>2017-11-06</c:v>
                </c:pt>
                <c:pt idx="1318">
                  <c:v>2017-11-07</c:v>
                </c:pt>
                <c:pt idx="1319">
                  <c:v>2017-11-08</c:v>
                </c:pt>
                <c:pt idx="1320">
                  <c:v>2017-11-09</c:v>
                </c:pt>
                <c:pt idx="1321">
                  <c:v>2017-11-10</c:v>
                </c:pt>
                <c:pt idx="1322">
                  <c:v>2017-11-13</c:v>
                </c:pt>
                <c:pt idx="1323">
                  <c:v>2017-11-14</c:v>
                </c:pt>
                <c:pt idx="1324">
                  <c:v>2017-11-15</c:v>
                </c:pt>
                <c:pt idx="1325">
                  <c:v>2017-11-16</c:v>
                </c:pt>
                <c:pt idx="1326">
                  <c:v>2017-11-17</c:v>
                </c:pt>
                <c:pt idx="1327">
                  <c:v>2017-11-20</c:v>
                </c:pt>
                <c:pt idx="1328">
                  <c:v>2017-11-21</c:v>
                </c:pt>
                <c:pt idx="1329">
                  <c:v>2017-11-22</c:v>
                </c:pt>
                <c:pt idx="1330">
                  <c:v>2017-11-24</c:v>
                </c:pt>
                <c:pt idx="1331">
                  <c:v>2017-11-27</c:v>
                </c:pt>
                <c:pt idx="1332">
                  <c:v>2017-11-28</c:v>
                </c:pt>
                <c:pt idx="1333">
                  <c:v>2017-11-29</c:v>
                </c:pt>
                <c:pt idx="1334">
                  <c:v>2017-11-30</c:v>
                </c:pt>
                <c:pt idx="1335">
                  <c:v>2017-12-01</c:v>
                </c:pt>
                <c:pt idx="1336">
                  <c:v>2017-12-04</c:v>
                </c:pt>
                <c:pt idx="1337">
                  <c:v>2017-12-05</c:v>
                </c:pt>
                <c:pt idx="1338">
                  <c:v>2017-12-06</c:v>
                </c:pt>
                <c:pt idx="1339">
                  <c:v>2017-12-07</c:v>
                </c:pt>
                <c:pt idx="1340">
                  <c:v>2017-12-08</c:v>
                </c:pt>
                <c:pt idx="1341">
                  <c:v>2017-12-11</c:v>
                </c:pt>
                <c:pt idx="1342">
                  <c:v>2017-12-12</c:v>
                </c:pt>
                <c:pt idx="1343">
                  <c:v>2017-12-13</c:v>
                </c:pt>
                <c:pt idx="1344">
                  <c:v>2017-12-14</c:v>
                </c:pt>
                <c:pt idx="1345">
                  <c:v>2017-12-15</c:v>
                </c:pt>
                <c:pt idx="1346">
                  <c:v>2017-12-18</c:v>
                </c:pt>
                <c:pt idx="1347">
                  <c:v>2017-12-19</c:v>
                </c:pt>
                <c:pt idx="1348">
                  <c:v>2017-12-20</c:v>
                </c:pt>
                <c:pt idx="1349">
                  <c:v>2017-12-21</c:v>
                </c:pt>
                <c:pt idx="1350">
                  <c:v>2017-12-22</c:v>
                </c:pt>
                <c:pt idx="1351">
                  <c:v>2017-12-26</c:v>
                </c:pt>
                <c:pt idx="1352">
                  <c:v>2017-12-27</c:v>
                </c:pt>
                <c:pt idx="1353">
                  <c:v>2017-12-28</c:v>
                </c:pt>
                <c:pt idx="1354">
                  <c:v>2017-12-29</c:v>
                </c:pt>
                <c:pt idx="1355">
                  <c:v>2018-01-02</c:v>
                </c:pt>
                <c:pt idx="1356">
                  <c:v>2018-01-03</c:v>
                </c:pt>
                <c:pt idx="1357">
                  <c:v>2018-01-04</c:v>
                </c:pt>
                <c:pt idx="1358">
                  <c:v>2018-01-05</c:v>
                </c:pt>
                <c:pt idx="1359">
                  <c:v>2018-01-08</c:v>
                </c:pt>
                <c:pt idx="1360">
                  <c:v>2018-01-09</c:v>
                </c:pt>
                <c:pt idx="1361">
                  <c:v>2018-01-10</c:v>
                </c:pt>
                <c:pt idx="1362">
                  <c:v>2018-01-11</c:v>
                </c:pt>
                <c:pt idx="1363">
                  <c:v>2018-01-12</c:v>
                </c:pt>
                <c:pt idx="1364">
                  <c:v>2018-01-16</c:v>
                </c:pt>
                <c:pt idx="1365">
                  <c:v>2018-01-17</c:v>
                </c:pt>
                <c:pt idx="1366">
                  <c:v>2018-01-18</c:v>
                </c:pt>
                <c:pt idx="1367">
                  <c:v>2018-01-19</c:v>
                </c:pt>
                <c:pt idx="1368">
                  <c:v>2018-01-22</c:v>
                </c:pt>
                <c:pt idx="1369">
                  <c:v>2018-01-23</c:v>
                </c:pt>
                <c:pt idx="1370">
                  <c:v>2018-01-24</c:v>
                </c:pt>
                <c:pt idx="1371">
                  <c:v>2018-01-25</c:v>
                </c:pt>
                <c:pt idx="1372">
                  <c:v>2018-01-26</c:v>
                </c:pt>
                <c:pt idx="1373">
                  <c:v>2018-01-29</c:v>
                </c:pt>
                <c:pt idx="1374">
                  <c:v>2018-01-30</c:v>
                </c:pt>
                <c:pt idx="1375">
                  <c:v>2018-01-31</c:v>
                </c:pt>
                <c:pt idx="1376">
                  <c:v>2018-02-01</c:v>
                </c:pt>
                <c:pt idx="1377">
                  <c:v>2018-02-02</c:v>
                </c:pt>
                <c:pt idx="1378">
                  <c:v>2018-02-05</c:v>
                </c:pt>
                <c:pt idx="1379">
                  <c:v>2018-02-06</c:v>
                </c:pt>
                <c:pt idx="1380">
                  <c:v>2018-02-07</c:v>
                </c:pt>
                <c:pt idx="1381">
                  <c:v>2018-02-08</c:v>
                </c:pt>
                <c:pt idx="1382">
                  <c:v>2018-02-09</c:v>
                </c:pt>
                <c:pt idx="1383">
                  <c:v>2018-02-12</c:v>
                </c:pt>
                <c:pt idx="1384">
                  <c:v>2018-02-13</c:v>
                </c:pt>
                <c:pt idx="1385">
                  <c:v>2018-02-14</c:v>
                </c:pt>
                <c:pt idx="1386">
                  <c:v>2018-02-15</c:v>
                </c:pt>
                <c:pt idx="1387">
                  <c:v>2018-02-16</c:v>
                </c:pt>
                <c:pt idx="1388">
                  <c:v>2018-02-20</c:v>
                </c:pt>
                <c:pt idx="1389">
                  <c:v>2018-02-21</c:v>
                </c:pt>
                <c:pt idx="1390">
                  <c:v>2018-02-22</c:v>
                </c:pt>
                <c:pt idx="1391">
                  <c:v>2018-02-23</c:v>
                </c:pt>
                <c:pt idx="1392">
                  <c:v>2018-02-26</c:v>
                </c:pt>
                <c:pt idx="1393">
                  <c:v>2018-02-27</c:v>
                </c:pt>
                <c:pt idx="1394">
                  <c:v>2018-02-28</c:v>
                </c:pt>
                <c:pt idx="1395">
                  <c:v>2018-03-01</c:v>
                </c:pt>
                <c:pt idx="1396">
                  <c:v>2018-03-02</c:v>
                </c:pt>
                <c:pt idx="1397">
                  <c:v>2018-03-05</c:v>
                </c:pt>
                <c:pt idx="1398">
                  <c:v>2018-03-06</c:v>
                </c:pt>
                <c:pt idx="1399">
                  <c:v>2018-03-07</c:v>
                </c:pt>
                <c:pt idx="1400">
                  <c:v>2018-03-08</c:v>
                </c:pt>
                <c:pt idx="1401">
                  <c:v>2018-03-09</c:v>
                </c:pt>
                <c:pt idx="1402">
                  <c:v>2018-03-12</c:v>
                </c:pt>
                <c:pt idx="1403">
                  <c:v>2018-03-13</c:v>
                </c:pt>
                <c:pt idx="1404">
                  <c:v>2018-03-14</c:v>
                </c:pt>
                <c:pt idx="1405">
                  <c:v>2018-03-15</c:v>
                </c:pt>
                <c:pt idx="1406">
                  <c:v>2018-03-16</c:v>
                </c:pt>
                <c:pt idx="1407">
                  <c:v>2018-03-19</c:v>
                </c:pt>
                <c:pt idx="1408">
                  <c:v>2018-03-20</c:v>
                </c:pt>
                <c:pt idx="1409">
                  <c:v>2018-03-21</c:v>
                </c:pt>
                <c:pt idx="1410">
                  <c:v>2018-03-22</c:v>
                </c:pt>
                <c:pt idx="1411">
                  <c:v>2018-03-23</c:v>
                </c:pt>
                <c:pt idx="1412">
                  <c:v>2018-03-26</c:v>
                </c:pt>
                <c:pt idx="1413">
                  <c:v>2018-03-27</c:v>
                </c:pt>
                <c:pt idx="1414">
                  <c:v>2018-03-28</c:v>
                </c:pt>
                <c:pt idx="1415">
                  <c:v>2018-03-29</c:v>
                </c:pt>
                <c:pt idx="1416">
                  <c:v>2018-04-02</c:v>
                </c:pt>
                <c:pt idx="1417">
                  <c:v>2018-04-03</c:v>
                </c:pt>
                <c:pt idx="1418">
                  <c:v>2018-04-04</c:v>
                </c:pt>
                <c:pt idx="1419">
                  <c:v>2018-04-05</c:v>
                </c:pt>
                <c:pt idx="1420">
                  <c:v>2018-04-06</c:v>
                </c:pt>
                <c:pt idx="1421">
                  <c:v>2018-04-09</c:v>
                </c:pt>
                <c:pt idx="1422">
                  <c:v>2018-04-10</c:v>
                </c:pt>
                <c:pt idx="1423">
                  <c:v>2018-04-11</c:v>
                </c:pt>
                <c:pt idx="1424">
                  <c:v>2018-04-12</c:v>
                </c:pt>
                <c:pt idx="1425">
                  <c:v>2018-04-13</c:v>
                </c:pt>
                <c:pt idx="1426">
                  <c:v>2018-04-16</c:v>
                </c:pt>
                <c:pt idx="1427">
                  <c:v>2018-04-17</c:v>
                </c:pt>
                <c:pt idx="1428">
                  <c:v>2018-04-18</c:v>
                </c:pt>
                <c:pt idx="1429">
                  <c:v>2018-04-19</c:v>
                </c:pt>
                <c:pt idx="1430">
                  <c:v>2018-04-20</c:v>
                </c:pt>
                <c:pt idx="1431">
                  <c:v>2018-04-23</c:v>
                </c:pt>
                <c:pt idx="1432">
                  <c:v>2018-04-24</c:v>
                </c:pt>
                <c:pt idx="1433">
                  <c:v>2018-04-25</c:v>
                </c:pt>
                <c:pt idx="1434">
                  <c:v>2018-04-26</c:v>
                </c:pt>
                <c:pt idx="1435">
                  <c:v>2018-04-27</c:v>
                </c:pt>
                <c:pt idx="1436">
                  <c:v>2018-04-30</c:v>
                </c:pt>
                <c:pt idx="1437">
                  <c:v>2018-05-01</c:v>
                </c:pt>
                <c:pt idx="1438">
                  <c:v>2018-05-02</c:v>
                </c:pt>
                <c:pt idx="1439">
                  <c:v>2018-05-03</c:v>
                </c:pt>
                <c:pt idx="1440">
                  <c:v>2018-05-04</c:v>
                </c:pt>
                <c:pt idx="1441">
                  <c:v>2018-05-07</c:v>
                </c:pt>
                <c:pt idx="1442">
                  <c:v>2018-05-08</c:v>
                </c:pt>
                <c:pt idx="1443">
                  <c:v>2018-05-09</c:v>
                </c:pt>
                <c:pt idx="1444">
                  <c:v>2018-05-10</c:v>
                </c:pt>
                <c:pt idx="1445">
                  <c:v>2018-05-11</c:v>
                </c:pt>
                <c:pt idx="1446">
                  <c:v>2018-05-14</c:v>
                </c:pt>
                <c:pt idx="1447">
                  <c:v>2018-05-15</c:v>
                </c:pt>
                <c:pt idx="1448">
                  <c:v>2018-05-16</c:v>
                </c:pt>
                <c:pt idx="1449">
                  <c:v>2018-05-17</c:v>
                </c:pt>
                <c:pt idx="1450">
                  <c:v>2018-05-18</c:v>
                </c:pt>
                <c:pt idx="1451">
                  <c:v>2018-05-21</c:v>
                </c:pt>
                <c:pt idx="1452">
                  <c:v>2018-05-22</c:v>
                </c:pt>
                <c:pt idx="1453">
                  <c:v>2018-05-23</c:v>
                </c:pt>
                <c:pt idx="1454">
                  <c:v>2018-05-24</c:v>
                </c:pt>
                <c:pt idx="1455">
                  <c:v>2018-05-25</c:v>
                </c:pt>
                <c:pt idx="1456">
                  <c:v>2018-05-29</c:v>
                </c:pt>
                <c:pt idx="1457">
                  <c:v>2018-05-30</c:v>
                </c:pt>
                <c:pt idx="1458">
                  <c:v>2018-05-31</c:v>
                </c:pt>
                <c:pt idx="1459">
                  <c:v>2018-06-01</c:v>
                </c:pt>
                <c:pt idx="1460">
                  <c:v>2018-06-04</c:v>
                </c:pt>
                <c:pt idx="1461">
                  <c:v>2018-06-05</c:v>
                </c:pt>
                <c:pt idx="1462">
                  <c:v>2018-06-06</c:v>
                </c:pt>
                <c:pt idx="1463">
                  <c:v>2018-06-07</c:v>
                </c:pt>
                <c:pt idx="1464">
                  <c:v>2018-06-08</c:v>
                </c:pt>
                <c:pt idx="1465">
                  <c:v>2018-06-11</c:v>
                </c:pt>
                <c:pt idx="1466">
                  <c:v>2018-06-12</c:v>
                </c:pt>
                <c:pt idx="1467">
                  <c:v>2018-06-13</c:v>
                </c:pt>
                <c:pt idx="1468">
                  <c:v>2018-06-14</c:v>
                </c:pt>
                <c:pt idx="1469">
                  <c:v>2018-06-15</c:v>
                </c:pt>
                <c:pt idx="1470">
                  <c:v>2018-06-18</c:v>
                </c:pt>
                <c:pt idx="1471">
                  <c:v>2018-06-19</c:v>
                </c:pt>
                <c:pt idx="1472">
                  <c:v>2018-06-20</c:v>
                </c:pt>
                <c:pt idx="1473">
                  <c:v>2018-06-21</c:v>
                </c:pt>
                <c:pt idx="1474">
                  <c:v>2018-06-22</c:v>
                </c:pt>
                <c:pt idx="1475">
                  <c:v>2018-06-25</c:v>
                </c:pt>
                <c:pt idx="1476">
                  <c:v>2018-06-26</c:v>
                </c:pt>
                <c:pt idx="1477">
                  <c:v>2018-06-27</c:v>
                </c:pt>
                <c:pt idx="1478">
                  <c:v>2018-06-28</c:v>
                </c:pt>
                <c:pt idx="1479">
                  <c:v>2018-06-29</c:v>
                </c:pt>
                <c:pt idx="1480">
                  <c:v>2018-07-02</c:v>
                </c:pt>
                <c:pt idx="1481">
                  <c:v>2018-07-03</c:v>
                </c:pt>
                <c:pt idx="1482">
                  <c:v>2018-07-05</c:v>
                </c:pt>
                <c:pt idx="1483">
                  <c:v>2018-07-06</c:v>
                </c:pt>
                <c:pt idx="1484">
                  <c:v>2018-07-09</c:v>
                </c:pt>
                <c:pt idx="1485">
                  <c:v>2018-07-10</c:v>
                </c:pt>
                <c:pt idx="1486">
                  <c:v>2018-07-11</c:v>
                </c:pt>
                <c:pt idx="1487">
                  <c:v>2018-07-12</c:v>
                </c:pt>
                <c:pt idx="1488">
                  <c:v>2018-07-13</c:v>
                </c:pt>
                <c:pt idx="1489">
                  <c:v>2018-07-16</c:v>
                </c:pt>
                <c:pt idx="1490">
                  <c:v>2018-07-17</c:v>
                </c:pt>
                <c:pt idx="1491">
                  <c:v>2018-07-18</c:v>
                </c:pt>
                <c:pt idx="1492">
                  <c:v>2018-07-19</c:v>
                </c:pt>
                <c:pt idx="1493">
                  <c:v>2018-07-20</c:v>
                </c:pt>
                <c:pt idx="1494">
                  <c:v>2018-07-23</c:v>
                </c:pt>
                <c:pt idx="1495">
                  <c:v>2018-07-24</c:v>
                </c:pt>
                <c:pt idx="1496">
                  <c:v>2018-07-25</c:v>
                </c:pt>
                <c:pt idx="1497">
                  <c:v>2018-07-26</c:v>
                </c:pt>
                <c:pt idx="1498">
                  <c:v>2018-07-27</c:v>
                </c:pt>
                <c:pt idx="1499">
                  <c:v>2018-07-30</c:v>
                </c:pt>
                <c:pt idx="1500">
                  <c:v>2018-07-31</c:v>
                </c:pt>
                <c:pt idx="1501">
                  <c:v>2018-08-01</c:v>
                </c:pt>
                <c:pt idx="1502">
                  <c:v>2018-08-02</c:v>
                </c:pt>
                <c:pt idx="1503">
                  <c:v>2018-08-03</c:v>
                </c:pt>
                <c:pt idx="1504">
                  <c:v>2018-08-06</c:v>
                </c:pt>
                <c:pt idx="1505">
                  <c:v>2018-08-07</c:v>
                </c:pt>
                <c:pt idx="1506">
                  <c:v>2018-08-08</c:v>
                </c:pt>
                <c:pt idx="1507">
                  <c:v>2018-08-09</c:v>
                </c:pt>
                <c:pt idx="1508">
                  <c:v>2018-08-10</c:v>
                </c:pt>
                <c:pt idx="1509">
                  <c:v>2018-08-13</c:v>
                </c:pt>
                <c:pt idx="1510">
                  <c:v>2018-08-14</c:v>
                </c:pt>
                <c:pt idx="1511">
                  <c:v>2018-08-15</c:v>
                </c:pt>
                <c:pt idx="1512">
                  <c:v>2018-08-16</c:v>
                </c:pt>
                <c:pt idx="1513">
                  <c:v>2018-08-17</c:v>
                </c:pt>
                <c:pt idx="1514">
                  <c:v>2018-08-20</c:v>
                </c:pt>
                <c:pt idx="1515">
                  <c:v>2018-08-21</c:v>
                </c:pt>
                <c:pt idx="1516">
                  <c:v>2018-08-22</c:v>
                </c:pt>
                <c:pt idx="1517">
                  <c:v>2018-08-23</c:v>
                </c:pt>
                <c:pt idx="1518">
                  <c:v>2018-08-24</c:v>
                </c:pt>
                <c:pt idx="1519">
                  <c:v>2018-08-27</c:v>
                </c:pt>
                <c:pt idx="1520">
                  <c:v>2018-08-28</c:v>
                </c:pt>
                <c:pt idx="1521">
                  <c:v>2018-08-29</c:v>
                </c:pt>
                <c:pt idx="1522">
                  <c:v>2018-08-30</c:v>
                </c:pt>
                <c:pt idx="1523">
                  <c:v>2018-08-31</c:v>
                </c:pt>
                <c:pt idx="1524">
                  <c:v>2018-09-04</c:v>
                </c:pt>
                <c:pt idx="1525">
                  <c:v>2018-09-05</c:v>
                </c:pt>
                <c:pt idx="1526">
                  <c:v>2018-09-06</c:v>
                </c:pt>
                <c:pt idx="1527">
                  <c:v>2018-09-07</c:v>
                </c:pt>
                <c:pt idx="1528">
                  <c:v>2018-09-10</c:v>
                </c:pt>
                <c:pt idx="1529">
                  <c:v>2018-09-11</c:v>
                </c:pt>
                <c:pt idx="1530">
                  <c:v>2018-09-12</c:v>
                </c:pt>
                <c:pt idx="1531">
                  <c:v>2018-09-13</c:v>
                </c:pt>
                <c:pt idx="1532">
                  <c:v>2018-09-14</c:v>
                </c:pt>
                <c:pt idx="1533">
                  <c:v>2018-09-17</c:v>
                </c:pt>
                <c:pt idx="1534">
                  <c:v>2018-09-18</c:v>
                </c:pt>
                <c:pt idx="1535">
                  <c:v>2018-09-19</c:v>
                </c:pt>
                <c:pt idx="1536">
                  <c:v>2018-09-20</c:v>
                </c:pt>
                <c:pt idx="1537">
                  <c:v>2018-09-21</c:v>
                </c:pt>
                <c:pt idx="1538">
                  <c:v>2018-09-24</c:v>
                </c:pt>
                <c:pt idx="1539">
                  <c:v>2018-09-25</c:v>
                </c:pt>
                <c:pt idx="1540">
                  <c:v>2018-09-26</c:v>
                </c:pt>
                <c:pt idx="1541">
                  <c:v>2018-09-27</c:v>
                </c:pt>
                <c:pt idx="1542">
                  <c:v>2018-09-28</c:v>
                </c:pt>
                <c:pt idx="1543">
                  <c:v>2018-10-01</c:v>
                </c:pt>
                <c:pt idx="1544">
                  <c:v>2018-10-02</c:v>
                </c:pt>
                <c:pt idx="1545">
                  <c:v>2018-10-03</c:v>
                </c:pt>
                <c:pt idx="1546">
                  <c:v>2018-10-04</c:v>
                </c:pt>
                <c:pt idx="1547">
                  <c:v>2018-10-05</c:v>
                </c:pt>
                <c:pt idx="1548">
                  <c:v>2018-10-08</c:v>
                </c:pt>
                <c:pt idx="1549">
                  <c:v>2018-10-09</c:v>
                </c:pt>
                <c:pt idx="1550">
                  <c:v>2018-10-10</c:v>
                </c:pt>
                <c:pt idx="1551">
                  <c:v>2018-10-11</c:v>
                </c:pt>
                <c:pt idx="1552">
                  <c:v>2018-10-12</c:v>
                </c:pt>
                <c:pt idx="1553">
                  <c:v>2018-10-15</c:v>
                </c:pt>
                <c:pt idx="1554">
                  <c:v>2018-10-16</c:v>
                </c:pt>
                <c:pt idx="1555">
                  <c:v>2018-10-17</c:v>
                </c:pt>
                <c:pt idx="1556">
                  <c:v>2018-10-18</c:v>
                </c:pt>
                <c:pt idx="1557">
                  <c:v>2018-10-19</c:v>
                </c:pt>
                <c:pt idx="1558">
                  <c:v>2018-10-22</c:v>
                </c:pt>
                <c:pt idx="1559">
                  <c:v>2018-10-23</c:v>
                </c:pt>
                <c:pt idx="1560">
                  <c:v>2018-10-24</c:v>
                </c:pt>
                <c:pt idx="1561">
                  <c:v>2018-10-25</c:v>
                </c:pt>
                <c:pt idx="1562">
                  <c:v>2018-10-26</c:v>
                </c:pt>
                <c:pt idx="1563">
                  <c:v>2018-10-29</c:v>
                </c:pt>
                <c:pt idx="1564">
                  <c:v>2018-10-30</c:v>
                </c:pt>
                <c:pt idx="1565">
                  <c:v>2018-10-31</c:v>
                </c:pt>
                <c:pt idx="1566">
                  <c:v>2018-11-01</c:v>
                </c:pt>
                <c:pt idx="1567">
                  <c:v>2018-11-02</c:v>
                </c:pt>
                <c:pt idx="1568">
                  <c:v>2018-11-05</c:v>
                </c:pt>
                <c:pt idx="1569">
                  <c:v>2018-11-06</c:v>
                </c:pt>
                <c:pt idx="1570">
                  <c:v>2018-11-07</c:v>
                </c:pt>
                <c:pt idx="1571">
                  <c:v>2018-11-08</c:v>
                </c:pt>
                <c:pt idx="1572">
                  <c:v>2018-11-09</c:v>
                </c:pt>
                <c:pt idx="1573">
                  <c:v>2018-11-12</c:v>
                </c:pt>
                <c:pt idx="1574">
                  <c:v>2018-11-13</c:v>
                </c:pt>
                <c:pt idx="1575">
                  <c:v>2018-11-14</c:v>
                </c:pt>
                <c:pt idx="1576">
                  <c:v>2018-11-15</c:v>
                </c:pt>
                <c:pt idx="1577">
                  <c:v>2018-11-16</c:v>
                </c:pt>
                <c:pt idx="1578">
                  <c:v>2018-11-19</c:v>
                </c:pt>
                <c:pt idx="1579">
                  <c:v>2018-11-20</c:v>
                </c:pt>
                <c:pt idx="1580">
                  <c:v>2018-11-21</c:v>
                </c:pt>
                <c:pt idx="1581">
                  <c:v>2018-11-23</c:v>
                </c:pt>
                <c:pt idx="1582">
                  <c:v>2018-11-26</c:v>
                </c:pt>
                <c:pt idx="1583">
                  <c:v>2018-11-27</c:v>
                </c:pt>
                <c:pt idx="1584">
                  <c:v>2018-11-28</c:v>
                </c:pt>
                <c:pt idx="1585">
                  <c:v>2018-11-29</c:v>
                </c:pt>
                <c:pt idx="1586">
                  <c:v>2018-11-30</c:v>
                </c:pt>
                <c:pt idx="1587">
                  <c:v>2018-12-03</c:v>
                </c:pt>
                <c:pt idx="1588">
                  <c:v>2018-12-04</c:v>
                </c:pt>
                <c:pt idx="1589">
                  <c:v>2018-12-06</c:v>
                </c:pt>
                <c:pt idx="1590">
                  <c:v>2018-12-07</c:v>
                </c:pt>
                <c:pt idx="1591">
                  <c:v>2018-12-10</c:v>
                </c:pt>
                <c:pt idx="1592">
                  <c:v>2018-12-11</c:v>
                </c:pt>
                <c:pt idx="1593">
                  <c:v>2018-12-12</c:v>
                </c:pt>
                <c:pt idx="1594">
                  <c:v>2018-12-13</c:v>
                </c:pt>
                <c:pt idx="1595">
                  <c:v>2018-12-14</c:v>
                </c:pt>
                <c:pt idx="1596">
                  <c:v>2018-12-17</c:v>
                </c:pt>
                <c:pt idx="1597">
                  <c:v>2018-12-18</c:v>
                </c:pt>
                <c:pt idx="1598">
                  <c:v>2018-12-19</c:v>
                </c:pt>
                <c:pt idx="1599">
                  <c:v>2018-12-20</c:v>
                </c:pt>
                <c:pt idx="1600">
                  <c:v>2018-12-21</c:v>
                </c:pt>
                <c:pt idx="1601">
                  <c:v>2018-12-24</c:v>
                </c:pt>
                <c:pt idx="1602">
                  <c:v>2018-12-26</c:v>
                </c:pt>
                <c:pt idx="1603">
                  <c:v>2018-12-27</c:v>
                </c:pt>
                <c:pt idx="1604">
                  <c:v>2018-12-28</c:v>
                </c:pt>
                <c:pt idx="1605">
                  <c:v>2018-12-31</c:v>
                </c:pt>
                <c:pt idx="1606">
                  <c:v>2019-01-02</c:v>
                </c:pt>
                <c:pt idx="1607">
                  <c:v>2019-01-03</c:v>
                </c:pt>
                <c:pt idx="1608">
                  <c:v>2019-01-04</c:v>
                </c:pt>
                <c:pt idx="1609">
                  <c:v>2019-01-07</c:v>
                </c:pt>
                <c:pt idx="1610">
                  <c:v>2019-01-08</c:v>
                </c:pt>
                <c:pt idx="1611">
                  <c:v>2019-01-09</c:v>
                </c:pt>
                <c:pt idx="1612">
                  <c:v>2019-01-10</c:v>
                </c:pt>
                <c:pt idx="1613">
                  <c:v>2019-01-11</c:v>
                </c:pt>
                <c:pt idx="1614">
                  <c:v>2019-01-14</c:v>
                </c:pt>
                <c:pt idx="1615">
                  <c:v>2019-01-15</c:v>
                </c:pt>
                <c:pt idx="1616">
                  <c:v>2019-01-16</c:v>
                </c:pt>
                <c:pt idx="1617">
                  <c:v>2019-01-17</c:v>
                </c:pt>
                <c:pt idx="1618">
                  <c:v>2019-01-18</c:v>
                </c:pt>
                <c:pt idx="1619">
                  <c:v>2019-01-22</c:v>
                </c:pt>
                <c:pt idx="1620">
                  <c:v>2019-01-23</c:v>
                </c:pt>
                <c:pt idx="1621">
                  <c:v>2019-01-24</c:v>
                </c:pt>
                <c:pt idx="1622">
                  <c:v>2019-01-25</c:v>
                </c:pt>
                <c:pt idx="1623">
                  <c:v>2019-01-28</c:v>
                </c:pt>
                <c:pt idx="1624">
                  <c:v>2019-01-29</c:v>
                </c:pt>
                <c:pt idx="1625">
                  <c:v>2019-01-30</c:v>
                </c:pt>
                <c:pt idx="1626">
                  <c:v>2019-01-31</c:v>
                </c:pt>
                <c:pt idx="1627">
                  <c:v>2019-02-01</c:v>
                </c:pt>
                <c:pt idx="1628">
                  <c:v>2019-02-04</c:v>
                </c:pt>
                <c:pt idx="1629">
                  <c:v>2019-02-05</c:v>
                </c:pt>
                <c:pt idx="1630">
                  <c:v>2019-02-06</c:v>
                </c:pt>
                <c:pt idx="1631">
                  <c:v>2019-02-07</c:v>
                </c:pt>
                <c:pt idx="1632">
                  <c:v>2019-02-08</c:v>
                </c:pt>
                <c:pt idx="1633">
                  <c:v>2019-02-11</c:v>
                </c:pt>
                <c:pt idx="1634">
                  <c:v>2019-02-12</c:v>
                </c:pt>
                <c:pt idx="1635">
                  <c:v>2019-02-13</c:v>
                </c:pt>
                <c:pt idx="1636">
                  <c:v>2019-02-14</c:v>
                </c:pt>
                <c:pt idx="1637">
                  <c:v>2019-02-15</c:v>
                </c:pt>
                <c:pt idx="1638">
                  <c:v>2019-02-19</c:v>
                </c:pt>
                <c:pt idx="1639">
                  <c:v>2019-02-20</c:v>
                </c:pt>
                <c:pt idx="1640">
                  <c:v>2019-02-21</c:v>
                </c:pt>
                <c:pt idx="1641">
                  <c:v>2019-02-22</c:v>
                </c:pt>
                <c:pt idx="1642">
                  <c:v>2019-02-25</c:v>
                </c:pt>
                <c:pt idx="1643">
                  <c:v>2019-02-26</c:v>
                </c:pt>
                <c:pt idx="1644">
                  <c:v>2019-02-27</c:v>
                </c:pt>
                <c:pt idx="1645">
                  <c:v>2019-02-28</c:v>
                </c:pt>
                <c:pt idx="1646">
                  <c:v>2019-03-01</c:v>
                </c:pt>
                <c:pt idx="1647">
                  <c:v>2019-03-04</c:v>
                </c:pt>
                <c:pt idx="1648">
                  <c:v>2019-03-05</c:v>
                </c:pt>
                <c:pt idx="1649">
                  <c:v>2019-03-06</c:v>
                </c:pt>
                <c:pt idx="1650">
                  <c:v>2019-03-07</c:v>
                </c:pt>
                <c:pt idx="1651">
                  <c:v>2019-03-08</c:v>
                </c:pt>
                <c:pt idx="1652">
                  <c:v>2019-03-11</c:v>
                </c:pt>
                <c:pt idx="1653">
                  <c:v>2019-03-12</c:v>
                </c:pt>
                <c:pt idx="1654">
                  <c:v>2019-03-13</c:v>
                </c:pt>
                <c:pt idx="1655">
                  <c:v>2019-03-14</c:v>
                </c:pt>
                <c:pt idx="1656">
                  <c:v>2019-03-15</c:v>
                </c:pt>
                <c:pt idx="1657">
                  <c:v>2019-03-18</c:v>
                </c:pt>
                <c:pt idx="1658">
                  <c:v>2019-03-19</c:v>
                </c:pt>
                <c:pt idx="1659">
                  <c:v>2019-03-20</c:v>
                </c:pt>
                <c:pt idx="1660">
                  <c:v>2019-03-21</c:v>
                </c:pt>
                <c:pt idx="1661">
                  <c:v>2019-03-22</c:v>
                </c:pt>
                <c:pt idx="1662">
                  <c:v>2019-03-25</c:v>
                </c:pt>
                <c:pt idx="1663">
                  <c:v>2019-03-26</c:v>
                </c:pt>
                <c:pt idx="1664">
                  <c:v>2019-03-27</c:v>
                </c:pt>
                <c:pt idx="1665">
                  <c:v>2019-03-28</c:v>
                </c:pt>
                <c:pt idx="1666">
                  <c:v>2019-03-29</c:v>
                </c:pt>
                <c:pt idx="1667">
                  <c:v>2019-04-01</c:v>
                </c:pt>
                <c:pt idx="1668">
                  <c:v>2019-04-02</c:v>
                </c:pt>
                <c:pt idx="1669">
                  <c:v>2019-04-03</c:v>
                </c:pt>
                <c:pt idx="1670">
                  <c:v>2019-04-04</c:v>
                </c:pt>
                <c:pt idx="1671">
                  <c:v>2019-04-05</c:v>
                </c:pt>
                <c:pt idx="1672">
                  <c:v>2019-04-08</c:v>
                </c:pt>
                <c:pt idx="1673">
                  <c:v>2019-04-09</c:v>
                </c:pt>
                <c:pt idx="1674">
                  <c:v>2019-04-10</c:v>
                </c:pt>
                <c:pt idx="1675">
                  <c:v>2019-04-11</c:v>
                </c:pt>
                <c:pt idx="1676">
                  <c:v>2019-04-12</c:v>
                </c:pt>
                <c:pt idx="1677">
                  <c:v>2019-04-15</c:v>
                </c:pt>
                <c:pt idx="1678">
                  <c:v>2019-04-16</c:v>
                </c:pt>
                <c:pt idx="1679">
                  <c:v>2019-04-17</c:v>
                </c:pt>
                <c:pt idx="1680">
                  <c:v>2019-04-18</c:v>
                </c:pt>
                <c:pt idx="1681">
                  <c:v>2019-04-22</c:v>
                </c:pt>
                <c:pt idx="1682">
                  <c:v>2019-04-23</c:v>
                </c:pt>
                <c:pt idx="1683">
                  <c:v>2019-04-24</c:v>
                </c:pt>
                <c:pt idx="1684">
                  <c:v>2019-04-25</c:v>
                </c:pt>
                <c:pt idx="1685">
                  <c:v>2019-04-26</c:v>
                </c:pt>
                <c:pt idx="1686">
                  <c:v>2019-04-29</c:v>
                </c:pt>
                <c:pt idx="1687">
                  <c:v>2019-04-30</c:v>
                </c:pt>
                <c:pt idx="1688">
                  <c:v>2019-05-01</c:v>
                </c:pt>
                <c:pt idx="1689">
                  <c:v>2019-05-02</c:v>
                </c:pt>
                <c:pt idx="1690">
                  <c:v>2019-05-03</c:v>
                </c:pt>
                <c:pt idx="1691">
                  <c:v>2019-05-06</c:v>
                </c:pt>
                <c:pt idx="1692">
                  <c:v>2019-05-07</c:v>
                </c:pt>
                <c:pt idx="1693">
                  <c:v>2019-05-08</c:v>
                </c:pt>
                <c:pt idx="1694">
                  <c:v>2019-05-09</c:v>
                </c:pt>
                <c:pt idx="1695">
                  <c:v>2019-05-10</c:v>
                </c:pt>
                <c:pt idx="1696">
                  <c:v>2019-05-13</c:v>
                </c:pt>
                <c:pt idx="1697">
                  <c:v>2019-05-14</c:v>
                </c:pt>
                <c:pt idx="1698">
                  <c:v>2019-05-15</c:v>
                </c:pt>
                <c:pt idx="1699">
                  <c:v>2019-05-16</c:v>
                </c:pt>
                <c:pt idx="1700">
                  <c:v>2019-05-17</c:v>
                </c:pt>
                <c:pt idx="1701">
                  <c:v>2019-05-20</c:v>
                </c:pt>
                <c:pt idx="1702">
                  <c:v>2019-05-21</c:v>
                </c:pt>
                <c:pt idx="1703">
                  <c:v>2019-05-22</c:v>
                </c:pt>
                <c:pt idx="1704">
                  <c:v>2019-05-23</c:v>
                </c:pt>
                <c:pt idx="1705">
                  <c:v>2019-05-24</c:v>
                </c:pt>
                <c:pt idx="1706">
                  <c:v>2019-05-28</c:v>
                </c:pt>
                <c:pt idx="1707">
                  <c:v>2019-05-29</c:v>
                </c:pt>
                <c:pt idx="1708">
                  <c:v>2019-05-30</c:v>
                </c:pt>
                <c:pt idx="1709">
                  <c:v>2019-05-31</c:v>
                </c:pt>
                <c:pt idx="1710">
                  <c:v>2019-06-03</c:v>
                </c:pt>
                <c:pt idx="1711">
                  <c:v>2019-06-04</c:v>
                </c:pt>
                <c:pt idx="1712">
                  <c:v>2019-06-05</c:v>
                </c:pt>
                <c:pt idx="1713">
                  <c:v>2019-06-06</c:v>
                </c:pt>
                <c:pt idx="1714">
                  <c:v>2019-06-07</c:v>
                </c:pt>
                <c:pt idx="1715">
                  <c:v>2019-06-10</c:v>
                </c:pt>
                <c:pt idx="1716">
                  <c:v>2019-06-11</c:v>
                </c:pt>
                <c:pt idx="1717">
                  <c:v>2019-06-12</c:v>
                </c:pt>
                <c:pt idx="1718">
                  <c:v>2019-06-13</c:v>
                </c:pt>
                <c:pt idx="1719">
                  <c:v>2019-06-14</c:v>
                </c:pt>
                <c:pt idx="1720">
                  <c:v>2019-06-17</c:v>
                </c:pt>
                <c:pt idx="1721">
                  <c:v>2019-06-18</c:v>
                </c:pt>
                <c:pt idx="1722">
                  <c:v>2019-06-19</c:v>
                </c:pt>
                <c:pt idx="1723">
                  <c:v>2019-06-20</c:v>
                </c:pt>
                <c:pt idx="1724">
                  <c:v>2019-06-21</c:v>
                </c:pt>
                <c:pt idx="1725">
                  <c:v>2019-06-24</c:v>
                </c:pt>
                <c:pt idx="1726">
                  <c:v>2019-06-25</c:v>
                </c:pt>
                <c:pt idx="1727">
                  <c:v>2019-06-26</c:v>
                </c:pt>
                <c:pt idx="1728">
                  <c:v>2019-06-27</c:v>
                </c:pt>
                <c:pt idx="1729">
                  <c:v>2019-06-28</c:v>
                </c:pt>
                <c:pt idx="1730">
                  <c:v>2019-07-01</c:v>
                </c:pt>
                <c:pt idx="1731">
                  <c:v>2019-07-02</c:v>
                </c:pt>
                <c:pt idx="1732">
                  <c:v>2019-07-03</c:v>
                </c:pt>
                <c:pt idx="1733">
                  <c:v>2019-07-05</c:v>
                </c:pt>
                <c:pt idx="1734">
                  <c:v>2019-07-08</c:v>
                </c:pt>
                <c:pt idx="1735">
                  <c:v>2019-07-09</c:v>
                </c:pt>
                <c:pt idx="1736">
                  <c:v>2019-07-10</c:v>
                </c:pt>
                <c:pt idx="1737">
                  <c:v>2019-07-11</c:v>
                </c:pt>
                <c:pt idx="1738">
                  <c:v>2019-07-12</c:v>
                </c:pt>
                <c:pt idx="1739">
                  <c:v>2019-07-15</c:v>
                </c:pt>
                <c:pt idx="1740">
                  <c:v>2019-07-16</c:v>
                </c:pt>
                <c:pt idx="1741">
                  <c:v>2019-07-17</c:v>
                </c:pt>
                <c:pt idx="1742">
                  <c:v>2019-07-18</c:v>
                </c:pt>
                <c:pt idx="1743">
                  <c:v>2019-07-19</c:v>
                </c:pt>
                <c:pt idx="1744">
                  <c:v>2019-07-22</c:v>
                </c:pt>
                <c:pt idx="1745">
                  <c:v>2019-07-23</c:v>
                </c:pt>
                <c:pt idx="1746">
                  <c:v>2019-07-24</c:v>
                </c:pt>
                <c:pt idx="1747">
                  <c:v>2019-07-25</c:v>
                </c:pt>
                <c:pt idx="1748">
                  <c:v>2019-07-26</c:v>
                </c:pt>
                <c:pt idx="1749">
                  <c:v>2019-07-29</c:v>
                </c:pt>
                <c:pt idx="1750">
                  <c:v>2019-07-30</c:v>
                </c:pt>
                <c:pt idx="1751">
                  <c:v>2019-07-31</c:v>
                </c:pt>
                <c:pt idx="1752">
                  <c:v>2019-08-01</c:v>
                </c:pt>
                <c:pt idx="1753">
                  <c:v>2019-08-02</c:v>
                </c:pt>
                <c:pt idx="1754">
                  <c:v>2019-08-05</c:v>
                </c:pt>
                <c:pt idx="1755">
                  <c:v>2019-08-06</c:v>
                </c:pt>
                <c:pt idx="1756">
                  <c:v>2019-08-07</c:v>
                </c:pt>
                <c:pt idx="1757">
                  <c:v>2019-08-08</c:v>
                </c:pt>
                <c:pt idx="1758">
                  <c:v>2019-08-09</c:v>
                </c:pt>
                <c:pt idx="1759">
                  <c:v>2019-08-12</c:v>
                </c:pt>
                <c:pt idx="1760">
                  <c:v>2019-08-13</c:v>
                </c:pt>
                <c:pt idx="1761">
                  <c:v>2019-08-14</c:v>
                </c:pt>
                <c:pt idx="1762">
                  <c:v>2019-08-15</c:v>
                </c:pt>
                <c:pt idx="1763">
                  <c:v>2019-08-16</c:v>
                </c:pt>
                <c:pt idx="1764">
                  <c:v>2019-08-19</c:v>
                </c:pt>
                <c:pt idx="1765">
                  <c:v>2019-08-20</c:v>
                </c:pt>
                <c:pt idx="1766">
                  <c:v>2019-08-21</c:v>
                </c:pt>
                <c:pt idx="1767">
                  <c:v>2019-08-22</c:v>
                </c:pt>
                <c:pt idx="1768">
                  <c:v>2019-08-23</c:v>
                </c:pt>
                <c:pt idx="1769">
                  <c:v>2019-08-26</c:v>
                </c:pt>
                <c:pt idx="1770">
                  <c:v>2019-08-27</c:v>
                </c:pt>
                <c:pt idx="1771">
                  <c:v>2019-08-28</c:v>
                </c:pt>
                <c:pt idx="1772">
                  <c:v>2019-08-29</c:v>
                </c:pt>
                <c:pt idx="1773">
                  <c:v>2019-08-30</c:v>
                </c:pt>
                <c:pt idx="1774">
                  <c:v>2019-09-03</c:v>
                </c:pt>
                <c:pt idx="1775">
                  <c:v>2019-09-04</c:v>
                </c:pt>
                <c:pt idx="1776">
                  <c:v>2019-09-05</c:v>
                </c:pt>
                <c:pt idx="1777">
                  <c:v>2019-09-06</c:v>
                </c:pt>
                <c:pt idx="1778">
                  <c:v>2019-09-09</c:v>
                </c:pt>
                <c:pt idx="1779">
                  <c:v>2019-09-10</c:v>
                </c:pt>
                <c:pt idx="1780">
                  <c:v>2019-09-11</c:v>
                </c:pt>
                <c:pt idx="1781">
                  <c:v>2019-09-12</c:v>
                </c:pt>
                <c:pt idx="1782">
                  <c:v>2019-09-13</c:v>
                </c:pt>
                <c:pt idx="1783">
                  <c:v>2019-09-16</c:v>
                </c:pt>
                <c:pt idx="1784">
                  <c:v>2019-09-17</c:v>
                </c:pt>
                <c:pt idx="1785">
                  <c:v>2019-09-18</c:v>
                </c:pt>
                <c:pt idx="1786">
                  <c:v>2019-09-19</c:v>
                </c:pt>
                <c:pt idx="1787">
                  <c:v>2019-09-20</c:v>
                </c:pt>
                <c:pt idx="1788">
                  <c:v>2019-09-23</c:v>
                </c:pt>
                <c:pt idx="1789">
                  <c:v>2019-09-24</c:v>
                </c:pt>
                <c:pt idx="1790">
                  <c:v>2019-09-25</c:v>
                </c:pt>
                <c:pt idx="1791">
                  <c:v>2019-09-26</c:v>
                </c:pt>
                <c:pt idx="1792">
                  <c:v>2019-09-27</c:v>
                </c:pt>
                <c:pt idx="1793">
                  <c:v>2019-09-30</c:v>
                </c:pt>
                <c:pt idx="1794">
                  <c:v>2019-10-01</c:v>
                </c:pt>
                <c:pt idx="1795">
                  <c:v>2019-10-02</c:v>
                </c:pt>
                <c:pt idx="1796">
                  <c:v>2019-10-03</c:v>
                </c:pt>
                <c:pt idx="1797">
                  <c:v>2019-10-04</c:v>
                </c:pt>
                <c:pt idx="1798">
                  <c:v>2019-10-07</c:v>
                </c:pt>
                <c:pt idx="1799">
                  <c:v>2019-10-08</c:v>
                </c:pt>
                <c:pt idx="1800">
                  <c:v>2019-10-09</c:v>
                </c:pt>
                <c:pt idx="1801">
                  <c:v>2019-10-10</c:v>
                </c:pt>
                <c:pt idx="1802">
                  <c:v>2019-10-11</c:v>
                </c:pt>
                <c:pt idx="1803">
                  <c:v>2019-10-14</c:v>
                </c:pt>
                <c:pt idx="1804">
                  <c:v>2019-10-15</c:v>
                </c:pt>
                <c:pt idx="1805">
                  <c:v>2019-10-16</c:v>
                </c:pt>
                <c:pt idx="1806">
                  <c:v>2019-10-17</c:v>
                </c:pt>
                <c:pt idx="1807">
                  <c:v>2019-10-18</c:v>
                </c:pt>
                <c:pt idx="1808">
                  <c:v>2019-10-21</c:v>
                </c:pt>
                <c:pt idx="1809">
                  <c:v>2019-10-22</c:v>
                </c:pt>
                <c:pt idx="1810">
                  <c:v>2019-10-23</c:v>
                </c:pt>
                <c:pt idx="1811">
                  <c:v>2019-10-24</c:v>
                </c:pt>
                <c:pt idx="1812">
                  <c:v>2019-10-25</c:v>
                </c:pt>
                <c:pt idx="1813">
                  <c:v>2019-10-28</c:v>
                </c:pt>
                <c:pt idx="1814">
                  <c:v>2019-10-29</c:v>
                </c:pt>
                <c:pt idx="1815">
                  <c:v>2019-10-30</c:v>
                </c:pt>
                <c:pt idx="1816">
                  <c:v>2019-10-31</c:v>
                </c:pt>
                <c:pt idx="1817">
                  <c:v>2019-11-01</c:v>
                </c:pt>
                <c:pt idx="1818">
                  <c:v>2019-11-04</c:v>
                </c:pt>
                <c:pt idx="1819">
                  <c:v>2019-11-05</c:v>
                </c:pt>
                <c:pt idx="1820">
                  <c:v>2019-11-06</c:v>
                </c:pt>
                <c:pt idx="1821">
                  <c:v>2019-11-07</c:v>
                </c:pt>
                <c:pt idx="1822">
                  <c:v>2019-11-08</c:v>
                </c:pt>
                <c:pt idx="1823">
                  <c:v>2019-11-11</c:v>
                </c:pt>
                <c:pt idx="1824">
                  <c:v>2019-11-12</c:v>
                </c:pt>
                <c:pt idx="1825">
                  <c:v>2019-11-13</c:v>
                </c:pt>
                <c:pt idx="1826">
                  <c:v>2019-11-14</c:v>
                </c:pt>
                <c:pt idx="1827">
                  <c:v>2019-11-15</c:v>
                </c:pt>
                <c:pt idx="1828">
                  <c:v>2019-11-18</c:v>
                </c:pt>
                <c:pt idx="1829">
                  <c:v>2019-11-19</c:v>
                </c:pt>
                <c:pt idx="1830">
                  <c:v>2019-11-20</c:v>
                </c:pt>
                <c:pt idx="1831">
                  <c:v>2019-11-21</c:v>
                </c:pt>
                <c:pt idx="1832">
                  <c:v>2019-11-22</c:v>
                </c:pt>
                <c:pt idx="1833">
                  <c:v>2019-11-25</c:v>
                </c:pt>
                <c:pt idx="1834">
                  <c:v>2019-11-26</c:v>
                </c:pt>
                <c:pt idx="1835">
                  <c:v>2019-11-27</c:v>
                </c:pt>
                <c:pt idx="1836">
                  <c:v>2019-11-29</c:v>
                </c:pt>
                <c:pt idx="1837">
                  <c:v>2019-12-02</c:v>
                </c:pt>
                <c:pt idx="1838">
                  <c:v>2019-12-03</c:v>
                </c:pt>
                <c:pt idx="1839">
                  <c:v>2019-12-04</c:v>
                </c:pt>
                <c:pt idx="1840">
                  <c:v>2019-12-05</c:v>
                </c:pt>
                <c:pt idx="1841">
                  <c:v>2019-12-06</c:v>
                </c:pt>
                <c:pt idx="1842">
                  <c:v>2019-12-09</c:v>
                </c:pt>
                <c:pt idx="1843">
                  <c:v>2019-12-10</c:v>
                </c:pt>
                <c:pt idx="1844">
                  <c:v>2019-12-11</c:v>
                </c:pt>
                <c:pt idx="1845">
                  <c:v>2019-12-12</c:v>
                </c:pt>
                <c:pt idx="1846">
                  <c:v>2019-12-13</c:v>
                </c:pt>
                <c:pt idx="1847">
                  <c:v>2019-12-16</c:v>
                </c:pt>
                <c:pt idx="1848">
                  <c:v>2019-12-17</c:v>
                </c:pt>
                <c:pt idx="1849">
                  <c:v>2019-12-18</c:v>
                </c:pt>
                <c:pt idx="1850">
                  <c:v>2019-12-19</c:v>
                </c:pt>
                <c:pt idx="1851">
                  <c:v>2019-12-20</c:v>
                </c:pt>
                <c:pt idx="1852">
                  <c:v>2019-12-23</c:v>
                </c:pt>
                <c:pt idx="1853">
                  <c:v>2019-12-24</c:v>
                </c:pt>
                <c:pt idx="1854">
                  <c:v>2019-12-26</c:v>
                </c:pt>
                <c:pt idx="1855">
                  <c:v>2019-12-27</c:v>
                </c:pt>
                <c:pt idx="1856">
                  <c:v>2019-12-30</c:v>
                </c:pt>
                <c:pt idx="1857">
                  <c:v>2019-12-31</c:v>
                </c:pt>
                <c:pt idx="1858">
                  <c:v>2020-01-02</c:v>
                </c:pt>
                <c:pt idx="1859">
                  <c:v>2020-01-03</c:v>
                </c:pt>
                <c:pt idx="1860">
                  <c:v>2020-01-06</c:v>
                </c:pt>
                <c:pt idx="1861">
                  <c:v>2020-01-07</c:v>
                </c:pt>
                <c:pt idx="1862">
                  <c:v>2020-01-08</c:v>
                </c:pt>
                <c:pt idx="1863">
                  <c:v>2020-01-09</c:v>
                </c:pt>
                <c:pt idx="1864">
                  <c:v>2020-01-10</c:v>
                </c:pt>
                <c:pt idx="1865">
                  <c:v>2020-01-13</c:v>
                </c:pt>
                <c:pt idx="1866">
                  <c:v>2020-01-14</c:v>
                </c:pt>
                <c:pt idx="1867">
                  <c:v>2020-01-15</c:v>
                </c:pt>
                <c:pt idx="1868">
                  <c:v>2020-01-16</c:v>
                </c:pt>
                <c:pt idx="1869">
                  <c:v>2020-01-17</c:v>
                </c:pt>
                <c:pt idx="1870">
                  <c:v>2020-01-21</c:v>
                </c:pt>
                <c:pt idx="1871">
                  <c:v>2020-01-22</c:v>
                </c:pt>
                <c:pt idx="1872">
                  <c:v>2020-01-23</c:v>
                </c:pt>
                <c:pt idx="1873">
                  <c:v>2020-01-24</c:v>
                </c:pt>
                <c:pt idx="1874">
                  <c:v>2020-01-27</c:v>
                </c:pt>
                <c:pt idx="1875">
                  <c:v>2020-01-28</c:v>
                </c:pt>
                <c:pt idx="1876">
                  <c:v>2020-01-29</c:v>
                </c:pt>
                <c:pt idx="1877">
                  <c:v>2020-01-30</c:v>
                </c:pt>
                <c:pt idx="1878">
                  <c:v>2020-01-31</c:v>
                </c:pt>
                <c:pt idx="1879">
                  <c:v>2020-02-03</c:v>
                </c:pt>
                <c:pt idx="1880">
                  <c:v>2020-02-04</c:v>
                </c:pt>
                <c:pt idx="1881">
                  <c:v>2020-02-05</c:v>
                </c:pt>
                <c:pt idx="1882">
                  <c:v>2020-02-06</c:v>
                </c:pt>
                <c:pt idx="1883">
                  <c:v>2020-02-07</c:v>
                </c:pt>
                <c:pt idx="1884">
                  <c:v>2020-02-10</c:v>
                </c:pt>
                <c:pt idx="1885">
                  <c:v>2020-02-11</c:v>
                </c:pt>
                <c:pt idx="1886">
                  <c:v>2020-02-12</c:v>
                </c:pt>
                <c:pt idx="1887">
                  <c:v>2020-02-13</c:v>
                </c:pt>
                <c:pt idx="1888">
                  <c:v>2020-02-14</c:v>
                </c:pt>
                <c:pt idx="1889">
                  <c:v>2020-02-18</c:v>
                </c:pt>
                <c:pt idx="1890">
                  <c:v>2020-02-19</c:v>
                </c:pt>
                <c:pt idx="1891">
                  <c:v>2020-02-20</c:v>
                </c:pt>
                <c:pt idx="1892">
                  <c:v>2020-02-21</c:v>
                </c:pt>
                <c:pt idx="1893">
                  <c:v>2020-02-24</c:v>
                </c:pt>
                <c:pt idx="1894">
                  <c:v>2020-02-25</c:v>
                </c:pt>
                <c:pt idx="1895">
                  <c:v>2020-02-26</c:v>
                </c:pt>
                <c:pt idx="1896">
                  <c:v>2020-02-27</c:v>
                </c:pt>
                <c:pt idx="1897">
                  <c:v>2020-02-28</c:v>
                </c:pt>
                <c:pt idx="1898">
                  <c:v>2020-03-02</c:v>
                </c:pt>
                <c:pt idx="1899">
                  <c:v>2020-03-03</c:v>
                </c:pt>
                <c:pt idx="1900">
                  <c:v>2020-03-04</c:v>
                </c:pt>
                <c:pt idx="1901">
                  <c:v>2020-03-05</c:v>
                </c:pt>
                <c:pt idx="1902">
                  <c:v>2020-03-06</c:v>
                </c:pt>
                <c:pt idx="1903">
                  <c:v>2020-03-09</c:v>
                </c:pt>
                <c:pt idx="1904">
                  <c:v>2020-03-10</c:v>
                </c:pt>
                <c:pt idx="1905">
                  <c:v>2020-03-11</c:v>
                </c:pt>
                <c:pt idx="1906">
                  <c:v>2020-03-12</c:v>
                </c:pt>
                <c:pt idx="1907">
                  <c:v>2020-03-13</c:v>
                </c:pt>
                <c:pt idx="1908">
                  <c:v>2020-03-16</c:v>
                </c:pt>
                <c:pt idx="1909">
                  <c:v>2020-03-17</c:v>
                </c:pt>
                <c:pt idx="1910">
                  <c:v>2020-03-18</c:v>
                </c:pt>
                <c:pt idx="1911">
                  <c:v>2020-03-19</c:v>
                </c:pt>
                <c:pt idx="1912">
                  <c:v>2020-03-20</c:v>
                </c:pt>
                <c:pt idx="1913">
                  <c:v>2020-03-23</c:v>
                </c:pt>
                <c:pt idx="1914">
                  <c:v>2020-03-24</c:v>
                </c:pt>
                <c:pt idx="1915">
                  <c:v>2020-03-25</c:v>
                </c:pt>
                <c:pt idx="1916">
                  <c:v>2020-03-26</c:v>
                </c:pt>
                <c:pt idx="1917">
                  <c:v>2020-03-27</c:v>
                </c:pt>
                <c:pt idx="1918">
                  <c:v>2020-03-30</c:v>
                </c:pt>
                <c:pt idx="1919">
                  <c:v>2020-03-31</c:v>
                </c:pt>
                <c:pt idx="1920">
                  <c:v>2020-04-01</c:v>
                </c:pt>
                <c:pt idx="1921">
                  <c:v>2020-04-02</c:v>
                </c:pt>
                <c:pt idx="1922">
                  <c:v>2020-04-03</c:v>
                </c:pt>
                <c:pt idx="1923">
                  <c:v>2020-04-06</c:v>
                </c:pt>
                <c:pt idx="1924">
                  <c:v>2020-04-07</c:v>
                </c:pt>
                <c:pt idx="1925">
                  <c:v>2020-04-08</c:v>
                </c:pt>
                <c:pt idx="1926">
                  <c:v>2020-04-09</c:v>
                </c:pt>
                <c:pt idx="1927">
                  <c:v>2020-04-13</c:v>
                </c:pt>
                <c:pt idx="1928">
                  <c:v>2020-04-14</c:v>
                </c:pt>
                <c:pt idx="1929">
                  <c:v>2020-04-15</c:v>
                </c:pt>
                <c:pt idx="1930">
                  <c:v>2020-04-16</c:v>
                </c:pt>
                <c:pt idx="1931">
                  <c:v>2020-04-17</c:v>
                </c:pt>
                <c:pt idx="1932">
                  <c:v>2020-04-20</c:v>
                </c:pt>
                <c:pt idx="1933">
                  <c:v>2020-04-21</c:v>
                </c:pt>
                <c:pt idx="1934">
                  <c:v>2020-04-22</c:v>
                </c:pt>
                <c:pt idx="1935">
                  <c:v>2020-04-23</c:v>
                </c:pt>
                <c:pt idx="1936">
                  <c:v>2020-04-24</c:v>
                </c:pt>
                <c:pt idx="1937">
                  <c:v>2020-04-27</c:v>
                </c:pt>
                <c:pt idx="1938">
                  <c:v>2020-04-28</c:v>
                </c:pt>
                <c:pt idx="1939">
                  <c:v>2020-04-29</c:v>
                </c:pt>
                <c:pt idx="1940">
                  <c:v>2020-04-30</c:v>
                </c:pt>
                <c:pt idx="1941">
                  <c:v>2020-05-01</c:v>
                </c:pt>
                <c:pt idx="1942">
                  <c:v>2020-05-04</c:v>
                </c:pt>
                <c:pt idx="1943">
                  <c:v>2020-05-05</c:v>
                </c:pt>
                <c:pt idx="1944">
                  <c:v>2020-05-06</c:v>
                </c:pt>
                <c:pt idx="1945">
                  <c:v>2020-05-07</c:v>
                </c:pt>
                <c:pt idx="1946">
                  <c:v>2020-05-08</c:v>
                </c:pt>
                <c:pt idx="1947">
                  <c:v>2020-05-11</c:v>
                </c:pt>
                <c:pt idx="1948">
                  <c:v>2020-05-12</c:v>
                </c:pt>
                <c:pt idx="1949">
                  <c:v>2020-05-13</c:v>
                </c:pt>
                <c:pt idx="1950">
                  <c:v>2020-05-14</c:v>
                </c:pt>
                <c:pt idx="1951">
                  <c:v>2020-05-15</c:v>
                </c:pt>
                <c:pt idx="1952">
                  <c:v>2020-05-18</c:v>
                </c:pt>
                <c:pt idx="1953">
                  <c:v>2020-05-19</c:v>
                </c:pt>
                <c:pt idx="1954">
                  <c:v>2020-05-20</c:v>
                </c:pt>
                <c:pt idx="1955">
                  <c:v>2020-05-21</c:v>
                </c:pt>
                <c:pt idx="1956">
                  <c:v>2020-05-22</c:v>
                </c:pt>
                <c:pt idx="1957">
                  <c:v>2020-05-26</c:v>
                </c:pt>
                <c:pt idx="1958">
                  <c:v>2020-05-27</c:v>
                </c:pt>
                <c:pt idx="1959">
                  <c:v>2020-05-28</c:v>
                </c:pt>
                <c:pt idx="1960">
                  <c:v>2020-05-29</c:v>
                </c:pt>
                <c:pt idx="1961">
                  <c:v>2020-06-01</c:v>
                </c:pt>
                <c:pt idx="1962">
                  <c:v>2020-06-02</c:v>
                </c:pt>
                <c:pt idx="1963">
                  <c:v>2020-06-03</c:v>
                </c:pt>
                <c:pt idx="1964">
                  <c:v>2020-06-04</c:v>
                </c:pt>
                <c:pt idx="1965">
                  <c:v>2020-06-05</c:v>
                </c:pt>
                <c:pt idx="1966">
                  <c:v>2020-06-08</c:v>
                </c:pt>
                <c:pt idx="1967">
                  <c:v>2020-06-09</c:v>
                </c:pt>
                <c:pt idx="1968">
                  <c:v>2020-06-10</c:v>
                </c:pt>
                <c:pt idx="1969">
                  <c:v>2020-06-11</c:v>
                </c:pt>
                <c:pt idx="1970">
                  <c:v>2020-06-12</c:v>
                </c:pt>
                <c:pt idx="1971">
                  <c:v>2020-06-15</c:v>
                </c:pt>
                <c:pt idx="1972">
                  <c:v>2020-06-16</c:v>
                </c:pt>
                <c:pt idx="1973">
                  <c:v>2020-06-17</c:v>
                </c:pt>
                <c:pt idx="1974">
                  <c:v>2020-06-18</c:v>
                </c:pt>
                <c:pt idx="1975">
                  <c:v>2020-06-19</c:v>
                </c:pt>
                <c:pt idx="1976">
                  <c:v>2020-06-22</c:v>
                </c:pt>
                <c:pt idx="1977">
                  <c:v>2020-06-23</c:v>
                </c:pt>
                <c:pt idx="1978">
                  <c:v>2020-06-24</c:v>
                </c:pt>
                <c:pt idx="1979">
                  <c:v>2020-06-25</c:v>
                </c:pt>
                <c:pt idx="1980">
                  <c:v>2020-06-26</c:v>
                </c:pt>
                <c:pt idx="1981">
                  <c:v>2020-06-29</c:v>
                </c:pt>
                <c:pt idx="1982">
                  <c:v>2020-06-30</c:v>
                </c:pt>
                <c:pt idx="1983">
                  <c:v>2020-07-01</c:v>
                </c:pt>
                <c:pt idx="1984">
                  <c:v>2020-07-02</c:v>
                </c:pt>
                <c:pt idx="1985">
                  <c:v>2020-07-06</c:v>
                </c:pt>
                <c:pt idx="1986">
                  <c:v>2020-07-07</c:v>
                </c:pt>
                <c:pt idx="1987">
                  <c:v>2020-07-08</c:v>
                </c:pt>
                <c:pt idx="1988">
                  <c:v>2020-07-09</c:v>
                </c:pt>
                <c:pt idx="1989">
                  <c:v>2020-07-10</c:v>
                </c:pt>
                <c:pt idx="1990">
                  <c:v>2020-07-13</c:v>
                </c:pt>
                <c:pt idx="1991">
                  <c:v>2020-07-14</c:v>
                </c:pt>
                <c:pt idx="1992">
                  <c:v>2020-07-15</c:v>
                </c:pt>
                <c:pt idx="1993">
                  <c:v>2020-07-16</c:v>
                </c:pt>
                <c:pt idx="1994">
                  <c:v>2020-07-17</c:v>
                </c:pt>
                <c:pt idx="1995">
                  <c:v>2020-07-20</c:v>
                </c:pt>
                <c:pt idx="1996">
                  <c:v>2020-07-21</c:v>
                </c:pt>
                <c:pt idx="1997">
                  <c:v>2020-07-22</c:v>
                </c:pt>
                <c:pt idx="1998">
                  <c:v>2020-07-23</c:v>
                </c:pt>
                <c:pt idx="1999">
                  <c:v>2020-07-24</c:v>
                </c:pt>
                <c:pt idx="2000">
                  <c:v>2020-07-27</c:v>
                </c:pt>
                <c:pt idx="2001">
                  <c:v>2020-07-28</c:v>
                </c:pt>
                <c:pt idx="2002">
                  <c:v>2020-07-29</c:v>
                </c:pt>
                <c:pt idx="2003">
                  <c:v>2020-07-30</c:v>
                </c:pt>
                <c:pt idx="2004">
                  <c:v>2020-07-31</c:v>
                </c:pt>
                <c:pt idx="2005">
                  <c:v>2020-08-03</c:v>
                </c:pt>
                <c:pt idx="2006">
                  <c:v>2020-08-04</c:v>
                </c:pt>
                <c:pt idx="2007">
                  <c:v>2020-08-05</c:v>
                </c:pt>
                <c:pt idx="2008">
                  <c:v>2020-08-06</c:v>
                </c:pt>
                <c:pt idx="2009">
                  <c:v>2020-08-07</c:v>
                </c:pt>
                <c:pt idx="2010">
                  <c:v>2020-08-10</c:v>
                </c:pt>
                <c:pt idx="2011">
                  <c:v>2020-08-11</c:v>
                </c:pt>
                <c:pt idx="2012">
                  <c:v>2020-08-12</c:v>
                </c:pt>
                <c:pt idx="2013">
                  <c:v>2020-08-13</c:v>
                </c:pt>
                <c:pt idx="2014">
                  <c:v>2020-08-14</c:v>
                </c:pt>
                <c:pt idx="2015">
                  <c:v>2020-08-17</c:v>
                </c:pt>
                <c:pt idx="2016">
                  <c:v>2020-08-18</c:v>
                </c:pt>
                <c:pt idx="2017">
                  <c:v>2020-08-19</c:v>
                </c:pt>
                <c:pt idx="2018">
                  <c:v>2020-08-20</c:v>
                </c:pt>
                <c:pt idx="2019">
                  <c:v>2020-08-21</c:v>
                </c:pt>
                <c:pt idx="2020">
                  <c:v>2020-08-24</c:v>
                </c:pt>
                <c:pt idx="2021">
                  <c:v>2020-08-25</c:v>
                </c:pt>
                <c:pt idx="2022">
                  <c:v>2020-08-26</c:v>
                </c:pt>
                <c:pt idx="2023">
                  <c:v>2020-08-27</c:v>
                </c:pt>
                <c:pt idx="2024">
                  <c:v>2020-08-28</c:v>
                </c:pt>
                <c:pt idx="2025">
                  <c:v>2020-08-31</c:v>
                </c:pt>
                <c:pt idx="2026">
                  <c:v>2020-09-01</c:v>
                </c:pt>
                <c:pt idx="2027">
                  <c:v>2020-09-02</c:v>
                </c:pt>
                <c:pt idx="2028">
                  <c:v>2020-09-03</c:v>
                </c:pt>
                <c:pt idx="2029">
                  <c:v>2020-09-04</c:v>
                </c:pt>
                <c:pt idx="2030">
                  <c:v>2020-09-08</c:v>
                </c:pt>
                <c:pt idx="2031">
                  <c:v>2020-09-09</c:v>
                </c:pt>
                <c:pt idx="2032">
                  <c:v>2020-09-10</c:v>
                </c:pt>
                <c:pt idx="2033">
                  <c:v>2020-09-11</c:v>
                </c:pt>
                <c:pt idx="2034">
                  <c:v>2020-09-14</c:v>
                </c:pt>
                <c:pt idx="2035">
                  <c:v>2020-09-15</c:v>
                </c:pt>
                <c:pt idx="2036">
                  <c:v>2020-09-16</c:v>
                </c:pt>
                <c:pt idx="2037">
                  <c:v>2020-09-17</c:v>
                </c:pt>
                <c:pt idx="2038">
                  <c:v>2020-09-18</c:v>
                </c:pt>
                <c:pt idx="2039">
                  <c:v>2020-09-21</c:v>
                </c:pt>
                <c:pt idx="2040">
                  <c:v>2020-09-22</c:v>
                </c:pt>
                <c:pt idx="2041">
                  <c:v>2020-09-23</c:v>
                </c:pt>
                <c:pt idx="2042">
                  <c:v>2020-09-24</c:v>
                </c:pt>
                <c:pt idx="2043">
                  <c:v>2020-09-25</c:v>
                </c:pt>
                <c:pt idx="2044">
                  <c:v>2020-09-28</c:v>
                </c:pt>
                <c:pt idx="2045">
                  <c:v>2020-09-29</c:v>
                </c:pt>
                <c:pt idx="2046">
                  <c:v>2020-09-30</c:v>
                </c:pt>
                <c:pt idx="2047">
                  <c:v>2020-10-01</c:v>
                </c:pt>
                <c:pt idx="2048">
                  <c:v>2020-10-02</c:v>
                </c:pt>
                <c:pt idx="2049">
                  <c:v>2020-10-05</c:v>
                </c:pt>
                <c:pt idx="2050">
                  <c:v>2020-10-06</c:v>
                </c:pt>
                <c:pt idx="2051">
                  <c:v>2020-10-07</c:v>
                </c:pt>
                <c:pt idx="2052">
                  <c:v>2020-10-08</c:v>
                </c:pt>
                <c:pt idx="2053">
                  <c:v>2020-10-09</c:v>
                </c:pt>
                <c:pt idx="2054">
                  <c:v>2020-10-12</c:v>
                </c:pt>
                <c:pt idx="2055">
                  <c:v>2020-10-13</c:v>
                </c:pt>
                <c:pt idx="2056">
                  <c:v>2020-10-14</c:v>
                </c:pt>
                <c:pt idx="2057">
                  <c:v>2020-10-15</c:v>
                </c:pt>
                <c:pt idx="2058">
                  <c:v>2020-10-16</c:v>
                </c:pt>
                <c:pt idx="2059">
                  <c:v>2020-10-19</c:v>
                </c:pt>
                <c:pt idx="2060">
                  <c:v>2020-10-20</c:v>
                </c:pt>
                <c:pt idx="2061">
                  <c:v>2020-10-21</c:v>
                </c:pt>
                <c:pt idx="2062">
                  <c:v>2020-10-22</c:v>
                </c:pt>
                <c:pt idx="2063">
                  <c:v>2020-10-23</c:v>
                </c:pt>
                <c:pt idx="2064">
                  <c:v>2020-10-26</c:v>
                </c:pt>
                <c:pt idx="2065">
                  <c:v>2020-10-27</c:v>
                </c:pt>
                <c:pt idx="2066">
                  <c:v>2020-10-28</c:v>
                </c:pt>
                <c:pt idx="2067">
                  <c:v>2020-10-29</c:v>
                </c:pt>
                <c:pt idx="2068">
                  <c:v>2020-10-30</c:v>
                </c:pt>
                <c:pt idx="2069">
                  <c:v>2020-11-02</c:v>
                </c:pt>
                <c:pt idx="2070">
                  <c:v>2020-11-03</c:v>
                </c:pt>
                <c:pt idx="2071">
                  <c:v>2020-11-04</c:v>
                </c:pt>
                <c:pt idx="2072">
                  <c:v>2020-11-05</c:v>
                </c:pt>
                <c:pt idx="2073">
                  <c:v>2020-11-06</c:v>
                </c:pt>
                <c:pt idx="2074">
                  <c:v>2020-11-09</c:v>
                </c:pt>
                <c:pt idx="2075">
                  <c:v>2020-11-10</c:v>
                </c:pt>
                <c:pt idx="2076">
                  <c:v>2020-11-11</c:v>
                </c:pt>
                <c:pt idx="2077">
                  <c:v>2020-11-12</c:v>
                </c:pt>
                <c:pt idx="2078">
                  <c:v>2020-11-13</c:v>
                </c:pt>
                <c:pt idx="2079">
                  <c:v>2020-11-16</c:v>
                </c:pt>
                <c:pt idx="2080">
                  <c:v>2020-11-17</c:v>
                </c:pt>
                <c:pt idx="2081">
                  <c:v>2020-11-18</c:v>
                </c:pt>
                <c:pt idx="2082">
                  <c:v>2020-11-19</c:v>
                </c:pt>
                <c:pt idx="2083">
                  <c:v>2020-11-20</c:v>
                </c:pt>
                <c:pt idx="2084">
                  <c:v>2020-11-23</c:v>
                </c:pt>
                <c:pt idx="2085">
                  <c:v>2020-11-24</c:v>
                </c:pt>
                <c:pt idx="2086">
                  <c:v>2020-11-25</c:v>
                </c:pt>
                <c:pt idx="2087">
                  <c:v>2020-11-27</c:v>
                </c:pt>
                <c:pt idx="2088">
                  <c:v>2020-11-30</c:v>
                </c:pt>
                <c:pt idx="2089">
                  <c:v>2020-12-01</c:v>
                </c:pt>
                <c:pt idx="2090">
                  <c:v>2020-12-02</c:v>
                </c:pt>
                <c:pt idx="2091">
                  <c:v>2020-12-03</c:v>
                </c:pt>
                <c:pt idx="2092">
                  <c:v>2020-12-04</c:v>
                </c:pt>
                <c:pt idx="2093">
                  <c:v>2020-12-07</c:v>
                </c:pt>
                <c:pt idx="2094">
                  <c:v>2020-12-08</c:v>
                </c:pt>
                <c:pt idx="2095">
                  <c:v>2020-12-09</c:v>
                </c:pt>
                <c:pt idx="2096">
                  <c:v>2020-12-10</c:v>
                </c:pt>
                <c:pt idx="2097">
                  <c:v>2020-12-11</c:v>
                </c:pt>
                <c:pt idx="2098">
                  <c:v>2020-12-14</c:v>
                </c:pt>
                <c:pt idx="2099">
                  <c:v>2020-12-15</c:v>
                </c:pt>
                <c:pt idx="2100">
                  <c:v>2020-12-16</c:v>
                </c:pt>
                <c:pt idx="2101">
                  <c:v>2020-12-17</c:v>
                </c:pt>
                <c:pt idx="2102">
                  <c:v>2020-12-18</c:v>
                </c:pt>
                <c:pt idx="2103">
                  <c:v>2020-12-21</c:v>
                </c:pt>
                <c:pt idx="2104">
                  <c:v>2020-12-22</c:v>
                </c:pt>
                <c:pt idx="2105">
                  <c:v>2020-12-23</c:v>
                </c:pt>
                <c:pt idx="2106">
                  <c:v>2020-12-24</c:v>
                </c:pt>
                <c:pt idx="2107">
                  <c:v>2020-12-28</c:v>
                </c:pt>
                <c:pt idx="2108">
                  <c:v>2020-12-29</c:v>
                </c:pt>
                <c:pt idx="2109">
                  <c:v>2020-12-30</c:v>
                </c:pt>
                <c:pt idx="2110">
                  <c:v>2020-12-31</c:v>
                </c:pt>
                <c:pt idx="2111">
                  <c:v>2021-01-04</c:v>
                </c:pt>
                <c:pt idx="2112">
                  <c:v>2021-01-05</c:v>
                </c:pt>
                <c:pt idx="2113">
                  <c:v>2021-01-06</c:v>
                </c:pt>
                <c:pt idx="2114">
                  <c:v>2021-01-07</c:v>
                </c:pt>
                <c:pt idx="2115">
                  <c:v>2021-01-08</c:v>
                </c:pt>
                <c:pt idx="2116">
                  <c:v>2021-01-11</c:v>
                </c:pt>
                <c:pt idx="2117">
                  <c:v>2021-01-12</c:v>
                </c:pt>
                <c:pt idx="2118">
                  <c:v>2021-01-13</c:v>
                </c:pt>
                <c:pt idx="2119">
                  <c:v>2021-01-14</c:v>
                </c:pt>
                <c:pt idx="2120">
                  <c:v>2021-01-15</c:v>
                </c:pt>
                <c:pt idx="2121">
                  <c:v>2021-01-19</c:v>
                </c:pt>
                <c:pt idx="2122">
                  <c:v>2021-01-20</c:v>
                </c:pt>
                <c:pt idx="2123">
                  <c:v>2021-01-21</c:v>
                </c:pt>
                <c:pt idx="2124">
                  <c:v>2021-01-22</c:v>
                </c:pt>
                <c:pt idx="2125">
                  <c:v>2021-01-25</c:v>
                </c:pt>
                <c:pt idx="2126">
                  <c:v>2021-01-26</c:v>
                </c:pt>
                <c:pt idx="2127">
                  <c:v>2021-01-27</c:v>
                </c:pt>
                <c:pt idx="2128">
                  <c:v>2021-01-28</c:v>
                </c:pt>
                <c:pt idx="2129">
                  <c:v>2021-01-29</c:v>
                </c:pt>
                <c:pt idx="2130">
                  <c:v>2021-02-01</c:v>
                </c:pt>
                <c:pt idx="2131">
                  <c:v>2021-02-02</c:v>
                </c:pt>
                <c:pt idx="2132">
                  <c:v>2021-02-03</c:v>
                </c:pt>
                <c:pt idx="2133">
                  <c:v>2021-02-04</c:v>
                </c:pt>
                <c:pt idx="2134">
                  <c:v>2021-02-05</c:v>
                </c:pt>
                <c:pt idx="2135">
                  <c:v>2021-02-08</c:v>
                </c:pt>
                <c:pt idx="2136">
                  <c:v>2021-02-09</c:v>
                </c:pt>
                <c:pt idx="2137">
                  <c:v>2021-02-10</c:v>
                </c:pt>
                <c:pt idx="2138">
                  <c:v>2021-02-11</c:v>
                </c:pt>
                <c:pt idx="2139">
                  <c:v>2021-02-12</c:v>
                </c:pt>
                <c:pt idx="2140">
                  <c:v>2021-02-16</c:v>
                </c:pt>
                <c:pt idx="2141">
                  <c:v>2021-02-17</c:v>
                </c:pt>
                <c:pt idx="2142">
                  <c:v>2021-02-18</c:v>
                </c:pt>
                <c:pt idx="2143">
                  <c:v>2021-02-19</c:v>
                </c:pt>
                <c:pt idx="2144">
                  <c:v>2021-02-22</c:v>
                </c:pt>
                <c:pt idx="2145">
                  <c:v>2021-02-23</c:v>
                </c:pt>
                <c:pt idx="2146">
                  <c:v>2021-02-24</c:v>
                </c:pt>
                <c:pt idx="2147">
                  <c:v>2021-02-25</c:v>
                </c:pt>
                <c:pt idx="2148">
                  <c:v>2021-02-26</c:v>
                </c:pt>
                <c:pt idx="2149">
                  <c:v>2021-03-01</c:v>
                </c:pt>
                <c:pt idx="2150">
                  <c:v>2021-03-02</c:v>
                </c:pt>
                <c:pt idx="2151">
                  <c:v>2021-03-03</c:v>
                </c:pt>
                <c:pt idx="2152">
                  <c:v>2021-03-04</c:v>
                </c:pt>
                <c:pt idx="2153">
                  <c:v>2021-03-05</c:v>
                </c:pt>
                <c:pt idx="2154">
                  <c:v>2021-03-08</c:v>
                </c:pt>
                <c:pt idx="2155">
                  <c:v>2021-03-09</c:v>
                </c:pt>
                <c:pt idx="2156">
                  <c:v>2021-03-10</c:v>
                </c:pt>
                <c:pt idx="2157">
                  <c:v>2021-03-11</c:v>
                </c:pt>
                <c:pt idx="2158">
                  <c:v>2021-03-12</c:v>
                </c:pt>
                <c:pt idx="2159">
                  <c:v>2021-03-15</c:v>
                </c:pt>
                <c:pt idx="2160">
                  <c:v>2021-03-16</c:v>
                </c:pt>
                <c:pt idx="2161">
                  <c:v>2021-03-17</c:v>
                </c:pt>
                <c:pt idx="2162">
                  <c:v>2021-03-18</c:v>
                </c:pt>
                <c:pt idx="2163">
                  <c:v>2021-03-19</c:v>
                </c:pt>
                <c:pt idx="2164">
                  <c:v>2021-03-22</c:v>
                </c:pt>
                <c:pt idx="2165">
                  <c:v>2021-03-23</c:v>
                </c:pt>
                <c:pt idx="2166">
                  <c:v>2021-03-24</c:v>
                </c:pt>
                <c:pt idx="2167">
                  <c:v>2021-03-25</c:v>
                </c:pt>
                <c:pt idx="2168">
                  <c:v>2021-03-26</c:v>
                </c:pt>
                <c:pt idx="2169">
                  <c:v>2021-03-29</c:v>
                </c:pt>
                <c:pt idx="2170">
                  <c:v>2021-03-30</c:v>
                </c:pt>
                <c:pt idx="2171">
                  <c:v>2021-03-31</c:v>
                </c:pt>
                <c:pt idx="2172">
                  <c:v>2021-04-01</c:v>
                </c:pt>
                <c:pt idx="2173">
                  <c:v>2021-04-05</c:v>
                </c:pt>
                <c:pt idx="2174">
                  <c:v>2021-04-06</c:v>
                </c:pt>
                <c:pt idx="2175">
                  <c:v>2021-04-07</c:v>
                </c:pt>
                <c:pt idx="2176">
                  <c:v>2021-04-08</c:v>
                </c:pt>
                <c:pt idx="2177">
                  <c:v>2021-04-09</c:v>
                </c:pt>
                <c:pt idx="2178">
                  <c:v>2021-04-12</c:v>
                </c:pt>
                <c:pt idx="2179">
                  <c:v>2021-04-13</c:v>
                </c:pt>
                <c:pt idx="2180">
                  <c:v>2021-04-14</c:v>
                </c:pt>
                <c:pt idx="2181">
                  <c:v>2021-04-15</c:v>
                </c:pt>
                <c:pt idx="2182">
                  <c:v>2021-04-16</c:v>
                </c:pt>
                <c:pt idx="2183">
                  <c:v>2021-04-19</c:v>
                </c:pt>
                <c:pt idx="2184">
                  <c:v>2021-04-20</c:v>
                </c:pt>
                <c:pt idx="2185">
                  <c:v>2021-04-21</c:v>
                </c:pt>
                <c:pt idx="2186">
                  <c:v>2021-04-22</c:v>
                </c:pt>
                <c:pt idx="2187">
                  <c:v>2021-04-23</c:v>
                </c:pt>
                <c:pt idx="2188">
                  <c:v>2021-04-26</c:v>
                </c:pt>
                <c:pt idx="2189">
                  <c:v>2021-04-27</c:v>
                </c:pt>
                <c:pt idx="2190">
                  <c:v>2021-04-28</c:v>
                </c:pt>
                <c:pt idx="2191">
                  <c:v>2021-04-29</c:v>
                </c:pt>
                <c:pt idx="2192">
                  <c:v>2021-04-30</c:v>
                </c:pt>
                <c:pt idx="2193">
                  <c:v>2021-05-03</c:v>
                </c:pt>
                <c:pt idx="2194">
                  <c:v>2021-05-04</c:v>
                </c:pt>
                <c:pt idx="2195">
                  <c:v>2021-05-05</c:v>
                </c:pt>
                <c:pt idx="2196">
                  <c:v>2021-05-06</c:v>
                </c:pt>
                <c:pt idx="2197">
                  <c:v>2021-05-07</c:v>
                </c:pt>
                <c:pt idx="2198">
                  <c:v>2021-05-10</c:v>
                </c:pt>
                <c:pt idx="2199">
                  <c:v>2021-05-11</c:v>
                </c:pt>
                <c:pt idx="2200">
                  <c:v>2021-05-12</c:v>
                </c:pt>
                <c:pt idx="2201">
                  <c:v>2021-05-13</c:v>
                </c:pt>
                <c:pt idx="2202">
                  <c:v>2021-05-14</c:v>
                </c:pt>
                <c:pt idx="2203">
                  <c:v>2021-05-17</c:v>
                </c:pt>
                <c:pt idx="2204">
                  <c:v>2021-05-18</c:v>
                </c:pt>
                <c:pt idx="2205">
                  <c:v>2021-05-19</c:v>
                </c:pt>
                <c:pt idx="2206">
                  <c:v>2021-05-20</c:v>
                </c:pt>
                <c:pt idx="2207">
                  <c:v>2021-05-21</c:v>
                </c:pt>
                <c:pt idx="2208">
                  <c:v>2021-05-24</c:v>
                </c:pt>
                <c:pt idx="2209">
                  <c:v>2021-05-25</c:v>
                </c:pt>
                <c:pt idx="2210">
                  <c:v>2021-05-26</c:v>
                </c:pt>
                <c:pt idx="2211">
                  <c:v>2021-05-27</c:v>
                </c:pt>
                <c:pt idx="2212">
                  <c:v>2021-05-28</c:v>
                </c:pt>
                <c:pt idx="2213">
                  <c:v>2021-06-01</c:v>
                </c:pt>
                <c:pt idx="2214">
                  <c:v>2021-06-02</c:v>
                </c:pt>
                <c:pt idx="2215">
                  <c:v>2021-06-03</c:v>
                </c:pt>
                <c:pt idx="2216">
                  <c:v>2021-06-04</c:v>
                </c:pt>
                <c:pt idx="2217">
                  <c:v>2021-06-07</c:v>
                </c:pt>
                <c:pt idx="2218">
                  <c:v>2021-06-08</c:v>
                </c:pt>
                <c:pt idx="2219">
                  <c:v>2021-06-09</c:v>
                </c:pt>
                <c:pt idx="2220">
                  <c:v>2021-06-10</c:v>
                </c:pt>
                <c:pt idx="2221">
                  <c:v>2021-06-11</c:v>
                </c:pt>
                <c:pt idx="2222">
                  <c:v>2021-06-14</c:v>
                </c:pt>
                <c:pt idx="2223">
                  <c:v>2021-06-15</c:v>
                </c:pt>
                <c:pt idx="2224">
                  <c:v>2021-06-16</c:v>
                </c:pt>
                <c:pt idx="2225">
                  <c:v>2021-06-17</c:v>
                </c:pt>
                <c:pt idx="2226">
                  <c:v>2021-06-18</c:v>
                </c:pt>
                <c:pt idx="2227">
                  <c:v>2021-06-21</c:v>
                </c:pt>
                <c:pt idx="2228">
                  <c:v>2021-06-22</c:v>
                </c:pt>
                <c:pt idx="2229">
                  <c:v>2021-06-23</c:v>
                </c:pt>
                <c:pt idx="2230">
                  <c:v>2021-06-24</c:v>
                </c:pt>
                <c:pt idx="2231">
                  <c:v>2021-06-25</c:v>
                </c:pt>
                <c:pt idx="2232">
                  <c:v>2021-06-28</c:v>
                </c:pt>
                <c:pt idx="2233">
                  <c:v>2021-06-29</c:v>
                </c:pt>
                <c:pt idx="2234">
                  <c:v>2021-06-30</c:v>
                </c:pt>
                <c:pt idx="2235">
                  <c:v>2021-07-01</c:v>
                </c:pt>
                <c:pt idx="2236">
                  <c:v>2021-07-02</c:v>
                </c:pt>
                <c:pt idx="2237">
                  <c:v>2021-07-06</c:v>
                </c:pt>
                <c:pt idx="2238">
                  <c:v>2021-07-07</c:v>
                </c:pt>
                <c:pt idx="2239">
                  <c:v>2021-07-08</c:v>
                </c:pt>
                <c:pt idx="2240">
                  <c:v>2021-07-09</c:v>
                </c:pt>
                <c:pt idx="2241">
                  <c:v>2021-07-12</c:v>
                </c:pt>
                <c:pt idx="2242">
                  <c:v>2021-07-13</c:v>
                </c:pt>
                <c:pt idx="2243">
                  <c:v>2021-07-14</c:v>
                </c:pt>
                <c:pt idx="2244">
                  <c:v>2021-07-15</c:v>
                </c:pt>
                <c:pt idx="2245">
                  <c:v>2021-07-16</c:v>
                </c:pt>
                <c:pt idx="2246">
                  <c:v>2021-07-19</c:v>
                </c:pt>
                <c:pt idx="2247">
                  <c:v>2021-07-20</c:v>
                </c:pt>
                <c:pt idx="2248">
                  <c:v>2021-07-21</c:v>
                </c:pt>
                <c:pt idx="2249">
                  <c:v>2021-07-22</c:v>
                </c:pt>
                <c:pt idx="2250">
                  <c:v>2021-07-23</c:v>
                </c:pt>
                <c:pt idx="2251">
                  <c:v>2021-07-26</c:v>
                </c:pt>
                <c:pt idx="2252">
                  <c:v>2021-07-27</c:v>
                </c:pt>
                <c:pt idx="2253">
                  <c:v>2021-07-28</c:v>
                </c:pt>
                <c:pt idx="2254">
                  <c:v>2021-07-29</c:v>
                </c:pt>
                <c:pt idx="2255">
                  <c:v>2021-07-30</c:v>
                </c:pt>
                <c:pt idx="2256">
                  <c:v>2021-08-02</c:v>
                </c:pt>
                <c:pt idx="2257">
                  <c:v>2021-08-03</c:v>
                </c:pt>
                <c:pt idx="2258">
                  <c:v>2021-08-04</c:v>
                </c:pt>
                <c:pt idx="2259">
                  <c:v>2021-08-05</c:v>
                </c:pt>
                <c:pt idx="2260">
                  <c:v>2021-08-06</c:v>
                </c:pt>
                <c:pt idx="2261">
                  <c:v>2021-08-09</c:v>
                </c:pt>
                <c:pt idx="2262">
                  <c:v>2021-08-10</c:v>
                </c:pt>
                <c:pt idx="2263">
                  <c:v>2021-08-11</c:v>
                </c:pt>
                <c:pt idx="2264">
                  <c:v>2021-08-12</c:v>
                </c:pt>
                <c:pt idx="2265">
                  <c:v>2021-08-13</c:v>
                </c:pt>
                <c:pt idx="2266">
                  <c:v>2021-08-16</c:v>
                </c:pt>
                <c:pt idx="2267">
                  <c:v>2021-08-17</c:v>
                </c:pt>
                <c:pt idx="2268">
                  <c:v>2021-08-18</c:v>
                </c:pt>
                <c:pt idx="2269">
                  <c:v>2021-08-19</c:v>
                </c:pt>
                <c:pt idx="2270">
                  <c:v>2021-08-20</c:v>
                </c:pt>
                <c:pt idx="2271">
                  <c:v>2021-08-23</c:v>
                </c:pt>
                <c:pt idx="2272">
                  <c:v>2021-08-24</c:v>
                </c:pt>
                <c:pt idx="2273">
                  <c:v>2021-08-25</c:v>
                </c:pt>
                <c:pt idx="2274">
                  <c:v>2021-08-26</c:v>
                </c:pt>
                <c:pt idx="2275">
                  <c:v>2021-08-27</c:v>
                </c:pt>
                <c:pt idx="2276">
                  <c:v>2021-08-30</c:v>
                </c:pt>
                <c:pt idx="2277">
                  <c:v>2021-08-31</c:v>
                </c:pt>
                <c:pt idx="2278">
                  <c:v>2021-09-01</c:v>
                </c:pt>
                <c:pt idx="2279">
                  <c:v>2021-09-02</c:v>
                </c:pt>
                <c:pt idx="2280">
                  <c:v>2021-09-03</c:v>
                </c:pt>
                <c:pt idx="2281">
                  <c:v>2021-09-07</c:v>
                </c:pt>
                <c:pt idx="2282">
                  <c:v>2021-09-08</c:v>
                </c:pt>
                <c:pt idx="2283">
                  <c:v>2021-09-09</c:v>
                </c:pt>
                <c:pt idx="2284">
                  <c:v>2021-09-10</c:v>
                </c:pt>
                <c:pt idx="2285">
                  <c:v>2021-09-13</c:v>
                </c:pt>
                <c:pt idx="2286">
                  <c:v>2021-09-14</c:v>
                </c:pt>
                <c:pt idx="2287">
                  <c:v>2021-09-15</c:v>
                </c:pt>
                <c:pt idx="2288">
                  <c:v>2021-09-16</c:v>
                </c:pt>
                <c:pt idx="2289">
                  <c:v>2021-09-17</c:v>
                </c:pt>
                <c:pt idx="2290">
                  <c:v>2021-09-20</c:v>
                </c:pt>
                <c:pt idx="2291">
                  <c:v>2021-09-21</c:v>
                </c:pt>
                <c:pt idx="2292">
                  <c:v>2021-09-22</c:v>
                </c:pt>
                <c:pt idx="2293">
                  <c:v>2021-09-23</c:v>
                </c:pt>
                <c:pt idx="2294">
                  <c:v>2021-09-24</c:v>
                </c:pt>
                <c:pt idx="2295">
                  <c:v>2021-09-27</c:v>
                </c:pt>
                <c:pt idx="2296">
                  <c:v>2021-09-28</c:v>
                </c:pt>
                <c:pt idx="2297">
                  <c:v>2021-09-29</c:v>
                </c:pt>
                <c:pt idx="2298">
                  <c:v>2021-09-30</c:v>
                </c:pt>
                <c:pt idx="2299">
                  <c:v>2021-10-01</c:v>
                </c:pt>
                <c:pt idx="2300">
                  <c:v>2021-10-04</c:v>
                </c:pt>
                <c:pt idx="2301">
                  <c:v>2021-10-05</c:v>
                </c:pt>
                <c:pt idx="2302">
                  <c:v>2021-10-06</c:v>
                </c:pt>
                <c:pt idx="2303">
                  <c:v>2021-10-07</c:v>
                </c:pt>
                <c:pt idx="2304">
                  <c:v>2021-10-08</c:v>
                </c:pt>
                <c:pt idx="2305">
                  <c:v>2021-10-11</c:v>
                </c:pt>
                <c:pt idx="2306">
                  <c:v>2021-10-12</c:v>
                </c:pt>
                <c:pt idx="2307">
                  <c:v>2021-10-13</c:v>
                </c:pt>
                <c:pt idx="2308">
                  <c:v>2021-10-14</c:v>
                </c:pt>
                <c:pt idx="2309">
                  <c:v>2021-10-15</c:v>
                </c:pt>
                <c:pt idx="2310">
                  <c:v>2021-10-18</c:v>
                </c:pt>
                <c:pt idx="2311">
                  <c:v>2021-10-19</c:v>
                </c:pt>
                <c:pt idx="2312">
                  <c:v>2021-10-20</c:v>
                </c:pt>
                <c:pt idx="2313">
                  <c:v>2021-10-21</c:v>
                </c:pt>
                <c:pt idx="2314">
                  <c:v>2021-10-22</c:v>
                </c:pt>
                <c:pt idx="2315">
                  <c:v>2021-10-25</c:v>
                </c:pt>
                <c:pt idx="2316">
                  <c:v>2021-10-26</c:v>
                </c:pt>
                <c:pt idx="2317">
                  <c:v>2021-10-27</c:v>
                </c:pt>
                <c:pt idx="2318">
                  <c:v>2021-10-28</c:v>
                </c:pt>
                <c:pt idx="2319">
                  <c:v>2021-10-29</c:v>
                </c:pt>
                <c:pt idx="2320">
                  <c:v>2021-11-01</c:v>
                </c:pt>
                <c:pt idx="2321">
                  <c:v>2021-11-02</c:v>
                </c:pt>
                <c:pt idx="2322">
                  <c:v>2021-11-03</c:v>
                </c:pt>
                <c:pt idx="2323">
                  <c:v>2021-11-04</c:v>
                </c:pt>
                <c:pt idx="2324">
                  <c:v>2021-11-05</c:v>
                </c:pt>
                <c:pt idx="2325">
                  <c:v>2021-11-08</c:v>
                </c:pt>
                <c:pt idx="2326">
                  <c:v>2021-11-09</c:v>
                </c:pt>
                <c:pt idx="2327">
                  <c:v>2021-11-10</c:v>
                </c:pt>
                <c:pt idx="2328">
                  <c:v>2021-11-11</c:v>
                </c:pt>
                <c:pt idx="2329">
                  <c:v>2021-11-12</c:v>
                </c:pt>
                <c:pt idx="2330">
                  <c:v>2021-11-15</c:v>
                </c:pt>
                <c:pt idx="2331">
                  <c:v>2021-11-16</c:v>
                </c:pt>
                <c:pt idx="2332">
                  <c:v>2021-11-17</c:v>
                </c:pt>
                <c:pt idx="2333">
                  <c:v>2021-11-18</c:v>
                </c:pt>
                <c:pt idx="2334">
                  <c:v>2021-11-19</c:v>
                </c:pt>
                <c:pt idx="2335">
                  <c:v>2021-11-22</c:v>
                </c:pt>
                <c:pt idx="2336">
                  <c:v>2021-11-23</c:v>
                </c:pt>
                <c:pt idx="2337">
                  <c:v>2021-11-24</c:v>
                </c:pt>
                <c:pt idx="2338">
                  <c:v>2021-11-26</c:v>
                </c:pt>
                <c:pt idx="2339">
                  <c:v>2021-11-29</c:v>
                </c:pt>
                <c:pt idx="2340">
                  <c:v>2021-11-30</c:v>
                </c:pt>
                <c:pt idx="2341">
                  <c:v>2021-12-01</c:v>
                </c:pt>
                <c:pt idx="2342">
                  <c:v>2021-12-02</c:v>
                </c:pt>
                <c:pt idx="2343">
                  <c:v>2021-12-03</c:v>
                </c:pt>
                <c:pt idx="2344">
                  <c:v>2021-12-06</c:v>
                </c:pt>
                <c:pt idx="2345">
                  <c:v>2021-12-07</c:v>
                </c:pt>
                <c:pt idx="2346">
                  <c:v>2021-12-08</c:v>
                </c:pt>
                <c:pt idx="2347">
                  <c:v>2021-12-09</c:v>
                </c:pt>
                <c:pt idx="2348">
                  <c:v>2021-12-10</c:v>
                </c:pt>
                <c:pt idx="2349">
                  <c:v>2021-12-13</c:v>
                </c:pt>
                <c:pt idx="2350">
                  <c:v>2021-12-14</c:v>
                </c:pt>
                <c:pt idx="2351">
                  <c:v>2021-12-15</c:v>
                </c:pt>
                <c:pt idx="2352">
                  <c:v>2021-12-16</c:v>
                </c:pt>
                <c:pt idx="2353">
                  <c:v>2021-12-17</c:v>
                </c:pt>
                <c:pt idx="2354">
                  <c:v>2021-12-20</c:v>
                </c:pt>
                <c:pt idx="2355">
                  <c:v>2021-12-21</c:v>
                </c:pt>
                <c:pt idx="2356">
                  <c:v>2021-12-22</c:v>
                </c:pt>
                <c:pt idx="2357">
                  <c:v>2021-12-23</c:v>
                </c:pt>
                <c:pt idx="2358">
                  <c:v>2021-12-27</c:v>
                </c:pt>
                <c:pt idx="2359">
                  <c:v>2021-12-28</c:v>
                </c:pt>
                <c:pt idx="2360">
                  <c:v>2021-12-29</c:v>
                </c:pt>
                <c:pt idx="2361">
                  <c:v>2021-12-30</c:v>
                </c:pt>
                <c:pt idx="2362">
                  <c:v>2021-12-31</c:v>
                </c:pt>
                <c:pt idx="2363">
                  <c:v>2022-01-03</c:v>
                </c:pt>
                <c:pt idx="2364">
                  <c:v>2022-01-04</c:v>
                </c:pt>
                <c:pt idx="2365">
                  <c:v>2022-01-05</c:v>
                </c:pt>
                <c:pt idx="2366">
                  <c:v>2022-01-06</c:v>
                </c:pt>
                <c:pt idx="2367">
                  <c:v>2022-01-07</c:v>
                </c:pt>
                <c:pt idx="2368">
                  <c:v>2022-01-10</c:v>
                </c:pt>
                <c:pt idx="2369">
                  <c:v>2022-01-11</c:v>
                </c:pt>
                <c:pt idx="2370">
                  <c:v>2022-01-12</c:v>
                </c:pt>
                <c:pt idx="2371">
                  <c:v>2022-01-13</c:v>
                </c:pt>
                <c:pt idx="2372">
                  <c:v>2022-01-14</c:v>
                </c:pt>
                <c:pt idx="2373">
                  <c:v>2022-01-18</c:v>
                </c:pt>
                <c:pt idx="2374">
                  <c:v>2022-01-19</c:v>
                </c:pt>
                <c:pt idx="2375">
                  <c:v>2022-01-20</c:v>
                </c:pt>
                <c:pt idx="2376">
                  <c:v>2022-01-21</c:v>
                </c:pt>
                <c:pt idx="2377">
                  <c:v>2022-01-24</c:v>
                </c:pt>
                <c:pt idx="2378">
                  <c:v>2022-01-25</c:v>
                </c:pt>
                <c:pt idx="2379">
                  <c:v>2022-01-26</c:v>
                </c:pt>
                <c:pt idx="2380">
                  <c:v>2022-01-27</c:v>
                </c:pt>
                <c:pt idx="2381">
                  <c:v>2022-01-28</c:v>
                </c:pt>
                <c:pt idx="2382">
                  <c:v>2022-01-31</c:v>
                </c:pt>
                <c:pt idx="2383">
                  <c:v>2022-02-01</c:v>
                </c:pt>
                <c:pt idx="2384">
                  <c:v>2022-02-02</c:v>
                </c:pt>
                <c:pt idx="2385">
                  <c:v>2022-02-03</c:v>
                </c:pt>
                <c:pt idx="2386">
                  <c:v>2022-02-04</c:v>
                </c:pt>
                <c:pt idx="2387">
                  <c:v>2022-02-07</c:v>
                </c:pt>
                <c:pt idx="2388">
                  <c:v>2022-02-08</c:v>
                </c:pt>
                <c:pt idx="2389">
                  <c:v>2022-02-09</c:v>
                </c:pt>
                <c:pt idx="2390">
                  <c:v>2022-02-10</c:v>
                </c:pt>
                <c:pt idx="2391">
                  <c:v>2022-02-11</c:v>
                </c:pt>
                <c:pt idx="2392">
                  <c:v>2022-02-14</c:v>
                </c:pt>
                <c:pt idx="2393">
                  <c:v>2022-02-15</c:v>
                </c:pt>
                <c:pt idx="2394">
                  <c:v>2022-02-16</c:v>
                </c:pt>
                <c:pt idx="2395">
                  <c:v>2022-02-17</c:v>
                </c:pt>
                <c:pt idx="2396">
                  <c:v>2022-02-18</c:v>
                </c:pt>
                <c:pt idx="2397">
                  <c:v>2022-02-22</c:v>
                </c:pt>
                <c:pt idx="2398">
                  <c:v>2022-02-23</c:v>
                </c:pt>
                <c:pt idx="2399">
                  <c:v>2022-02-24</c:v>
                </c:pt>
                <c:pt idx="2400">
                  <c:v>2022-02-25</c:v>
                </c:pt>
                <c:pt idx="2401">
                  <c:v>2022-02-28</c:v>
                </c:pt>
                <c:pt idx="2402">
                  <c:v>2022-03-01</c:v>
                </c:pt>
                <c:pt idx="2403">
                  <c:v>2022-03-02</c:v>
                </c:pt>
                <c:pt idx="2404">
                  <c:v>2022-03-03</c:v>
                </c:pt>
                <c:pt idx="2405">
                  <c:v>2022-03-04</c:v>
                </c:pt>
                <c:pt idx="2406">
                  <c:v>2022-03-07</c:v>
                </c:pt>
                <c:pt idx="2407">
                  <c:v>2022-03-08</c:v>
                </c:pt>
                <c:pt idx="2408">
                  <c:v>2022-03-09</c:v>
                </c:pt>
                <c:pt idx="2409">
                  <c:v>2022-03-10</c:v>
                </c:pt>
                <c:pt idx="2410">
                  <c:v>2022-03-11</c:v>
                </c:pt>
                <c:pt idx="2411">
                  <c:v>2022-03-14</c:v>
                </c:pt>
                <c:pt idx="2412">
                  <c:v>2022-03-15</c:v>
                </c:pt>
                <c:pt idx="2413">
                  <c:v>2022-03-16</c:v>
                </c:pt>
                <c:pt idx="2414">
                  <c:v>2022-03-17</c:v>
                </c:pt>
                <c:pt idx="2415">
                  <c:v>2022-03-18</c:v>
                </c:pt>
                <c:pt idx="2416">
                  <c:v>2022-03-21</c:v>
                </c:pt>
                <c:pt idx="2417">
                  <c:v>2022-03-22</c:v>
                </c:pt>
                <c:pt idx="2418">
                  <c:v>2022-03-23</c:v>
                </c:pt>
                <c:pt idx="2419">
                  <c:v>2022-03-24</c:v>
                </c:pt>
                <c:pt idx="2420">
                  <c:v>2022-03-25</c:v>
                </c:pt>
                <c:pt idx="2421">
                  <c:v>2022-03-28</c:v>
                </c:pt>
                <c:pt idx="2422">
                  <c:v>2022-03-29</c:v>
                </c:pt>
                <c:pt idx="2423">
                  <c:v>2022-03-30</c:v>
                </c:pt>
                <c:pt idx="2424">
                  <c:v>2022-03-31</c:v>
                </c:pt>
                <c:pt idx="2425">
                  <c:v>2022-04-01</c:v>
                </c:pt>
                <c:pt idx="2426">
                  <c:v>2022-04-04</c:v>
                </c:pt>
                <c:pt idx="2427">
                  <c:v>2022-04-05</c:v>
                </c:pt>
                <c:pt idx="2428">
                  <c:v>2022-04-06</c:v>
                </c:pt>
                <c:pt idx="2429">
                  <c:v>2022-04-07</c:v>
                </c:pt>
                <c:pt idx="2430">
                  <c:v>2022-04-08</c:v>
                </c:pt>
                <c:pt idx="2431">
                  <c:v>2022-04-11</c:v>
                </c:pt>
                <c:pt idx="2432">
                  <c:v>2022-04-12</c:v>
                </c:pt>
                <c:pt idx="2433">
                  <c:v>2022-04-13</c:v>
                </c:pt>
                <c:pt idx="2434">
                  <c:v>2022-04-14</c:v>
                </c:pt>
                <c:pt idx="2435">
                  <c:v>2022-04-18</c:v>
                </c:pt>
                <c:pt idx="2436">
                  <c:v>2022-04-19</c:v>
                </c:pt>
                <c:pt idx="2437">
                  <c:v>2022-04-20</c:v>
                </c:pt>
                <c:pt idx="2438">
                  <c:v>2022-04-21</c:v>
                </c:pt>
                <c:pt idx="2439">
                  <c:v>2022-04-22</c:v>
                </c:pt>
                <c:pt idx="2440">
                  <c:v>2022-04-25</c:v>
                </c:pt>
                <c:pt idx="2441">
                  <c:v>2022-04-26</c:v>
                </c:pt>
                <c:pt idx="2442">
                  <c:v>2022-04-27</c:v>
                </c:pt>
                <c:pt idx="2443">
                  <c:v>2022-04-28</c:v>
                </c:pt>
                <c:pt idx="2444">
                  <c:v>2022-04-29</c:v>
                </c:pt>
                <c:pt idx="2445">
                  <c:v>2022-05-02</c:v>
                </c:pt>
                <c:pt idx="2446">
                  <c:v>2022-05-03</c:v>
                </c:pt>
                <c:pt idx="2447">
                  <c:v>2022-05-04</c:v>
                </c:pt>
                <c:pt idx="2448">
                  <c:v>2022-05-05</c:v>
                </c:pt>
                <c:pt idx="2449">
                  <c:v>2022-05-06</c:v>
                </c:pt>
                <c:pt idx="2450">
                  <c:v>2022-05-09</c:v>
                </c:pt>
                <c:pt idx="2451">
                  <c:v>2022-05-10</c:v>
                </c:pt>
                <c:pt idx="2452">
                  <c:v>2022-05-11</c:v>
                </c:pt>
                <c:pt idx="2453">
                  <c:v>2022-05-12</c:v>
                </c:pt>
                <c:pt idx="2454">
                  <c:v>2022-05-13</c:v>
                </c:pt>
                <c:pt idx="2455">
                  <c:v>2022-05-16</c:v>
                </c:pt>
                <c:pt idx="2456">
                  <c:v>2022-05-17</c:v>
                </c:pt>
                <c:pt idx="2457">
                  <c:v>2022-05-18</c:v>
                </c:pt>
                <c:pt idx="2458">
                  <c:v>2022-05-19</c:v>
                </c:pt>
                <c:pt idx="2459">
                  <c:v>2022-05-20</c:v>
                </c:pt>
                <c:pt idx="2460">
                  <c:v>2022-05-23</c:v>
                </c:pt>
                <c:pt idx="2461">
                  <c:v>2022-05-24</c:v>
                </c:pt>
                <c:pt idx="2462">
                  <c:v>2022-05-25</c:v>
                </c:pt>
                <c:pt idx="2463">
                  <c:v>2022-05-26</c:v>
                </c:pt>
                <c:pt idx="2464">
                  <c:v>2022-05-27</c:v>
                </c:pt>
                <c:pt idx="2465">
                  <c:v>2022-05-31</c:v>
                </c:pt>
                <c:pt idx="2466">
                  <c:v>2022-06-01</c:v>
                </c:pt>
                <c:pt idx="2467">
                  <c:v>2022-06-02</c:v>
                </c:pt>
                <c:pt idx="2468">
                  <c:v>2022-06-03</c:v>
                </c:pt>
                <c:pt idx="2469">
                  <c:v>2022-06-06</c:v>
                </c:pt>
                <c:pt idx="2470">
                  <c:v>2022-06-07</c:v>
                </c:pt>
                <c:pt idx="2471">
                  <c:v>2022-06-08</c:v>
                </c:pt>
                <c:pt idx="2472">
                  <c:v>2022-06-09</c:v>
                </c:pt>
                <c:pt idx="2473">
                  <c:v>2022-06-10</c:v>
                </c:pt>
                <c:pt idx="2474">
                  <c:v>2022-06-13</c:v>
                </c:pt>
                <c:pt idx="2475">
                  <c:v>2022-06-14</c:v>
                </c:pt>
                <c:pt idx="2476">
                  <c:v>2022-06-15</c:v>
                </c:pt>
                <c:pt idx="2477">
                  <c:v>2022-06-16</c:v>
                </c:pt>
                <c:pt idx="2478">
                  <c:v>2022-06-17</c:v>
                </c:pt>
                <c:pt idx="2479">
                  <c:v>2022-06-21</c:v>
                </c:pt>
                <c:pt idx="2480">
                  <c:v>2022-06-22</c:v>
                </c:pt>
                <c:pt idx="2481">
                  <c:v>2022-06-23</c:v>
                </c:pt>
                <c:pt idx="2482">
                  <c:v>2022-06-24</c:v>
                </c:pt>
                <c:pt idx="2483">
                  <c:v>2022-06-27</c:v>
                </c:pt>
                <c:pt idx="2484">
                  <c:v>2022-06-28</c:v>
                </c:pt>
                <c:pt idx="2485">
                  <c:v>2022-06-29</c:v>
                </c:pt>
                <c:pt idx="2486">
                  <c:v>2022-06-30</c:v>
                </c:pt>
                <c:pt idx="2487">
                  <c:v>2022-07-01</c:v>
                </c:pt>
                <c:pt idx="2488">
                  <c:v>2022-07-05</c:v>
                </c:pt>
                <c:pt idx="2489">
                  <c:v>2022-07-06</c:v>
                </c:pt>
                <c:pt idx="2490">
                  <c:v>2022-07-07</c:v>
                </c:pt>
                <c:pt idx="2491">
                  <c:v>2022-07-08</c:v>
                </c:pt>
                <c:pt idx="2492">
                  <c:v>2022-07-11</c:v>
                </c:pt>
                <c:pt idx="2493">
                  <c:v>2022-07-12</c:v>
                </c:pt>
                <c:pt idx="2494">
                  <c:v>2022-07-13</c:v>
                </c:pt>
                <c:pt idx="2495">
                  <c:v>2022-07-14</c:v>
                </c:pt>
                <c:pt idx="2496">
                  <c:v>2022-07-15</c:v>
                </c:pt>
                <c:pt idx="2497">
                  <c:v>2022-07-18</c:v>
                </c:pt>
                <c:pt idx="2498">
                  <c:v>2022-07-19</c:v>
                </c:pt>
                <c:pt idx="2499">
                  <c:v>2022-07-20</c:v>
                </c:pt>
                <c:pt idx="2500">
                  <c:v>2022-07-21</c:v>
                </c:pt>
                <c:pt idx="2501">
                  <c:v>2022-07-22</c:v>
                </c:pt>
                <c:pt idx="2502">
                  <c:v>2022-07-25</c:v>
                </c:pt>
                <c:pt idx="2503">
                  <c:v>2022-07-26</c:v>
                </c:pt>
                <c:pt idx="2504">
                  <c:v>2022-07-27</c:v>
                </c:pt>
                <c:pt idx="2505">
                  <c:v>2022-07-28</c:v>
                </c:pt>
                <c:pt idx="2506">
                  <c:v>2022-07-29</c:v>
                </c:pt>
                <c:pt idx="2507">
                  <c:v>2022-08-01</c:v>
                </c:pt>
                <c:pt idx="2508">
                  <c:v>2022-08-02</c:v>
                </c:pt>
                <c:pt idx="2509">
                  <c:v>2022-08-03</c:v>
                </c:pt>
                <c:pt idx="2510">
                  <c:v>2022-08-04</c:v>
                </c:pt>
                <c:pt idx="2511">
                  <c:v>2022-08-05</c:v>
                </c:pt>
                <c:pt idx="2512">
                  <c:v>2022-08-08</c:v>
                </c:pt>
                <c:pt idx="2513">
                  <c:v>2022-08-09</c:v>
                </c:pt>
                <c:pt idx="2514">
                  <c:v>2022-08-10</c:v>
                </c:pt>
                <c:pt idx="2515">
                  <c:v>2022-08-11</c:v>
                </c:pt>
              </c:strCache>
            </c:strRef>
          </c:cat>
          <c:val>
            <c:numRef>
              <c:f>强生JNJ.N!$B$2:$B$2517</c:f>
              <c:numCache>
                <c:formatCode>#,##0.00</c:formatCode>
                <c:ptCount val="2516"/>
                <c:pt idx="0">
                  <c:v>68.459999999999994</c:v>
                </c:pt>
                <c:pt idx="1">
                  <c:v>68.64</c:v>
                </c:pt>
                <c:pt idx="2">
                  <c:v>68.349999999999994</c:v>
                </c:pt>
                <c:pt idx="3">
                  <c:v>68.2</c:v>
                </c:pt>
                <c:pt idx="4">
                  <c:v>67.8</c:v>
                </c:pt>
                <c:pt idx="5">
                  <c:v>67.7</c:v>
                </c:pt>
                <c:pt idx="6">
                  <c:v>67.78</c:v>
                </c:pt>
                <c:pt idx="7">
                  <c:v>67.75</c:v>
                </c:pt>
                <c:pt idx="8">
                  <c:v>67.739999999999995</c:v>
                </c:pt>
                <c:pt idx="9">
                  <c:v>67.599999999999994</c:v>
                </c:pt>
                <c:pt idx="10">
                  <c:v>67.489999999999995</c:v>
                </c:pt>
                <c:pt idx="11">
                  <c:v>67.510000000000005</c:v>
                </c:pt>
                <c:pt idx="12">
                  <c:v>67.37</c:v>
                </c:pt>
                <c:pt idx="13">
                  <c:v>67.209999999999994</c:v>
                </c:pt>
                <c:pt idx="14">
                  <c:v>67.430000000000007</c:v>
                </c:pt>
                <c:pt idx="15">
                  <c:v>67.260000000000005</c:v>
                </c:pt>
                <c:pt idx="16">
                  <c:v>67.27</c:v>
                </c:pt>
                <c:pt idx="17">
                  <c:v>67.84</c:v>
                </c:pt>
                <c:pt idx="18">
                  <c:v>67.88</c:v>
                </c:pt>
                <c:pt idx="19">
                  <c:v>68.180000000000007</c:v>
                </c:pt>
                <c:pt idx="20">
                  <c:v>68.2</c:v>
                </c:pt>
                <c:pt idx="21">
                  <c:v>68.150000000000006</c:v>
                </c:pt>
                <c:pt idx="22">
                  <c:v>68.989999999999995</c:v>
                </c:pt>
                <c:pt idx="23">
                  <c:v>68.47</c:v>
                </c:pt>
                <c:pt idx="24">
                  <c:v>68.25</c:v>
                </c:pt>
                <c:pt idx="25">
                  <c:v>68.55</c:v>
                </c:pt>
                <c:pt idx="26">
                  <c:v>68.599999999999994</c:v>
                </c:pt>
                <c:pt idx="27">
                  <c:v>68.900000000000006</c:v>
                </c:pt>
                <c:pt idx="28">
                  <c:v>69.06</c:v>
                </c:pt>
                <c:pt idx="29">
                  <c:v>69</c:v>
                </c:pt>
                <c:pt idx="30">
                  <c:v>69.319999999999993</c:v>
                </c:pt>
                <c:pt idx="31">
                  <c:v>69</c:v>
                </c:pt>
                <c:pt idx="32">
                  <c:v>69.010000000000005</c:v>
                </c:pt>
                <c:pt idx="33">
                  <c:v>68.91</c:v>
                </c:pt>
                <c:pt idx="34">
                  <c:v>69.13</c:v>
                </c:pt>
                <c:pt idx="35">
                  <c:v>68.959999999999994</c:v>
                </c:pt>
                <c:pt idx="36">
                  <c:v>69</c:v>
                </c:pt>
                <c:pt idx="37">
                  <c:v>69.27</c:v>
                </c:pt>
                <c:pt idx="38">
                  <c:v>69.650000000000006</c:v>
                </c:pt>
                <c:pt idx="39">
                  <c:v>69.44</c:v>
                </c:pt>
                <c:pt idx="40">
                  <c:v>68.41</c:v>
                </c:pt>
                <c:pt idx="41">
                  <c:v>68.22</c:v>
                </c:pt>
                <c:pt idx="42">
                  <c:v>67.97</c:v>
                </c:pt>
                <c:pt idx="43">
                  <c:v>67.97</c:v>
                </c:pt>
                <c:pt idx="44">
                  <c:v>68.599999999999994</c:v>
                </c:pt>
                <c:pt idx="45">
                  <c:v>69.55</c:v>
                </c:pt>
                <c:pt idx="46">
                  <c:v>71</c:v>
                </c:pt>
                <c:pt idx="47">
                  <c:v>72.52</c:v>
                </c:pt>
                <c:pt idx="48">
                  <c:v>71.86</c:v>
                </c:pt>
                <c:pt idx="49">
                  <c:v>71.78</c:v>
                </c:pt>
                <c:pt idx="50">
                  <c:v>70.89</c:v>
                </c:pt>
                <c:pt idx="51">
                  <c:v>70.739999999999995</c:v>
                </c:pt>
                <c:pt idx="52">
                  <c:v>71.14</c:v>
                </c:pt>
                <c:pt idx="53">
                  <c:v>70.900000000000006</c:v>
                </c:pt>
                <c:pt idx="54">
                  <c:v>70.819999999999993</c:v>
                </c:pt>
                <c:pt idx="55">
                  <c:v>71.5</c:v>
                </c:pt>
                <c:pt idx="56">
                  <c:v>70.900000000000006</c:v>
                </c:pt>
                <c:pt idx="57">
                  <c:v>70.790000000000006</c:v>
                </c:pt>
                <c:pt idx="58">
                  <c:v>71.010000000000005</c:v>
                </c:pt>
                <c:pt idx="59">
                  <c:v>70.34</c:v>
                </c:pt>
                <c:pt idx="60">
                  <c:v>69.650000000000006</c:v>
                </c:pt>
                <c:pt idx="61">
                  <c:v>69.87</c:v>
                </c:pt>
                <c:pt idx="62">
                  <c:v>69.680000000000007</c:v>
                </c:pt>
                <c:pt idx="63">
                  <c:v>69.510000000000005</c:v>
                </c:pt>
                <c:pt idx="64">
                  <c:v>69.27</c:v>
                </c:pt>
                <c:pt idx="65">
                  <c:v>69.069999999999993</c:v>
                </c:pt>
                <c:pt idx="66">
                  <c:v>69.19</c:v>
                </c:pt>
                <c:pt idx="67">
                  <c:v>69.25</c:v>
                </c:pt>
                <c:pt idx="68">
                  <c:v>69.67</c:v>
                </c:pt>
                <c:pt idx="69">
                  <c:v>69.59</c:v>
                </c:pt>
                <c:pt idx="70">
                  <c:v>69.56</c:v>
                </c:pt>
                <c:pt idx="71">
                  <c:v>69.09</c:v>
                </c:pt>
                <c:pt idx="72">
                  <c:v>68.81</c:v>
                </c:pt>
                <c:pt idx="73">
                  <c:v>69.290000000000006</c:v>
                </c:pt>
                <c:pt idx="74">
                  <c:v>69.22</c:v>
                </c:pt>
                <c:pt idx="75">
                  <c:v>69.73</c:v>
                </c:pt>
                <c:pt idx="76">
                  <c:v>69.650000000000006</c:v>
                </c:pt>
                <c:pt idx="77">
                  <c:v>69.86</c:v>
                </c:pt>
                <c:pt idx="78">
                  <c:v>69.97</c:v>
                </c:pt>
                <c:pt idx="79">
                  <c:v>70.05</c:v>
                </c:pt>
                <c:pt idx="80">
                  <c:v>70.45</c:v>
                </c:pt>
                <c:pt idx="81">
                  <c:v>70.599999999999994</c:v>
                </c:pt>
                <c:pt idx="82">
                  <c:v>71.099999999999994</c:v>
                </c:pt>
                <c:pt idx="83">
                  <c:v>70.959999999999994</c:v>
                </c:pt>
                <c:pt idx="84">
                  <c:v>70.75</c:v>
                </c:pt>
                <c:pt idx="85">
                  <c:v>70.69</c:v>
                </c:pt>
                <c:pt idx="86">
                  <c:v>70.94</c:v>
                </c:pt>
                <c:pt idx="87">
                  <c:v>70.95</c:v>
                </c:pt>
                <c:pt idx="88">
                  <c:v>70.63</c:v>
                </c:pt>
                <c:pt idx="89">
                  <c:v>70.75</c:v>
                </c:pt>
                <c:pt idx="90">
                  <c:v>70.27</c:v>
                </c:pt>
                <c:pt idx="91">
                  <c:v>70.02</c:v>
                </c:pt>
                <c:pt idx="92">
                  <c:v>70.17</c:v>
                </c:pt>
                <c:pt idx="93">
                  <c:v>70.09</c:v>
                </c:pt>
                <c:pt idx="94">
                  <c:v>69.48</c:v>
                </c:pt>
                <c:pt idx="95">
                  <c:v>70.099999999999994</c:v>
                </c:pt>
                <c:pt idx="96">
                  <c:v>70.84</c:v>
                </c:pt>
                <c:pt idx="97">
                  <c:v>70.739999999999995</c:v>
                </c:pt>
                <c:pt idx="98">
                  <c:v>71.55</c:v>
                </c:pt>
                <c:pt idx="99">
                  <c:v>71.400000000000006</c:v>
                </c:pt>
                <c:pt idx="100">
                  <c:v>71.41</c:v>
                </c:pt>
                <c:pt idx="101">
                  <c:v>71.73</c:v>
                </c:pt>
                <c:pt idx="102">
                  <c:v>72.19</c:v>
                </c:pt>
                <c:pt idx="103">
                  <c:v>72.349999999999994</c:v>
                </c:pt>
                <c:pt idx="104">
                  <c:v>72.56</c:v>
                </c:pt>
                <c:pt idx="105">
                  <c:v>72.37</c:v>
                </c:pt>
                <c:pt idx="106">
                  <c:v>72.58</c:v>
                </c:pt>
                <c:pt idx="107">
                  <c:v>72.900000000000006</c:v>
                </c:pt>
                <c:pt idx="108">
                  <c:v>73.23</c:v>
                </c:pt>
                <c:pt idx="109">
                  <c:v>72.69</c:v>
                </c:pt>
                <c:pt idx="110">
                  <c:v>72.849999999999994</c:v>
                </c:pt>
                <c:pt idx="111">
                  <c:v>73.099999999999994</c:v>
                </c:pt>
                <c:pt idx="112">
                  <c:v>73.92</c:v>
                </c:pt>
                <c:pt idx="113">
                  <c:v>73.62</c:v>
                </c:pt>
                <c:pt idx="114">
                  <c:v>74.41</c:v>
                </c:pt>
                <c:pt idx="115">
                  <c:v>74.09</c:v>
                </c:pt>
                <c:pt idx="116">
                  <c:v>73.92</c:v>
                </c:pt>
                <c:pt idx="117">
                  <c:v>74.180000000000007</c:v>
                </c:pt>
                <c:pt idx="118">
                  <c:v>74.11</c:v>
                </c:pt>
                <c:pt idx="119">
                  <c:v>74.66</c:v>
                </c:pt>
                <c:pt idx="120">
                  <c:v>75.39</c:v>
                </c:pt>
                <c:pt idx="121">
                  <c:v>75.06</c:v>
                </c:pt>
                <c:pt idx="122">
                  <c:v>75.48</c:v>
                </c:pt>
                <c:pt idx="123">
                  <c:v>75.41</c:v>
                </c:pt>
                <c:pt idx="124">
                  <c:v>75.8</c:v>
                </c:pt>
                <c:pt idx="125">
                  <c:v>75.66</c:v>
                </c:pt>
                <c:pt idx="126">
                  <c:v>75.81</c:v>
                </c:pt>
                <c:pt idx="127">
                  <c:v>76.16</c:v>
                </c:pt>
                <c:pt idx="128">
                  <c:v>76.959999999999994</c:v>
                </c:pt>
                <c:pt idx="129">
                  <c:v>76.650000000000006</c:v>
                </c:pt>
                <c:pt idx="130">
                  <c:v>76.87</c:v>
                </c:pt>
                <c:pt idx="131">
                  <c:v>76.25</c:v>
                </c:pt>
                <c:pt idx="132">
                  <c:v>75.569999999999993</c:v>
                </c:pt>
                <c:pt idx="133">
                  <c:v>75.75</c:v>
                </c:pt>
                <c:pt idx="134">
                  <c:v>76.319999999999993</c:v>
                </c:pt>
                <c:pt idx="135">
                  <c:v>76.11</c:v>
                </c:pt>
                <c:pt idx="136">
                  <c:v>76.7</c:v>
                </c:pt>
                <c:pt idx="137">
                  <c:v>77.2</c:v>
                </c:pt>
                <c:pt idx="138">
                  <c:v>77.66</c:v>
                </c:pt>
                <c:pt idx="139">
                  <c:v>77.39</c:v>
                </c:pt>
                <c:pt idx="140">
                  <c:v>77.75</c:v>
                </c:pt>
                <c:pt idx="141">
                  <c:v>78.19</c:v>
                </c:pt>
                <c:pt idx="142">
                  <c:v>78.44</c:v>
                </c:pt>
                <c:pt idx="143">
                  <c:v>78.56</c:v>
                </c:pt>
                <c:pt idx="144">
                  <c:v>78.55</c:v>
                </c:pt>
                <c:pt idx="145">
                  <c:v>79.099999999999994</c:v>
                </c:pt>
                <c:pt idx="146">
                  <c:v>79.19</c:v>
                </c:pt>
                <c:pt idx="147">
                  <c:v>78.81</c:v>
                </c:pt>
                <c:pt idx="148">
                  <c:v>78.86</c:v>
                </c:pt>
                <c:pt idx="149">
                  <c:v>79.45</c:v>
                </c:pt>
                <c:pt idx="150">
                  <c:v>79.010000000000005</c:v>
                </c:pt>
                <c:pt idx="151">
                  <c:v>79.739999999999995</c:v>
                </c:pt>
                <c:pt idx="152">
                  <c:v>79.680000000000007</c:v>
                </c:pt>
                <c:pt idx="153">
                  <c:v>80.849999999999994</c:v>
                </c:pt>
                <c:pt idx="154">
                  <c:v>81.27</c:v>
                </c:pt>
                <c:pt idx="155">
                  <c:v>81.53</c:v>
                </c:pt>
                <c:pt idx="156">
                  <c:v>81.93</c:v>
                </c:pt>
                <c:pt idx="157">
                  <c:v>82.69</c:v>
                </c:pt>
                <c:pt idx="158">
                  <c:v>82.07</c:v>
                </c:pt>
                <c:pt idx="159">
                  <c:v>82.41</c:v>
                </c:pt>
                <c:pt idx="160">
                  <c:v>82.04</c:v>
                </c:pt>
                <c:pt idx="161">
                  <c:v>81.11</c:v>
                </c:pt>
                <c:pt idx="162">
                  <c:v>81.52</c:v>
                </c:pt>
                <c:pt idx="163">
                  <c:v>82.02</c:v>
                </c:pt>
                <c:pt idx="164">
                  <c:v>82.32</c:v>
                </c:pt>
                <c:pt idx="165">
                  <c:v>82.74</c:v>
                </c:pt>
                <c:pt idx="166">
                  <c:v>81.709999999999994</c:v>
                </c:pt>
                <c:pt idx="167">
                  <c:v>83.44</c:v>
                </c:pt>
                <c:pt idx="168">
                  <c:v>83.9</c:v>
                </c:pt>
                <c:pt idx="169">
                  <c:v>83.18</c:v>
                </c:pt>
                <c:pt idx="170">
                  <c:v>84.49</c:v>
                </c:pt>
                <c:pt idx="171">
                  <c:v>84.83</c:v>
                </c:pt>
                <c:pt idx="172">
                  <c:v>85.45</c:v>
                </c:pt>
                <c:pt idx="173">
                  <c:v>84.39</c:v>
                </c:pt>
                <c:pt idx="174">
                  <c:v>85.22</c:v>
                </c:pt>
                <c:pt idx="175">
                  <c:v>85.12</c:v>
                </c:pt>
                <c:pt idx="176">
                  <c:v>85.58</c:v>
                </c:pt>
                <c:pt idx="177">
                  <c:v>85.23</c:v>
                </c:pt>
                <c:pt idx="178">
                  <c:v>84.23</c:v>
                </c:pt>
                <c:pt idx="179">
                  <c:v>85.16</c:v>
                </c:pt>
                <c:pt idx="180">
                  <c:v>85.75</c:v>
                </c:pt>
                <c:pt idx="181">
                  <c:v>84.68</c:v>
                </c:pt>
                <c:pt idx="182">
                  <c:v>85.53</c:v>
                </c:pt>
                <c:pt idx="183">
                  <c:v>85.46</c:v>
                </c:pt>
                <c:pt idx="184">
                  <c:v>85.15</c:v>
                </c:pt>
                <c:pt idx="185">
                  <c:v>85.76</c:v>
                </c:pt>
                <c:pt idx="186">
                  <c:v>85.85</c:v>
                </c:pt>
                <c:pt idx="187">
                  <c:v>86.97</c:v>
                </c:pt>
                <c:pt idx="188">
                  <c:v>87.64</c:v>
                </c:pt>
                <c:pt idx="189">
                  <c:v>87.45</c:v>
                </c:pt>
                <c:pt idx="190">
                  <c:v>88.09</c:v>
                </c:pt>
                <c:pt idx="191">
                  <c:v>88.01</c:v>
                </c:pt>
                <c:pt idx="192">
                  <c:v>88.59</c:v>
                </c:pt>
                <c:pt idx="193">
                  <c:v>88.46</c:v>
                </c:pt>
                <c:pt idx="194">
                  <c:v>87.21</c:v>
                </c:pt>
                <c:pt idx="195">
                  <c:v>86.82</c:v>
                </c:pt>
                <c:pt idx="196">
                  <c:v>87.61</c:v>
                </c:pt>
                <c:pt idx="197">
                  <c:v>85.65</c:v>
                </c:pt>
                <c:pt idx="198">
                  <c:v>85.99</c:v>
                </c:pt>
                <c:pt idx="199">
                  <c:v>84.18</c:v>
                </c:pt>
                <c:pt idx="200">
                  <c:v>84.71</c:v>
                </c:pt>
                <c:pt idx="201">
                  <c:v>84.1</c:v>
                </c:pt>
                <c:pt idx="202">
                  <c:v>83.68</c:v>
                </c:pt>
                <c:pt idx="203">
                  <c:v>84.46</c:v>
                </c:pt>
                <c:pt idx="204">
                  <c:v>84.91</c:v>
                </c:pt>
                <c:pt idx="205">
                  <c:v>85.14</c:v>
                </c:pt>
                <c:pt idx="206">
                  <c:v>84.69</c:v>
                </c:pt>
                <c:pt idx="207">
                  <c:v>83.74</c:v>
                </c:pt>
                <c:pt idx="208">
                  <c:v>84.91</c:v>
                </c:pt>
                <c:pt idx="209">
                  <c:v>84.91</c:v>
                </c:pt>
                <c:pt idx="210">
                  <c:v>85.63</c:v>
                </c:pt>
                <c:pt idx="211">
                  <c:v>86.36</c:v>
                </c:pt>
                <c:pt idx="212">
                  <c:v>84.86</c:v>
                </c:pt>
                <c:pt idx="213">
                  <c:v>82.62</c:v>
                </c:pt>
                <c:pt idx="214">
                  <c:v>83.2</c:v>
                </c:pt>
                <c:pt idx="215">
                  <c:v>84.61</c:v>
                </c:pt>
                <c:pt idx="216">
                  <c:v>85.35</c:v>
                </c:pt>
                <c:pt idx="217">
                  <c:v>86.99</c:v>
                </c:pt>
                <c:pt idx="218">
                  <c:v>86.71</c:v>
                </c:pt>
                <c:pt idx="219">
                  <c:v>85.86</c:v>
                </c:pt>
                <c:pt idx="220">
                  <c:v>86.63</c:v>
                </c:pt>
                <c:pt idx="221">
                  <c:v>86.57</c:v>
                </c:pt>
                <c:pt idx="222">
                  <c:v>86.78</c:v>
                </c:pt>
                <c:pt idx="223">
                  <c:v>87.87</c:v>
                </c:pt>
                <c:pt idx="224">
                  <c:v>88.59</c:v>
                </c:pt>
                <c:pt idx="225">
                  <c:v>88.88</c:v>
                </c:pt>
                <c:pt idx="226">
                  <c:v>89.24</c:v>
                </c:pt>
                <c:pt idx="227">
                  <c:v>89.67</c:v>
                </c:pt>
                <c:pt idx="228">
                  <c:v>89.99</c:v>
                </c:pt>
                <c:pt idx="229">
                  <c:v>90.4</c:v>
                </c:pt>
                <c:pt idx="230">
                  <c:v>90.4</c:v>
                </c:pt>
                <c:pt idx="231">
                  <c:v>90.13</c:v>
                </c:pt>
                <c:pt idx="232">
                  <c:v>90.17</c:v>
                </c:pt>
                <c:pt idx="233">
                  <c:v>92.23</c:v>
                </c:pt>
                <c:pt idx="234">
                  <c:v>92.28</c:v>
                </c:pt>
                <c:pt idx="235">
                  <c:v>92.42</c:v>
                </c:pt>
                <c:pt idx="236">
                  <c:v>92.36</c:v>
                </c:pt>
                <c:pt idx="237">
                  <c:v>92.57</c:v>
                </c:pt>
                <c:pt idx="238">
                  <c:v>92.83</c:v>
                </c:pt>
                <c:pt idx="239">
                  <c:v>93.21</c:v>
                </c:pt>
                <c:pt idx="240">
                  <c:v>93.17</c:v>
                </c:pt>
                <c:pt idx="241">
                  <c:v>93.5</c:v>
                </c:pt>
                <c:pt idx="242">
                  <c:v>93.77</c:v>
                </c:pt>
                <c:pt idx="243">
                  <c:v>94.39</c:v>
                </c:pt>
                <c:pt idx="244">
                  <c:v>93.8</c:v>
                </c:pt>
                <c:pt idx="245">
                  <c:v>93.81</c:v>
                </c:pt>
                <c:pt idx="246">
                  <c:v>93.66</c:v>
                </c:pt>
                <c:pt idx="247">
                  <c:v>93.34</c:v>
                </c:pt>
                <c:pt idx="248">
                  <c:v>92.36</c:v>
                </c:pt>
                <c:pt idx="249">
                  <c:v>92</c:v>
                </c:pt>
                <c:pt idx="250">
                  <c:v>93.01</c:v>
                </c:pt>
                <c:pt idx="251">
                  <c:v>90.7</c:v>
                </c:pt>
                <c:pt idx="252">
                  <c:v>89.55</c:v>
                </c:pt>
                <c:pt idx="253">
                  <c:v>89.37</c:v>
                </c:pt>
                <c:pt idx="254">
                  <c:v>90.45</c:v>
                </c:pt>
                <c:pt idx="255">
                  <c:v>89.73</c:v>
                </c:pt>
                <c:pt idx="256">
                  <c:v>88.8</c:v>
                </c:pt>
                <c:pt idx="257">
                  <c:v>88.26</c:v>
                </c:pt>
                <c:pt idx="258">
                  <c:v>88.41</c:v>
                </c:pt>
                <c:pt idx="259">
                  <c:v>87.53</c:v>
                </c:pt>
                <c:pt idx="260">
                  <c:v>86.17</c:v>
                </c:pt>
                <c:pt idx="261">
                  <c:v>86.53</c:v>
                </c:pt>
                <c:pt idx="262">
                  <c:v>86.57</c:v>
                </c:pt>
                <c:pt idx="263">
                  <c:v>86.41</c:v>
                </c:pt>
                <c:pt idx="264">
                  <c:v>86.42</c:v>
                </c:pt>
                <c:pt idx="265">
                  <c:v>86.9</c:v>
                </c:pt>
                <c:pt idx="266">
                  <c:v>87.04</c:v>
                </c:pt>
                <c:pt idx="267">
                  <c:v>87.16</c:v>
                </c:pt>
                <c:pt idx="268">
                  <c:v>87.56</c:v>
                </c:pt>
                <c:pt idx="269">
                  <c:v>88.53</c:v>
                </c:pt>
                <c:pt idx="270">
                  <c:v>89.23</c:v>
                </c:pt>
                <c:pt idx="271">
                  <c:v>89.01</c:v>
                </c:pt>
                <c:pt idx="272">
                  <c:v>88.57</c:v>
                </c:pt>
                <c:pt idx="273">
                  <c:v>89.03</c:v>
                </c:pt>
                <c:pt idx="274">
                  <c:v>89.06</c:v>
                </c:pt>
                <c:pt idx="275">
                  <c:v>89.91</c:v>
                </c:pt>
                <c:pt idx="276">
                  <c:v>90.07</c:v>
                </c:pt>
                <c:pt idx="277">
                  <c:v>89.68</c:v>
                </c:pt>
                <c:pt idx="278">
                  <c:v>89.09</c:v>
                </c:pt>
                <c:pt idx="279">
                  <c:v>88.22</c:v>
                </c:pt>
                <c:pt idx="280">
                  <c:v>87.08</c:v>
                </c:pt>
                <c:pt idx="281">
                  <c:v>87.07</c:v>
                </c:pt>
                <c:pt idx="282">
                  <c:v>86.73</c:v>
                </c:pt>
                <c:pt idx="283">
                  <c:v>86.69</c:v>
                </c:pt>
                <c:pt idx="284">
                  <c:v>87.47</c:v>
                </c:pt>
                <c:pt idx="285">
                  <c:v>87.29</c:v>
                </c:pt>
                <c:pt idx="286">
                  <c:v>86.58</c:v>
                </c:pt>
                <c:pt idx="287">
                  <c:v>87.31</c:v>
                </c:pt>
                <c:pt idx="288">
                  <c:v>86.59</c:v>
                </c:pt>
                <c:pt idx="289">
                  <c:v>85.61</c:v>
                </c:pt>
                <c:pt idx="290">
                  <c:v>85.96</c:v>
                </c:pt>
                <c:pt idx="291">
                  <c:v>87.78</c:v>
                </c:pt>
                <c:pt idx="292">
                  <c:v>89.45</c:v>
                </c:pt>
                <c:pt idx="293">
                  <c:v>89.8</c:v>
                </c:pt>
                <c:pt idx="294">
                  <c:v>89.93</c:v>
                </c:pt>
                <c:pt idx="295">
                  <c:v>91.11</c:v>
                </c:pt>
                <c:pt idx="296">
                  <c:v>91.97</c:v>
                </c:pt>
                <c:pt idx="297">
                  <c:v>91.63</c:v>
                </c:pt>
                <c:pt idx="298">
                  <c:v>91.2</c:v>
                </c:pt>
                <c:pt idx="299">
                  <c:v>92.36</c:v>
                </c:pt>
                <c:pt idx="300">
                  <c:v>92.1</c:v>
                </c:pt>
                <c:pt idx="301">
                  <c:v>92.35</c:v>
                </c:pt>
                <c:pt idx="302">
                  <c:v>92.09</c:v>
                </c:pt>
                <c:pt idx="303">
                  <c:v>92.39</c:v>
                </c:pt>
                <c:pt idx="304">
                  <c:v>93.14</c:v>
                </c:pt>
                <c:pt idx="305">
                  <c:v>92.79</c:v>
                </c:pt>
                <c:pt idx="306">
                  <c:v>92.61</c:v>
                </c:pt>
                <c:pt idx="307">
                  <c:v>93.37</c:v>
                </c:pt>
                <c:pt idx="308">
                  <c:v>93.03</c:v>
                </c:pt>
                <c:pt idx="309">
                  <c:v>92.81</c:v>
                </c:pt>
                <c:pt idx="310">
                  <c:v>93.04</c:v>
                </c:pt>
                <c:pt idx="311">
                  <c:v>92.69</c:v>
                </c:pt>
                <c:pt idx="312">
                  <c:v>94.05</c:v>
                </c:pt>
                <c:pt idx="313">
                  <c:v>94.29</c:v>
                </c:pt>
                <c:pt idx="314">
                  <c:v>93.56</c:v>
                </c:pt>
                <c:pt idx="315">
                  <c:v>93.34</c:v>
                </c:pt>
                <c:pt idx="316">
                  <c:v>93.92</c:v>
                </c:pt>
                <c:pt idx="317">
                  <c:v>94.39</c:v>
                </c:pt>
                <c:pt idx="318">
                  <c:v>94.3</c:v>
                </c:pt>
                <c:pt idx="319">
                  <c:v>94.86</c:v>
                </c:pt>
                <c:pt idx="320">
                  <c:v>95.15</c:v>
                </c:pt>
                <c:pt idx="321">
                  <c:v>95.2</c:v>
                </c:pt>
                <c:pt idx="322">
                  <c:v>95.25</c:v>
                </c:pt>
                <c:pt idx="323">
                  <c:v>95.63</c:v>
                </c:pt>
                <c:pt idx="324">
                  <c:v>95.06</c:v>
                </c:pt>
                <c:pt idx="325">
                  <c:v>94.98</c:v>
                </c:pt>
                <c:pt idx="326">
                  <c:v>94.66</c:v>
                </c:pt>
                <c:pt idx="327">
                  <c:v>94.28</c:v>
                </c:pt>
                <c:pt idx="328">
                  <c:v>93.97</c:v>
                </c:pt>
                <c:pt idx="329">
                  <c:v>93.63</c:v>
                </c:pt>
                <c:pt idx="330">
                  <c:v>92.97</c:v>
                </c:pt>
                <c:pt idx="331">
                  <c:v>94.44</c:v>
                </c:pt>
                <c:pt idx="332">
                  <c:v>94.44</c:v>
                </c:pt>
                <c:pt idx="333">
                  <c:v>94.14</c:v>
                </c:pt>
                <c:pt idx="334">
                  <c:v>93.11</c:v>
                </c:pt>
                <c:pt idx="335">
                  <c:v>91.16</c:v>
                </c:pt>
                <c:pt idx="336">
                  <c:v>91.35</c:v>
                </c:pt>
                <c:pt idx="337">
                  <c:v>91.37</c:v>
                </c:pt>
                <c:pt idx="338">
                  <c:v>90.66</c:v>
                </c:pt>
                <c:pt idx="339">
                  <c:v>92.64</c:v>
                </c:pt>
                <c:pt idx="340">
                  <c:v>91.98</c:v>
                </c:pt>
                <c:pt idx="341">
                  <c:v>92.09</c:v>
                </c:pt>
                <c:pt idx="342">
                  <c:v>92.03</c:v>
                </c:pt>
                <c:pt idx="343">
                  <c:v>92.06</c:v>
                </c:pt>
                <c:pt idx="344">
                  <c:v>92.54</c:v>
                </c:pt>
                <c:pt idx="345">
                  <c:v>92.35</c:v>
                </c:pt>
                <c:pt idx="346">
                  <c:v>92.3</c:v>
                </c:pt>
                <c:pt idx="347">
                  <c:v>91.59</c:v>
                </c:pt>
                <c:pt idx="348">
                  <c:v>91.03</c:v>
                </c:pt>
                <c:pt idx="349">
                  <c:v>91.85</c:v>
                </c:pt>
                <c:pt idx="350">
                  <c:v>92.33</c:v>
                </c:pt>
                <c:pt idx="351">
                  <c:v>94.29</c:v>
                </c:pt>
                <c:pt idx="352">
                  <c:v>94.16</c:v>
                </c:pt>
                <c:pt idx="353">
                  <c:v>94.73</c:v>
                </c:pt>
                <c:pt idx="354">
                  <c:v>94.74</c:v>
                </c:pt>
                <c:pt idx="355">
                  <c:v>94.5</c:v>
                </c:pt>
                <c:pt idx="356">
                  <c:v>94.72</c:v>
                </c:pt>
                <c:pt idx="357">
                  <c:v>94.8</c:v>
                </c:pt>
                <c:pt idx="358">
                  <c:v>94.64</c:v>
                </c:pt>
                <c:pt idx="359">
                  <c:v>95.06</c:v>
                </c:pt>
                <c:pt idx="360">
                  <c:v>94.03</c:v>
                </c:pt>
                <c:pt idx="361">
                  <c:v>94.32</c:v>
                </c:pt>
                <c:pt idx="362">
                  <c:v>92.74</c:v>
                </c:pt>
                <c:pt idx="363">
                  <c:v>90.61</c:v>
                </c:pt>
                <c:pt idx="364">
                  <c:v>89.94</c:v>
                </c:pt>
                <c:pt idx="365">
                  <c:v>90.1</c:v>
                </c:pt>
                <c:pt idx="366">
                  <c:v>88.9</c:v>
                </c:pt>
                <c:pt idx="367">
                  <c:v>89.5</c:v>
                </c:pt>
                <c:pt idx="368">
                  <c:v>88.47</c:v>
                </c:pt>
                <c:pt idx="369">
                  <c:v>86.78</c:v>
                </c:pt>
                <c:pt idx="370">
                  <c:v>86.62</c:v>
                </c:pt>
                <c:pt idx="371">
                  <c:v>87.28</c:v>
                </c:pt>
                <c:pt idx="372">
                  <c:v>88.75</c:v>
                </c:pt>
                <c:pt idx="373">
                  <c:v>90.04</c:v>
                </c:pt>
                <c:pt idx="374">
                  <c:v>91.07</c:v>
                </c:pt>
                <c:pt idx="375">
                  <c:v>92.97</c:v>
                </c:pt>
                <c:pt idx="376">
                  <c:v>92.42</c:v>
                </c:pt>
                <c:pt idx="377">
                  <c:v>92.56</c:v>
                </c:pt>
                <c:pt idx="378">
                  <c:v>92.76</c:v>
                </c:pt>
                <c:pt idx="379">
                  <c:v>92.17</c:v>
                </c:pt>
                <c:pt idx="380">
                  <c:v>91.64</c:v>
                </c:pt>
                <c:pt idx="381">
                  <c:v>92.38</c:v>
                </c:pt>
                <c:pt idx="382">
                  <c:v>91.52</c:v>
                </c:pt>
                <c:pt idx="383">
                  <c:v>91.11</c:v>
                </c:pt>
                <c:pt idx="384">
                  <c:v>91.11</c:v>
                </c:pt>
                <c:pt idx="385">
                  <c:v>91.11</c:v>
                </c:pt>
                <c:pt idx="386">
                  <c:v>91.36</c:v>
                </c:pt>
                <c:pt idx="387">
                  <c:v>92.12</c:v>
                </c:pt>
                <c:pt idx="388">
                  <c:v>91.56</c:v>
                </c:pt>
                <c:pt idx="389">
                  <c:v>93.34</c:v>
                </c:pt>
                <c:pt idx="390">
                  <c:v>92.59</c:v>
                </c:pt>
                <c:pt idx="391">
                  <c:v>92.89</c:v>
                </c:pt>
                <c:pt idx="392">
                  <c:v>93.32</c:v>
                </c:pt>
                <c:pt idx="393">
                  <c:v>93.45</c:v>
                </c:pt>
                <c:pt idx="394">
                  <c:v>93.49</c:v>
                </c:pt>
                <c:pt idx="395">
                  <c:v>93.6</c:v>
                </c:pt>
                <c:pt idx="396">
                  <c:v>93</c:v>
                </c:pt>
                <c:pt idx="397">
                  <c:v>92.81</c:v>
                </c:pt>
                <c:pt idx="398">
                  <c:v>93.93</c:v>
                </c:pt>
                <c:pt idx="399">
                  <c:v>93.94</c:v>
                </c:pt>
                <c:pt idx="400">
                  <c:v>93.59</c:v>
                </c:pt>
                <c:pt idx="401">
                  <c:v>94.12</c:v>
                </c:pt>
                <c:pt idx="402">
                  <c:v>95.93</c:v>
                </c:pt>
                <c:pt idx="403">
                  <c:v>95.2</c:v>
                </c:pt>
                <c:pt idx="404">
                  <c:v>97.38</c:v>
                </c:pt>
                <c:pt idx="405">
                  <c:v>97.05</c:v>
                </c:pt>
                <c:pt idx="406">
                  <c:v>97.28</c:v>
                </c:pt>
                <c:pt idx="407">
                  <c:v>97.44</c:v>
                </c:pt>
                <c:pt idx="408">
                  <c:v>98.23</c:v>
                </c:pt>
                <c:pt idx="409">
                  <c:v>97.94</c:v>
                </c:pt>
                <c:pt idx="410">
                  <c:v>98.23</c:v>
                </c:pt>
                <c:pt idx="411">
                  <c:v>98.26</c:v>
                </c:pt>
                <c:pt idx="412">
                  <c:v>98.42</c:v>
                </c:pt>
                <c:pt idx="413">
                  <c:v>97.89</c:v>
                </c:pt>
                <c:pt idx="414">
                  <c:v>98.06</c:v>
                </c:pt>
                <c:pt idx="415">
                  <c:v>98.95</c:v>
                </c:pt>
                <c:pt idx="416">
                  <c:v>96.54</c:v>
                </c:pt>
                <c:pt idx="417">
                  <c:v>96.87</c:v>
                </c:pt>
                <c:pt idx="418">
                  <c:v>97.14</c:v>
                </c:pt>
                <c:pt idx="419">
                  <c:v>99.2</c:v>
                </c:pt>
                <c:pt idx="420">
                  <c:v>98.75</c:v>
                </c:pt>
                <c:pt idx="421">
                  <c:v>98.96</c:v>
                </c:pt>
                <c:pt idx="422">
                  <c:v>100</c:v>
                </c:pt>
                <c:pt idx="423">
                  <c:v>100.18</c:v>
                </c:pt>
                <c:pt idx="424">
                  <c:v>100.22</c:v>
                </c:pt>
                <c:pt idx="425">
                  <c:v>99.96</c:v>
                </c:pt>
                <c:pt idx="426">
                  <c:v>99.79</c:v>
                </c:pt>
                <c:pt idx="427">
                  <c:v>101.34</c:v>
                </c:pt>
                <c:pt idx="428">
                  <c:v>101.03</c:v>
                </c:pt>
                <c:pt idx="429">
                  <c:v>101.29</c:v>
                </c:pt>
                <c:pt idx="430">
                  <c:v>100.53</c:v>
                </c:pt>
                <c:pt idx="431">
                  <c:v>99.31</c:v>
                </c:pt>
                <c:pt idx="432">
                  <c:v>100</c:v>
                </c:pt>
                <c:pt idx="433">
                  <c:v>99.51</c:v>
                </c:pt>
                <c:pt idx="434">
                  <c:v>100.91</c:v>
                </c:pt>
                <c:pt idx="435">
                  <c:v>100.5</c:v>
                </c:pt>
                <c:pt idx="436">
                  <c:v>100.91</c:v>
                </c:pt>
                <c:pt idx="437">
                  <c:v>100.52</c:v>
                </c:pt>
                <c:pt idx="438">
                  <c:v>101.02</c:v>
                </c:pt>
                <c:pt idx="439">
                  <c:v>100.87</c:v>
                </c:pt>
                <c:pt idx="440">
                  <c:v>100.69</c:v>
                </c:pt>
                <c:pt idx="441">
                  <c:v>100.58</c:v>
                </c:pt>
                <c:pt idx="442">
                  <c:v>100.64</c:v>
                </c:pt>
                <c:pt idx="443">
                  <c:v>100.25</c:v>
                </c:pt>
                <c:pt idx="444">
                  <c:v>101.14</c:v>
                </c:pt>
                <c:pt idx="445">
                  <c:v>100.96</c:v>
                </c:pt>
                <c:pt idx="446">
                  <c:v>100.98</c:v>
                </c:pt>
                <c:pt idx="447">
                  <c:v>100.81</c:v>
                </c:pt>
                <c:pt idx="448">
                  <c:v>100.3</c:v>
                </c:pt>
                <c:pt idx="449">
                  <c:v>100.76</c:v>
                </c:pt>
                <c:pt idx="450">
                  <c:v>101.46</c:v>
                </c:pt>
                <c:pt idx="451">
                  <c:v>102.17</c:v>
                </c:pt>
                <c:pt idx="452">
                  <c:v>102.46</c:v>
                </c:pt>
                <c:pt idx="453">
                  <c:v>102.68</c:v>
                </c:pt>
                <c:pt idx="454">
                  <c:v>103.22</c:v>
                </c:pt>
                <c:pt idx="455">
                  <c:v>103.18</c:v>
                </c:pt>
                <c:pt idx="456">
                  <c:v>103.22</c:v>
                </c:pt>
                <c:pt idx="457">
                  <c:v>104.1</c:v>
                </c:pt>
                <c:pt idx="458">
                  <c:v>103.32</c:v>
                </c:pt>
                <c:pt idx="459">
                  <c:v>102.53</c:v>
                </c:pt>
                <c:pt idx="460">
                  <c:v>102.53</c:v>
                </c:pt>
                <c:pt idx="461">
                  <c:v>102.45</c:v>
                </c:pt>
                <c:pt idx="462">
                  <c:v>101.93</c:v>
                </c:pt>
                <c:pt idx="463">
                  <c:v>102.81</c:v>
                </c:pt>
                <c:pt idx="464">
                  <c:v>103.81</c:v>
                </c:pt>
                <c:pt idx="465">
                  <c:v>105.27</c:v>
                </c:pt>
                <c:pt idx="466">
                  <c:v>104.75</c:v>
                </c:pt>
                <c:pt idx="467">
                  <c:v>104.59</c:v>
                </c:pt>
                <c:pt idx="468">
                  <c:v>105.76</c:v>
                </c:pt>
                <c:pt idx="469">
                  <c:v>105.65</c:v>
                </c:pt>
                <c:pt idx="470">
                  <c:v>104.99</c:v>
                </c:pt>
                <c:pt idx="471">
                  <c:v>104.62</c:v>
                </c:pt>
                <c:pt idx="472">
                  <c:v>105.87</c:v>
                </c:pt>
                <c:pt idx="473">
                  <c:v>105.86</c:v>
                </c:pt>
                <c:pt idx="474">
                  <c:v>105.42</c:v>
                </c:pt>
                <c:pt idx="475">
                  <c:v>106.47</c:v>
                </c:pt>
                <c:pt idx="476">
                  <c:v>105.72</c:v>
                </c:pt>
                <c:pt idx="477">
                  <c:v>106.04</c:v>
                </c:pt>
                <c:pt idx="478">
                  <c:v>105.8</c:v>
                </c:pt>
                <c:pt idx="479">
                  <c:v>105.1</c:v>
                </c:pt>
                <c:pt idx="480">
                  <c:v>105.38</c:v>
                </c:pt>
                <c:pt idx="481">
                  <c:v>103.28</c:v>
                </c:pt>
                <c:pt idx="482">
                  <c:v>102.22</c:v>
                </c:pt>
                <c:pt idx="483">
                  <c:v>100.37</c:v>
                </c:pt>
                <c:pt idx="484">
                  <c:v>101.8</c:v>
                </c:pt>
                <c:pt idx="485">
                  <c:v>101.27</c:v>
                </c:pt>
                <c:pt idx="486">
                  <c:v>102.47</c:v>
                </c:pt>
                <c:pt idx="487">
                  <c:v>102.19</c:v>
                </c:pt>
                <c:pt idx="488">
                  <c:v>102.2</c:v>
                </c:pt>
                <c:pt idx="489">
                  <c:v>102.11</c:v>
                </c:pt>
                <c:pt idx="490">
                  <c:v>102.11</c:v>
                </c:pt>
                <c:pt idx="491">
                  <c:v>101.96</c:v>
                </c:pt>
                <c:pt idx="492">
                  <c:v>102.3</c:v>
                </c:pt>
                <c:pt idx="493">
                  <c:v>100.09</c:v>
                </c:pt>
                <c:pt idx="494">
                  <c:v>99.9</c:v>
                </c:pt>
                <c:pt idx="495">
                  <c:v>100.16</c:v>
                </c:pt>
                <c:pt idx="496">
                  <c:v>99.82</c:v>
                </c:pt>
                <c:pt idx="497">
                  <c:v>100.71</c:v>
                </c:pt>
                <c:pt idx="498">
                  <c:v>99.93</c:v>
                </c:pt>
                <c:pt idx="499">
                  <c:v>101.08</c:v>
                </c:pt>
                <c:pt idx="500">
                  <c:v>101.16</c:v>
                </c:pt>
                <c:pt idx="501">
                  <c:v>100.63</c:v>
                </c:pt>
                <c:pt idx="502">
                  <c:v>101.74</c:v>
                </c:pt>
                <c:pt idx="503">
                  <c:v>102.02</c:v>
                </c:pt>
                <c:pt idx="504">
                  <c:v>101.17</c:v>
                </c:pt>
                <c:pt idx="505">
                  <c:v>102.7</c:v>
                </c:pt>
                <c:pt idx="506">
                  <c:v>102.96</c:v>
                </c:pt>
                <c:pt idx="507">
                  <c:v>103.21</c:v>
                </c:pt>
                <c:pt idx="508">
                  <c:v>104.19</c:v>
                </c:pt>
                <c:pt idx="509">
                  <c:v>103.1</c:v>
                </c:pt>
                <c:pt idx="510">
                  <c:v>103.23</c:v>
                </c:pt>
                <c:pt idx="511">
                  <c:v>103.44</c:v>
                </c:pt>
                <c:pt idx="512">
                  <c:v>103.22</c:v>
                </c:pt>
                <c:pt idx="513">
                  <c:v>102.95</c:v>
                </c:pt>
                <c:pt idx="514">
                  <c:v>103.73</c:v>
                </c:pt>
                <c:pt idx="515">
                  <c:v>103.36</c:v>
                </c:pt>
                <c:pt idx="516">
                  <c:v>103.76</c:v>
                </c:pt>
                <c:pt idx="517">
                  <c:v>103.84</c:v>
                </c:pt>
                <c:pt idx="518">
                  <c:v>104.42</c:v>
                </c:pt>
                <c:pt idx="519">
                  <c:v>104.05</c:v>
                </c:pt>
                <c:pt idx="520">
                  <c:v>103.8</c:v>
                </c:pt>
                <c:pt idx="521">
                  <c:v>104.99</c:v>
                </c:pt>
                <c:pt idx="522">
                  <c:v>104.55</c:v>
                </c:pt>
                <c:pt idx="523">
                  <c:v>104.58</c:v>
                </c:pt>
                <c:pt idx="524">
                  <c:v>104.72</c:v>
                </c:pt>
                <c:pt idx="525">
                  <c:v>105.88</c:v>
                </c:pt>
                <c:pt idx="526">
                  <c:v>106.19</c:v>
                </c:pt>
                <c:pt idx="527">
                  <c:v>107.35</c:v>
                </c:pt>
                <c:pt idx="528">
                  <c:v>107.99</c:v>
                </c:pt>
                <c:pt idx="529">
                  <c:v>107.88</c:v>
                </c:pt>
                <c:pt idx="530">
                  <c:v>107.46</c:v>
                </c:pt>
                <c:pt idx="531">
                  <c:v>108.64</c:v>
                </c:pt>
                <c:pt idx="532">
                  <c:v>107.1</c:v>
                </c:pt>
                <c:pt idx="533">
                  <c:v>107.1</c:v>
                </c:pt>
                <c:pt idx="534">
                  <c:v>106.54</c:v>
                </c:pt>
                <c:pt idx="535">
                  <c:v>106.59</c:v>
                </c:pt>
                <c:pt idx="536">
                  <c:v>104.3</c:v>
                </c:pt>
                <c:pt idx="537">
                  <c:v>103.85</c:v>
                </c:pt>
                <c:pt idx="538">
                  <c:v>105.13</c:v>
                </c:pt>
                <c:pt idx="539">
                  <c:v>104.86</c:v>
                </c:pt>
                <c:pt idx="540">
                  <c:v>102.39</c:v>
                </c:pt>
                <c:pt idx="541">
                  <c:v>104.91</c:v>
                </c:pt>
                <c:pt idx="542">
                  <c:v>102.08</c:v>
                </c:pt>
                <c:pt idx="543">
                  <c:v>101.23</c:v>
                </c:pt>
                <c:pt idx="544">
                  <c:v>99.12</c:v>
                </c:pt>
                <c:pt idx="545">
                  <c:v>97.01</c:v>
                </c:pt>
                <c:pt idx="546">
                  <c:v>98.21</c:v>
                </c:pt>
                <c:pt idx="547">
                  <c:v>96.78</c:v>
                </c:pt>
                <c:pt idx="548">
                  <c:v>98.7</c:v>
                </c:pt>
                <c:pt idx="549">
                  <c:v>99.2</c:v>
                </c:pt>
                <c:pt idx="550">
                  <c:v>100.36</c:v>
                </c:pt>
                <c:pt idx="551">
                  <c:v>101.22</c:v>
                </c:pt>
                <c:pt idx="552">
                  <c:v>102.63</c:v>
                </c:pt>
                <c:pt idx="553">
                  <c:v>103.13</c:v>
                </c:pt>
                <c:pt idx="554">
                  <c:v>104.07</c:v>
                </c:pt>
                <c:pt idx="555">
                  <c:v>104.79</c:v>
                </c:pt>
                <c:pt idx="556">
                  <c:v>105.56</c:v>
                </c:pt>
                <c:pt idx="557">
                  <c:v>107.04</c:v>
                </c:pt>
                <c:pt idx="558">
                  <c:v>107.78</c:v>
                </c:pt>
                <c:pt idx="559">
                  <c:v>107.46</c:v>
                </c:pt>
                <c:pt idx="560">
                  <c:v>108.62</c:v>
                </c:pt>
                <c:pt idx="561">
                  <c:v>108.82</c:v>
                </c:pt>
                <c:pt idx="562">
                  <c:v>109.01</c:v>
                </c:pt>
                <c:pt idx="563">
                  <c:v>108.2</c:v>
                </c:pt>
                <c:pt idx="564">
                  <c:v>108.82</c:v>
                </c:pt>
                <c:pt idx="565">
                  <c:v>108.91</c:v>
                </c:pt>
                <c:pt idx="566">
                  <c:v>108.75</c:v>
                </c:pt>
                <c:pt idx="567">
                  <c:v>109.07</c:v>
                </c:pt>
                <c:pt idx="568">
                  <c:v>108.16</c:v>
                </c:pt>
                <c:pt idx="569">
                  <c:v>108.3</c:v>
                </c:pt>
                <c:pt idx="570">
                  <c:v>108.83</c:v>
                </c:pt>
                <c:pt idx="571">
                  <c:v>108.76</c:v>
                </c:pt>
                <c:pt idx="572">
                  <c:v>108.18</c:v>
                </c:pt>
                <c:pt idx="573">
                  <c:v>107.86</c:v>
                </c:pt>
                <c:pt idx="574">
                  <c:v>106.88</c:v>
                </c:pt>
                <c:pt idx="575">
                  <c:v>106.7</c:v>
                </c:pt>
                <c:pt idx="576">
                  <c:v>107.21</c:v>
                </c:pt>
                <c:pt idx="577">
                  <c:v>108.25</c:v>
                </c:pt>
                <c:pt idx="578">
                  <c:v>108.03</c:v>
                </c:pt>
                <c:pt idx="579">
                  <c:v>108.51</c:v>
                </c:pt>
                <c:pt idx="580">
                  <c:v>107.72</c:v>
                </c:pt>
                <c:pt idx="581">
                  <c:v>107.56</c:v>
                </c:pt>
                <c:pt idx="582">
                  <c:v>108.51</c:v>
                </c:pt>
                <c:pt idx="583">
                  <c:v>108.52</c:v>
                </c:pt>
                <c:pt idx="584">
                  <c:v>108.05</c:v>
                </c:pt>
                <c:pt idx="585">
                  <c:v>106.24</c:v>
                </c:pt>
                <c:pt idx="586">
                  <c:v>106.72</c:v>
                </c:pt>
                <c:pt idx="587">
                  <c:v>104.43</c:v>
                </c:pt>
                <c:pt idx="588">
                  <c:v>103.96</c:v>
                </c:pt>
                <c:pt idx="589">
                  <c:v>102.76</c:v>
                </c:pt>
                <c:pt idx="590">
                  <c:v>104.07</c:v>
                </c:pt>
                <c:pt idx="591">
                  <c:v>106.81</c:v>
                </c:pt>
                <c:pt idx="592">
                  <c:v>105.55</c:v>
                </c:pt>
                <c:pt idx="593">
                  <c:v>106.74</c:v>
                </c:pt>
                <c:pt idx="594">
                  <c:v>104.28</c:v>
                </c:pt>
                <c:pt idx="595">
                  <c:v>104.59</c:v>
                </c:pt>
                <c:pt idx="596">
                  <c:v>105.06</c:v>
                </c:pt>
                <c:pt idx="597">
                  <c:v>105.33</c:v>
                </c:pt>
                <c:pt idx="598">
                  <c:v>105.36</c:v>
                </c:pt>
                <c:pt idx="599">
                  <c:v>104.57</c:v>
                </c:pt>
                <c:pt idx="600">
                  <c:v>104.52</c:v>
                </c:pt>
                <c:pt idx="601">
                  <c:v>103.79</c:v>
                </c:pt>
                <c:pt idx="602">
                  <c:v>103.28</c:v>
                </c:pt>
                <c:pt idx="603">
                  <c:v>105.56</c:v>
                </c:pt>
                <c:pt idx="604">
                  <c:v>106.39</c:v>
                </c:pt>
                <c:pt idx="605">
                  <c:v>104.94</c:v>
                </c:pt>
                <c:pt idx="606">
                  <c:v>104.58</c:v>
                </c:pt>
                <c:pt idx="607">
                  <c:v>104.76</c:v>
                </c:pt>
                <c:pt idx="608">
                  <c:v>104</c:v>
                </c:pt>
                <c:pt idx="609">
                  <c:v>102.49</c:v>
                </c:pt>
                <c:pt idx="610">
                  <c:v>104.04</c:v>
                </c:pt>
                <c:pt idx="611">
                  <c:v>101.29</c:v>
                </c:pt>
                <c:pt idx="612">
                  <c:v>101.9</c:v>
                </c:pt>
                <c:pt idx="613">
                  <c:v>103.76</c:v>
                </c:pt>
                <c:pt idx="614">
                  <c:v>102.2</c:v>
                </c:pt>
                <c:pt idx="615">
                  <c:v>102.26</c:v>
                </c:pt>
                <c:pt idx="616">
                  <c:v>102.09</c:v>
                </c:pt>
                <c:pt idx="617">
                  <c:v>101.48</c:v>
                </c:pt>
                <c:pt idx="618">
                  <c:v>102.38</c:v>
                </c:pt>
                <c:pt idx="619">
                  <c:v>100.14</c:v>
                </c:pt>
                <c:pt idx="620">
                  <c:v>100.83</c:v>
                </c:pt>
                <c:pt idx="621">
                  <c:v>102.46</c:v>
                </c:pt>
                <c:pt idx="622">
                  <c:v>101.36</c:v>
                </c:pt>
                <c:pt idx="623">
                  <c:v>102.46</c:v>
                </c:pt>
                <c:pt idx="624">
                  <c:v>101.1</c:v>
                </c:pt>
                <c:pt idx="625">
                  <c:v>99.78</c:v>
                </c:pt>
                <c:pt idx="626">
                  <c:v>100.35</c:v>
                </c:pt>
                <c:pt idx="627">
                  <c:v>100.38</c:v>
                </c:pt>
                <c:pt idx="628">
                  <c:v>98.44</c:v>
                </c:pt>
                <c:pt idx="629">
                  <c:v>99.62</c:v>
                </c:pt>
                <c:pt idx="630">
                  <c:v>100.44</c:v>
                </c:pt>
                <c:pt idx="631">
                  <c:v>99.96</c:v>
                </c:pt>
                <c:pt idx="632">
                  <c:v>100.7</c:v>
                </c:pt>
                <c:pt idx="633">
                  <c:v>100.26</c:v>
                </c:pt>
                <c:pt idx="634">
                  <c:v>100.18</c:v>
                </c:pt>
                <c:pt idx="635">
                  <c:v>100.7</c:v>
                </c:pt>
                <c:pt idx="636">
                  <c:v>101.21</c:v>
                </c:pt>
                <c:pt idx="637">
                  <c:v>102.8</c:v>
                </c:pt>
                <c:pt idx="638">
                  <c:v>102.51</c:v>
                </c:pt>
                <c:pt idx="639">
                  <c:v>103.22</c:v>
                </c:pt>
                <c:pt idx="640">
                  <c:v>102.34</c:v>
                </c:pt>
                <c:pt idx="641">
                  <c:v>101.65</c:v>
                </c:pt>
                <c:pt idx="642">
                  <c:v>102.52</c:v>
                </c:pt>
                <c:pt idx="643">
                  <c:v>100.11</c:v>
                </c:pt>
                <c:pt idx="644">
                  <c:v>100.66</c:v>
                </c:pt>
                <c:pt idx="645">
                  <c:v>99.53</c:v>
                </c:pt>
                <c:pt idx="646">
                  <c:v>98.32</c:v>
                </c:pt>
                <c:pt idx="647">
                  <c:v>99.83</c:v>
                </c:pt>
                <c:pt idx="648">
                  <c:v>99.21</c:v>
                </c:pt>
                <c:pt idx="649">
                  <c:v>101.06</c:v>
                </c:pt>
                <c:pt idx="650">
                  <c:v>99.89</c:v>
                </c:pt>
                <c:pt idx="651">
                  <c:v>101.46</c:v>
                </c:pt>
                <c:pt idx="652">
                  <c:v>101.69</c:v>
                </c:pt>
                <c:pt idx="653">
                  <c:v>102.4</c:v>
                </c:pt>
                <c:pt idx="654">
                  <c:v>102.98</c:v>
                </c:pt>
                <c:pt idx="655">
                  <c:v>101.96</c:v>
                </c:pt>
                <c:pt idx="656">
                  <c:v>100.34</c:v>
                </c:pt>
                <c:pt idx="657">
                  <c:v>100.14</c:v>
                </c:pt>
                <c:pt idx="658">
                  <c:v>100.34</c:v>
                </c:pt>
                <c:pt idx="659">
                  <c:v>101.55</c:v>
                </c:pt>
                <c:pt idx="660">
                  <c:v>100.6</c:v>
                </c:pt>
                <c:pt idx="661">
                  <c:v>99.15</c:v>
                </c:pt>
                <c:pt idx="662">
                  <c:v>99.64</c:v>
                </c:pt>
                <c:pt idx="663">
                  <c:v>99.16</c:v>
                </c:pt>
                <c:pt idx="664">
                  <c:v>100.1</c:v>
                </c:pt>
                <c:pt idx="665">
                  <c:v>100.16</c:v>
                </c:pt>
                <c:pt idx="666">
                  <c:v>101.33</c:v>
                </c:pt>
                <c:pt idx="667">
                  <c:v>102.06</c:v>
                </c:pt>
                <c:pt idx="668">
                  <c:v>100.55</c:v>
                </c:pt>
                <c:pt idx="669">
                  <c:v>100.52</c:v>
                </c:pt>
                <c:pt idx="670">
                  <c:v>100.6</c:v>
                </c:pt>
                <c:pt idx="671">
                  <c:v>99.79</c:v>
                </c:pt>
                <c:pt idx="672">
                  <c:v>99.58</c:v>
                </c:pt>
                <c:pt idx="673">
                  <c:v>100.21</c:v>
                </c:pt>
                <c:pt idx="674">
                  <c:v>100.3</c:v>
                </c:pt>
                <c:pt idx="675">
                  <c:v>100.43</c:v>
                </c:pt>
                <c:pt idx="676">
                  <c:v>100.46</c:v>
                </c:pt>
                <c:pt idx="677">
                  <c:v>101.08</c:v>
                </c:pt>
                <c:pt idx="678">
                  <c:v>100.58</c:v>
                </c:pt>
                <c:pt idx="679">
                  <c:v>100.74</c:v>
                </c:pt>
                <c:pt idx="680">
                  <c:v>100.39</c:v>
                </c:pt>
                <c:pt idx="681">
                  <c:v>99.2</c:v>
                </c:pt>
                <c:pt idx="682">
                  <c:v>100.13</c:v>
                </c:pt>
                <c:pt idx="683">
                  <c:v>100.35</c:v>
                </c:pt>
                <c:pt idx="684">
                  <c:v>99.5</c:v>
                </c:pt>
                <c:pt idx="685">
                  <c:v>99.17</c:v>
                </c:pt>
                <c:pt idx="686">
                  <c:v>99.66</c:v>
                </c:pt>
                <c:pt idx="687">
                  <c:v>101.47</c:v>
                </c:pt>
                <c:pt idx="688">
                  <c:v>101.03</c:v>
                </c:pt>
                <c:pt idx="689">
                  <c:v>100.47</c:v>
                </c:pt>
                <c:pt idx="690">
                  <c:v>100.55</c:v>
                </c:pt>
                <c:pt idx="691">
                  <c:v>101.83</c:v>
                </c:pt>
                <c:pt idx="692">
                  <c:v>102.3</c:v>
                </c:pt>
                <c:pt idx="693">
                  <c:v>103.42</c:v>
                </c:pt>
                <c:pt idx="694">
                  <c:v>103.96</c:v>
                </c:pt>
                <c:pt idx="695">
                  <c:v>103.6</c:v>
                </c:pt>
                <c:pt idx="696">
                  <c:v>102.42</c:v>
                </c:pt>
                <c:pt idx="697">
                  <c:v>101.35</c:v>
                </c:pt>
                <c:pt idx="698">
                  <c:v>100.82</c:v>
                </c:pt>
                <c:pt idx="699">
                  <c:v>101.13</c:v>
                </c:pt>
                <c:pt idx="700">
                  <c:v>101.15</c:v>
                </c:pt>
                <c:pt idx="701">
                  <c:v>100.14</c:v>
                </c:pt>
                <c:pt idx="702">
                  <c:v>100.04</c:v>
                </c:pt>
                <c:pt idx="703">
                  <c:v>99.98</c:v>
                </c:pt>
                <c:pt idx="704">
                  <c:v>100.09</c:v>
                </c:pt>
                <c:pt idx="705">
                  <c:v>99.23</c:v>
                </c:pt>
                <c:pt idx="706">
                  <c:v>98.59</c:v>
                </c:pt>
                <c:pt idx="707">
                  <c:v>97.96</c:v>
                </c:pt>
                <c:pt idx="708">
                  <c:v>98.21</c:v>
                </c:pt>
                <c:pt idx="709">
                  <c:v>98.88</c:v>
                </c:pt>
                <c:pt idx="710">
                  <c:v>99.24</c:v>
                </c:pt>
                <c:pt idx="711">
                  <c:v>98.35</c:v>
                </c:pt>
                <c:pt idx="712">
                  <c:v>97.49</c:v>
                </c:pt>
                <c:pt idx="713">
                  <c:v>98.36</c:v>
                </c:pt>
                <c:pt idx="714">
                  <c:v>98.73</c:v>
                </c:pt>
                <c:pt idx="715">
                  <c:v>100.36</c:v>
                </c:pt>
                <c:pt idx="716">
                  <c:v>99.86</c:v>
                </c:pt>
                <c:pt idx="717">
                  <c:v>100.09</c:v>
                </c:pt>
                <c:pt idx="718">
                  <c:v>99.78</c:v>
                </c:pt>
                <c:pt idx="719">
                  <c:v>99.33</c:v>
                </c:pt>
                <c:pt idx="720">
                  <c:v>99.12</c:v>
                </c:pt>
                <c:pt idx="721">
                  <c:v>99.64</c:v>
                </c:pt>
                <c:pt idx="722">
                  <c:v>97.68</c:v>
                </c:pt>
                <c:pt idx="723">
                  <c:v>97.46</c:v>
                </c:pt>
                <c:pt idx="724">
                  <c:v>98.47</c:v>
                </c:pt>
                <c:pt idx="725">
                  <c:v>98.44</c:v>
                </c:pt>
                <c:pt idx="726">
                  <c:v>98.2</c:v>
                </c:pt>
                <c:pt idx="727">
                  <c:v>98.92</c:v>
                </c:pt>
                <c:pt idx="728">
                  <c:v>97.77</c:v>
                </c:pt>
                <c:pt idx="729">
                  <c:v>98.4</c:v>
                </c:pt>
                <c:pt idx="730">
                  <c:v>99.53</c:v>
                </c:pt>
                <c:pt idx="731">
                  <c:v>100.27</c:v>
                </c:pt>
                <c:pt idx="732">
                  <c:v>99.78</c:v>
                </c:pt>
                <c:pt idx="733">
                  <c:v>100.42</c:v>
                </c:pt>
                <c:pt idx="734">
                  <c:v>101.11</c:v>
                </c:pt>
                <c:pt idx="735">
                  <c:v>100.08</c:v>
                </c:pt>
                <c:pt idx="736">
                  <c:v>100.37</c:v>
                </c:pt>
                <c:pt idx="737">
                  <c:v>100.34</c:v>
                </c:pt>
                <c:pt idx="738">
                  <c:v>100.18</c:v>
                </c:pt>
                <c:pt idx="739">
                  <c:v>100.2</c:v>
                </c:pt>
                <c:pt idx="740">
                  <c:v>99.15</c:v>
                </c:pt>
                <c:pt idx="741">
                  <c:v>98.28</c:v>
                </c:pt>
                <c:pt idx="742">
                  <c:v>99.02</c:v>
                </c:pt>
                <c:pt idx="743">
                  <c:v>99.73</c:v>
                </c:pt>
                <c:pt idx="744">
                  <c:v>99.84</c:v>
                </c:pt>
                <c:pt idx="745">
                  <c:v>100.21</c:v>
                </c:pt>
                <c:pt idx="746">
                  <c:v>100.02</c:v>
                </c:pt>
                <c:pt idx="747">
                  <c:v>99.8</c:v>
                </c:pt>
                <c:pt idx="748">
                  <c:v>100.52</c:v>
                </c:pt>
                <c:pt idx="749">
                  <c:v>99.07</c:v>
                </c:pt>
                <c:pt idx="750">
                  <c:v>98.85</c:v>
                </c:pt>
                <c:pt idx="751">
                  <c:v>99.79</c:v>
                </c:pt>
                <c:pt idx="752">
                  <c:v>99.01</c:v>
                </c:pt>
                <c:pt idx="753">
                  <c:v>98.71</c:v>
                </c:pt>
                <c:pt idx="754">
                  <c:v>98.48</c:v>
                </c:pt>
                <c:pt idx="755">
                  <c:v>98.81</c:v>
                </c:pt>
                <c:pt idx="756">
                  <c:v>99.87</c:v>
                </c:pt>
                <c:pt idx="757">
                  <c:v>99.37</c:v>
                </c:pt>
                <c:pt idx="758">
                  <c:v>99.31</c:v>
                </c:pt>
                <c:pt idx="759">
                  <c:v>98.79</c:v>
                </c:pt>
                <c:pt idx="760">
                  <c:v>95.56</c:v>
                </c:pt>
                <c:pt idx="761">
                  <c:v>92.82</c:v>
                </c:pt>
                <c:pt idx="762">
                  <c:v>90.73</c:v>
                </c:pt>
                <c:pt idx="763">
                  <c:v>95.11</c:v>
                </c:pt>
                <c:pt idx="764">
                  <c:v>96.22</c:v>
                </c:pt>
                <c:pt idx="765">
                  <c:v>95.17</c:v>
                </c:pt>
                <c:pt idx="766">
                  <c:v>93.98</c:v>
                </c:pt>
                <c:pt idx="767">
                  <c:v>92.09</c:v>
                </c:pt>
                <c:pt idx="768">
                  <c:v>93.35</c:v>
                </c:pt>
                <c:pt idx="769">
                  <c:v>92.64</c:v>
                </c:pt>
                <c:pt idx="770">
                  <c:v>91.31</c:v>
                </c:pt>
                <c:pt idx="771">
                  <c:v>93.94</c:v>
                </c:pt>
                <c:pt idx="772">
                  <c:v>92.22</c:v>
                </c:pt>
                <c:pt idx="773">
                  <c:v>92.72</c:v>
                </c:pt>
                <c:pt idx="774">
                  <c:v>92.93</c:v>
                </c:pt>
                <c:pt idx="775">
                  <c:v>93.32</c:v>
                </c:pt>
                <c:pt idx="776">
                  <c:v>94.4</c:v>
                </c:pt>
                <c:pt idx="777">
                  <c:v>94.61</c:v>
                </c:pt>
                <c:pt idx="778">
                  <c:v>94.84</c:v>
                </c:pt>
                <c:pt idx="779">
                  <c:v>93.39</c:v>
                </c:pt>
                <c:pt idx="780">
                  <c:v>93.13</c:v>
                </c:pt>
                <c:pt idx="781">
                  <c:v>93.24</c:v>
                </c:pt>
                <c:pt idx="782">
                  <c:v>92.99</c:v>
                </c:pt>
                <c:pt idx="783">
                  <c:v>92.48</c:v>
                </c:pt>
                <c:pt idx="784">
                  <c:v>91</c:v>
                </c:pt>
                <c:pt idx="785">
                  <c:v>91.37</c:v>
                </c:pt>
                <c:pt idx="786">
                  <c:v>93.04</c:v>
                </c:pt>
                <c:pt idx="787">
                  <c:v>93.35</c:v>
                </c:pt>
                <c:pt idx="788">
                  <c:v>93.17</c:v>
                </c:pt>
                <c:pt idx="789">
                  <c:v>93.93</c:v>
                </c:pt>
                <c:pt idx="790">
                  <c:v>94.76</c:v>
                </c:pt>
                <c:pt idx="791">
                  <c:v>93.42</c:v>
                </c:pt>
                <c:pt idx="792">
                  <c:v>94.98</c:v>
                </c:pt>
                <c:pt idx="793">
                  <c:v>95.08</c:v>
                </c:pt>
                <c:pt idx="794">
                  <c:v>95.37</c:v>
                </c:pt>
                <c:pt idx="795">
                  <c:v>95.99</c:v>
                </c:pt>
                <c:pt idx="796">
                  <c:v>95.45</c:v>
                </c:pt>
                <c:pt idx="797">
                  <c:v>94.53</c:v>
                </c:pt>
                <c:pt idx="798">
                  <c:v>97.15</c:v>
                </c:pt>
                <c:pt idx="799">
                  <c:v>98.24</c:v>
                </c:pt>
                <c:pt idx="800">
                  <c:v>97.94</c:v>
                </c:pt>
                <c:pt idx="801">
                  <c:v>97.59</c:v>
                </c:pt>
                <c:pt idx="802">
                  <c:v>97.63</c:v>
                </c:pt>
                <c:pt idx="803">
                  <c:v>99.53</c:v>
                </c:pt>
                <c:pt idx="804">
                  <c:v>100.31</c:v>
                </c:pt>
                <c:pt idx="805">
                  <c:v>99.94</c:v>
                </c:pt>
                <c:pt idx="806">
                  <c:v>100.19</c:v>
                </c:pt>
                <c:pt idx="807">
                  <c:v>100.48</c:v>
                </c:pt>
                <c:pt idx="808">
                  <c:v>101.37</c:v>
                </c:pt>
                <c:pt idx="809">
                  <c:v>101.03</c:v>
                </c:pt>
                <c:pt idx="810">
                  <c:v>102.17</c:v>
                </c:pt>
                <c:pt idx="811">
                  <c:v>101.96</c:v>
                </c:pt>
                <c:pt idx="812">
                  <c:v>101.94</c:v>
                </c:pt>
                <c:pt idx="813">
                  <c:v>102.33</c:v>
                </c:pt>
                <c:pt idx="814">
                  <c:v>101.92</c:v>
                </c:pt>
                <c:pt idx="815">
                  <c:v>100.84</c:v>
                </c:pt>
                <c:pt idx="816">
                  <c:v>101.45</c:v>
                </c:pt>
                <c:pt idx="817">
                  <c:v>101.86</c:v>
                </c:pt>
                <c:pt idx="818">
                  <c:v>100.27</c:v>
                </c:pt>
                <c:pt idx="819">
                  <c:v>99.88</c:v>
                </c:pt>
                <c:pt idx="820">
                  <c:v>101.22</c:v>
                </c:pt>
                <c:pt idx="821">
                  <c:v>101.5</c:v>
                </c:pt>
                <c:pt idx="822">
                  <c:v>102.67</c:v>
                </c:pt>
                <c:pt idx="823">
                  <c:v>102.49</c:v>
                </c:pt>
                <c:pt idx="824">
                  <c:v>102.48</c:v>
                </c:pt>
                <c:pt idx="825">
                  <c:v>102.77</c:v>
                </c:pt>
                <c:pt idx="826">
                  <c:v>102.04</c:v>
                </c:pt>
                <c:pt idx="827">
                  <c:v>101.96</c:v>
                </c:pt>
                <c:pt idx="828">
                  <c:v>102.37</c:v>
                </c:pt>
                <c:pt idx="829">
                  <c:v>101.24</c:v>
                </c:pt>
                <c:pt idx="830">
                  <c:v>102.36</c:v>
                </c:pt>
                <c:pt idx="831">
                  <c:v>102.05</c:v>
                </c:pt>
                <c:pt idx="832">
                  <c:v>100.79</c:v>
                </c:pt>
                <c:pt idx="833">
                  <c:v>102.95</c:v>
                </c:pt>
                <c:pt idx="834">
                  <c:v>103.32</c:v>
                </c:pt>
                <c:pt idx="835">
                  <c:v>102.42</c:v>
                </c:pt>
                <c:pt idx="836">
                  <c:v>102.15</c:v>
                </c:pt>
                <c:pt idx="837">
                  <c:v>102.64</c:v>
                </c:pt>
                <c:pt idx="838">
                  <c:v>101.68</c:v>
                </c:pt>
                <c:pt idx="839">
                  <c:v>102.15</c:v>
                </c:pt>
                <c:pt idx="840">
                  <c:v>104.13</c:v>
                </c:pt>
                <c:pt idx="841">
                  <c:v>105.25</c:v>
                </c:pt>
                <c:pt idx="842">
                  <c:v>103.64</c:v>
                </c:pt>
                <c:pt idx="843">
                  <c:v>101.95</c:v>
                </c:pt>
                <c:pt idx="844">
                  <c:v>101.58</c:v>
                </c:pt>
                <c:pt idx="845">
                  <c:v>102.71</c:v>
                </c:pt>
                <c:pt idx="846">
                  <c:v>103.49</c:v>
                </c:pt>
                <c:pt idx="847">
                  <c:v>103.72</c:v>
                </c:pt>
                <c:pt idx="848">
                  <c:v>103.22</c:v>
                </c:pt>
                <c:pt idx="849">
                  <c:v>104.03</c:v>
                </c:pt>
                <c:pt idx="850">
                  <c:v>103.78</c:v>
                </c:pt>
                <c:pt idx="851">
                  <c:v>102.72</c:v>
                </c:pt>
                <c:pt idx="852">
                  <c:v>100.48</c:v>
                </c:pt>
                <c:pt idx="853">
                  <c:v>100.9</c:v>
                </c:pt>
                <c:pt idx="854">
                  <c:v>100.39</c:v>
                </c:pt>
                <c:pt idx="855">
                  <c:v>99.22</c:v>
                </c:pt>
                <c:pt idx="856">
                  <c:v>98.16</c:v>
                </c:pt>
                <c:pt idx="857">
                  <c:v>97.57</c:v>
                </c:pt>
                <c:pt idx="858">
                  <c:v>98.24</c:v>
                </c:pt>
                <c:pt idx="859">
                  <c:v>97.02</c:v>
                </c:pt>
                <c:pt idx="860">
                  <c:v>98.89</c:v>
                </c:pt>
                <c:pt idx="861">
                  <c:v>97</c:v>
                </c:pt>
                <c:pt idx="862">
                  <c:v>97.5</c:v>
                </c:pt>
                <c:pt idx="863">
                  <c:v>95.75</c:v>
                </c:pt>
                <c:pt idx="864">
                  <c:v>95.94</c:v>
                </c:pt>
                <c:pt idx="865">
                  <c:v>96.75</c:v>
                </c:pt>
                <c:pt idx="866">
                  <c:v>96.4</c:v>
                </c:pt>
                <c:pt idx="867">
                  <c:v>101.18</c:v>
                </c:pt>
                <c:pt idx="868">
                  <c:v>102.16</c:v>
                </c:pt>
                <c:pt idx="869">
                  <c:v>102.27</c:v>
                </c:pt>
                <c:pt idx="870">
                  <c:v>104.44</c:v>
                </c:pt>
                <c:pt idx="871">
                  <c:v>104.37</c:v>
                </c:pt>
                <c:pt idx="872">
                  <c:v>103.41</c:v>
                </c:pt>
                <c:pt idx="873">
                  <c:v>104.14</c:v>
                </c:pt>
                <c:pt idx="874">
                  <c:v>103.9</c:v>
                </c:pt>
                <c:pt idx="875">
                  <c:v>100.54</c:v>
                </c:pt>
                <c:pt idx="876">
                  <c:v>102</c:v>
                </c:pt>
                <c:pt idx="877">
                  <c:v>101.97</c:v>
                </c:pt>
                <c:pt idx="878">
                  <c:v>101.73</c:v>
                </c:pt>
                <c:pt idx="879">
                  <c:v>101.7</c:v>
                </c:pt>
                <c:pt idx="880">
                  <c:v>101.82</c:v>
                </c:pt>
                <c:pt idx="881">
                  <c:v>102.32</c:v>
                </c:pt>
                <c:pt idx="882">
                  <c:v>102.5</c:v>
                </c:pt>
                <c:pt idx="883">
                  <c:v>104.24</c:v>
                </c:pt>
                <c:pt idx="884">
                  <c:v>104.16</c:v>
                </c:pt>
                <c:pt idx="885">
                  <c:v>104.75</c:v>
                </c:pt>
                <c:pt idx="886">
                  <c:v>104.08</c:v>
                </c:pt>
                <c:pt idx="887">
                  <c:v>104.96</c:v>
                </c:pt>
                <c:pt idx="888">
                  <c:v>106.38</c:v>
                </c:pt>
                <c:pt idx="889">
                  <c:v>105.78</c:v>
                </c:pt>
                <c:pt idx="890">
                  <c:v>105.21</c:v>
                </c:pt>
                <c:pt idx="891">
                  <c:v>107.22</c:v>
                </c:pt>
                <c:pt idx="892">
                  <c:v>107.04</c:v>
                </c:pt>
                <c:pt idx="893">
                  <c:v>106.65</c:v>
                </c:pt>
                <c:pt idx="894">
                  <c:v>106.5</c:v>
                </c:pt>
                <c:pt idx="895">
                  <c:v>106.74</c:v>
                </c:pt>
                <c:pt idx="896">
                  <c:v>106.22</c:v>
                </c:pt>
                <c:pt idx="897">
                  <c:v>106.84</c:v>
                </c:pt>
                <c:pt idx="898">
                  <c:v>107.14</c:v>
                </c:pt>
                <c:pt idx="899">
                  <c:v>107.71</c:v>
                </c:pt>
                <c:pt idx="900">
                  <c:v>107.66</c:v>
                </c:pt>
                <c:pt idx="901">
                  <c:v>107.76</c:v>
                </c:pt>
                <c:pt idx="902">
                  <c:v>107.41</c:v>
                </c:pt>
                <c:pt idx="903">
                  <c:v>106.74</c:v>
                </c:pt>
                <c:pt idx="904">
                  <c:v>107.5</c:v>
                </c:pt>
                <c:pt idx="905">
                  <c:v>107.28</c:v>
                </c:pt>
                <c:pt idx="906">
                  <c:v>107.38</c:v>
                </c:pt>
                <c:pt idx="907">
                  <c:v>108.5</c:v>
                </c:pt>
                <c:pt idx="908">
                  <c:v>108.31</c:v>
                </c:pt>
                <c:pt idx="909">
                  <c:v>108.23</c:v>
                </c:pt>
                <c:pt idx="910">
                  <c:v>109.14</c:v>
                </c:pt>
                <c:pt idx="911">
                  <c:v>108.98</c:v>
                </c:pt>
                <c:pt idx="912">
                  <c:v>108.2</c:v>
                </c:pt>
                <c:pt idx="913">
                  <c:v>109.19</c:v>
                </c:pt>
                <c:pt idx="914">
                  <c:v>108.59</c:v>
                </c:pt>
                <c:pt idx="915">
                  <c:v>108.95</c:v>
                </c:pt>
                <c:pt idx="916">
                  <c:v>109.42</c:v>
                </c:pt>
                <c:pt idx="917">
                  <c:v>109.27</c:v>
                </c:pt>
                <c:pt idx="918">
                  <c:v>109.1</c:v>
                </c:pt>
                <c:pt idx="919">
                  <c:v>108.97</c:v>
                </c:pt>
                <c:pt idx="920">
                  <c:v>109.6</c:v>
                </c:pt>
                <c:pt idx="921">
                  <c:v>109.87</c:v>
                </c:pt>
                <c:pt idx="922">
                  <c:v>109.84</c:v>
                </c:pt>
                <c:pt idx="923">
                  <c:v>110.18</c:v>
                </c:pt>
                <c:pt idx="924">
                  <c:v>110.93</c:v>
                </c:pt>
                <c:pt idx="925">
                  <c:v>112.68</c:v>
                </c:pt>
                <c:pt idx="926">
                  <c:v>113.58</c:v>
                </c:pt>
                <c:pt idx="927">
                  <c:v>113.57</c:v>
                </c:pt>
                <c:pt idx="928">
                  <c:v>113.32</c:v>
                </c:pt>
                <c:pt idx="929">
                  <c:v>113.51</c:v>
                </c:pt>
                <c:pt idx="930">
                  <c:v>112.91</c:v>
                </c:pt>
                <c:pt idx="931">
                  <c:v>112.77</c:v>
                </c:pt>
                <c:pt idx="932">
                  <c:v>112.48</c:v>
                </c:pt>
                <c:pt idx="933">
                  <c:v>112.08</c:v>
                </c:pt>
                <c:pt idx="934">
                  <c:v>112.75</c:v>
                </c:pt>
                <c:pt idx="935">
                  <c:v>112.69</c:v>
                </c:pt>
                <c:pt idx="936">
                  <c:v>112.22</c:v>
                </c:pt>
                <c:pt idx="937">
                  <c:v>112.88</c:v>
                </c:pt>
                <c:pt idx="938">
                  <c:v>112.74</c:v>
                </c:pt>
                <c:pt idx="939">
                  <c:v>113.72</c:v>
                </c:pt>
                <c:pt idx="940">
                  <c:v>114.67</c:v>
                </c:pt>
                <c:pt idx="941">
                  <c:v>114.37</c:v>
                </c:pt>
                <c:pt idx="942">
                  <c:v>114.23</c:v>
                </c:pt>
                <c:pt idx="943">
                  <c:v>113.56</c:v>
                </c:pt>
                <c:pt idx="944">
                  <c:v>114.44</c:v>
                </c:pt>
                <c:pt idx="945">
                  <c:v>113.83</c:v>
                </c:pt>
                <c:pt idx="946">
                  <c:v>113.59</c:v>
                </c:pt>
                <c:pt idx="947">
                  <c:v>112.85</c:v>
                </c:pt>
                <c:pt idx="948">
                  <c:v>112.64</c:v>
                </c:pt>
                <c:pt idx="949">
                  <c:v>112.16</c:v>
                </c:pt>
                <c:pt idx="950">
                  <c:v>112.69</c:v>
                </c:pt>
                <c:pt idx="951">
                  <c:v>113.35</c:v>
                </c:pt>
                <c:pt idx="952">
                  <c:v>112.9</c:v>
                </c:pt>
                <c:pt idx="953">
                  <c:v>113.06</c:v>
                </c:pt>
                <c:pt idx="954">
                  <c:v>112.69</c:v>
                </c:pt>
                <c:pt idx="955">
                  <c:v>112.78</c:v>
                </c:pt>
                <c:pt idx="956">
                  <c:v>114.49</c:v>
                </c:pt>
                <c:pt idx="957">
                  <c:v>114.76</c:v>
                </c:pt>
                <c:pt idx="958">
                  <c:v>115.77</c:v>
                </c:pt>
                <c:pt idx="959">
                  <c:v>115.73</c:v>
                </c:pt>
                <c:pt idx="960">
                  <c:v>115.8</c:v>
                </c:pt>
                <c:pt idx="961">
                  <c:v>117</c:v>
                </c:pt>
                <c:pt idx="962">
                  <c:v>117.01</c:v>
                </c:pt>
                <c:pt idx="963">
                  <c:v>116.79</c:v>
                </c:pt>
                <c:pt idx="964">
                  <c:v>117.12</c:v>
                </c:pt>
                <c:pt idx="965">
                  <c:v>116.41</c:v>
                </c:pt>
                <c:pt idx="966">
                  <c:v>116.64</c:v>
                </c:pt>
                <c:pt idx="967">
                  <c:v>115.48</c:v>
                </c:pt>
                <c:pt idx="968">
                  <c:v>116.54</c:v>
                </c:pt>
                <c:pt idx="969">
                  <c:v>116.18</c:v>
                </c:pt>
                <c:pt idx="970">
                  <c:v>116.46</c:v>
                </c:pt>
                <c:pt idx="971">
                  <c:v>117.38</c:v>
                </c:pt>
                <c:pt idx="972">
                  <c:v>115.63</c:v>
                </c:pt>
                <c:pt idx="973">
                  <c:v>116.55</c:v>
                </c:pt>
                <c:pt idx="974">
                  <c:v>118.23</c:v>
                </c:pt>
                <c:pt idx="975">
                  <c:v>119.33</c:v>
                </c:pt>
                <c:pt idx="976">
                  <c:v>121.3</c:v>
                </c:pt>
                <c:pt idx="977">
                  <c:v>121.29</c:v>
                </c:pt>
                <c:pt idx="978">
                  <c:v>122.27</c:v>
                </c:pt>
                <c:pt idx="979">
                  <c:v>122.64</c:v>
                </c:pt>
                <c:pt idx="980">
                  <c:v>122.51</c:v>
                </c:pt>
                <c:pt idx="981">
                  <c:v>122.85</c:v>
                </c:pt>
                <c:pt idx="982">
                  <c:v>122.93</c:v>
                </c:pt>
                <c:pt idx="983">
                  <c:v>122.92</c:v>
                </c:pt>
                <c:pt idx="984">
                  <c:v>123</c:v>
                </c:pt>
                <c:pt idx="985">
                  <c:v>123.18</c:v>
                </c:pt>
                <c:pt idx="986">
                  <c:v>123</c:v>
                </c:pt>
                <c:pt idx="987">
                  <c:v>123.14</c:v>
                </c:pt>
                <c:pt idx="988">
                  <c:v>125.25</c:v>
                </c:pt>
                <c:pt idx="989">
                  <c:v>125.14</c:v>
                </c:pt>
                <c:pt idx="990">
                  <c:v>125.15</c:v>
                </c:pt>
                <c:pt idx="991">
                  <c:v>125.03</c:v>
                </c:pt>
                <c:pt idx="992">
                  <c:v>124.89</c:v>
                </c:pt>
                <c:pt idx="993">
                  <c:v>125.15</c:v>
                </c:pt>
                <c:pt idx="994">
                  <c:v>124.77</c:v>
                </c:pt>
                <c:pt idx="995">
                  <c:v>124.46</c:v>
                </c:pt>
                <c:pt idx="996">
                  <c:v>125.23</c:v>
                </c:pt>
                <c:pt idx="997">
                  <c:v>125.4</c:v>
                </c:pt>
                <c:pt idx="998">
                  <c:v>124.85</c:v>
                </c:pt>
                <c:pt idx="999">
                  <c:v>123.9</c:v>
                </c:pt>
                <c:pt idx="1000">
                  <c:v>123.86</c:v>
                </c:pt>
                <c:pt idx="1001">
                  <c:v>124.24</c:v>
                </c:pt>
                <c:pt idx="1002">
                  <c:v>123.65</c:v>
                </c:pt>
                <c:pt idx="1003">
                  <c:v>123.43</c:v>
                </c:pt>
                <c:pt idx="1004">
                  <c:v>123.36</c:v>
                </c:pt>
                <c:pt idx="1005">
                  <c:v>123.77</c:v>
                </c:pt>
                <c:pt idx="1006">
                  <c:v>123.22</c:v>
                </c:pt>
                <c:pt idx="1007">
                  <c:v>122.31</c:v>
                </c:pt>
                <c:pt idx="1008">
                  <c:v>120.33</c:v>
                </c:pt>
                <c:pt idx="1009">
                  <c:v>121.31</c:v>
                </c:pt>
                <c:pt idx="1010">
                  <c:v>120.72</c:v>
                </c:pt>
                <c:pt idx="1011">
                  <c:v>119.92</c:v>
                </c:pt>
                <c:pt idx="1012">
                  <c:v>119.13</c:v>
                </c:pt>
                <c:pt idx="1013">
                  <c:v>119.44</c:v>
                </c:pt>
                <c:pt idx="1014">
                  <c:v>118.71</c:v>
                </c:pt>
                <c:pt idx="1015">
                  <c:v>118.57</c:v>
                </c:pt>
                <c:pt idx="1016">
                  <c:v>119.04</c:v>
                </c:pt>
                <c:pt idx="1017">
                  <c:v>119.92</c:v>
                </c:pt>
                <c:pt idx="1018">
                  <c:v>119.47</c:v>
                </c:pt>
                <c:pt idx="1019">
                  <c:v>119.34</c:v>
                </c:pt>
                <c:pt idx="1020">
                  <c:v>119.08</c:v>
                </c:pt>
                <c:pt idx="1021">
                  <c:v>119.32</c:v>
                </c:pt>
                <c:pt idx="1022">
                  <c:v>119.75</c:v>
                </c:pt>
                <c:pt idx="1023">
                  <c:v>119.61</c:v>
                </c:pt>
                <c:pt idx="1024">
                  <c:v>119.47</c:v>
                </c:pt>
                <c:pt idx="1025">
                  <c:v>118.23</c:v>
                </c:pt>
                <c:pt idx="1026">
                  <c:v>119.16</c:v>
                </c:pt>
                <c:pt idx="1027">
                  <c:v>117.61</c:v>
                </c:pt>
                <c:pt idx="1028">
                  <c:v>117.86</c:v>
                </c:pt>
                <c:pt idx="1029">
                  <c:v>118.63</c:v>
                </c:pt>
                <c:pt idx="1030">
                  <c:v>118.25</c:v>
                </c:pt>
                <c:pt idx="1031">
                  <c:v>117.66</c:v>
                </c:pt>
                <c:pt idx="1032">
                  <c:v>117.95</c:v>
                </c:pt>
                <c:pt idx="1033">
                  <c:v>118.91</c:v>
                </c:pt>
                <c:pt idx="1034">
                  <c:v>119.46</c:v>
                </c:pt>
                <c:pt idx="1035">
                  <c:v>118.81</c:v>
                </c:pt>
                <c:pt idx="1036">
                  <c:v>117.78</c:v>
                </c:pt>
                <c:pt idx="1037">
                  <c:v>119.22</c:v>
                </c:pt>
                <c:pt idx="1038">
                  <c:v>119.39</c:v>
                </c:pt>
                <c:pt idx="1039">
                  <c:v>117.27</c:v>
                </c:pt>
                <c:pt idx="1040">
                  <c:v>118.13</c:v>
                </c:pt>
                <c:pt idx="1041">
                  <c:v>118.81</c:v>
                </c:pt>
                <c:pt idx="1042">
                  <c:v>118.82</c:v>
                </c:pt>
                <c:pt idx="1043">
                  <c:v>119.18</c:v>
                </c:pt>
                <c:pt idx="1044">
                  <c:v>118.75</c:v>
                </c:pt>
                <c:pt idx="1045">
                  <c:v>119.24</c:v>
                </c:pt>
                <c:pt idx="1046">
                  <c:v>119.8</c:v>
                </c:pt>
                <c:pt idx="1047">
                  <c:v>117.64</c:v>
                </c:pt>
                <c:pt idx="1048">
                  <c:v>117.97</c:v>
                </c:pt>
                <c:pt idx="1049">
                  <c:v>118.26</c:v>
                </c:pt>
                <c:pt idx="1050">
                  <c:v>117.56</c:v>
                </c:pt>
                <c:pt idx="1051">
                  <c:v>118.49</c:v>
                </c:pt>
                <c:pt idx="1052">
                  <c:v>115.41</c:v>
                </c:pt>
                <c:pt idx="1053">
                  <c:v>114.59</c:v>
                </c:pt>
                <c:pt idx="1054">
                  <c:v>114.87</c:v>
                </c:pt>
                <c:pt idx="1055">
                  <c:v>113.44</c:v>
                </c:pt>
                <c:pt idx="1056">
                  <c:v>113.61</c:v>
                </c:pt>
                <c:pt idx="1057">
                  <c:v>113.96</c:v>
                </c:pt>
                <c:pt idx="1058">
                  <c:v>114.56</c:v>
                </c:pt>
                <c:pt idx="1059">
                  <c:v>115.7</c:v>
                </c:pt>
                <c:pt idx="1060">
                  <c:v>115.33</c:v>
                </c:pt>
                <c:pt idx="1061">
                  <c:v>115.99</c:v>
                </c:pt>
                <c:pt idx="1062">
                  <c:v>115.34</c:v>
                </c:pt>
                <c:pt idx="1063">
                  <c:v>114.86</c:v>
                </c:pt>
                <c:pt idx="1064">
                  <c:v>115.03</c:v>
                </c:pt>
                <c:pt idx="1065">
                  <c:v>115.11</c:v>
                </c:pt>
                <c:pt idx="1066">
                  <c:v>116.66</c:v>
                </c:pt>
                <c:pt idx="1067">
                  <c:v>117.05</c:v>
                </c:pt>
                <c:pt idx="1068">
                  <c:v>120.31</c:v>
                </c:pt>
                <c:pt idx="1069">
                  <c:v>119.54</c:v>
                </c:pt>
                <c:pt idx="1070">
                  <c:v>118.47</c:v>
                </c:pt>
                <c:pt idx="1071">
                  <c:v>116.6</c:v>
                </c:pt>
                <c:pt idx="1072">
                  <c:v>116.32</c:v>
                </c:pt>
                <c:pt idx="1073">
                  <c:v>116.36</c:v>
                </c:pt>
                <c:pt idx="1074">
                  <c:v>116.57</c:v>
                </c:pt>
                <c:pt idx="1075">
                  <c:v>115.36</c:v>
                </c:pt>
                <c:pt idx="1076">
                  <c:v>115</c:v>
                </c:pt>
                <c:pt idx="1077">
                  <c:v>112.74</c:v>
                </c:pt>
                <c:pt idx="1078">
                  <c:v>113.07</c:v>
                </c:pt>
                <c:pt idx="1079">
                  <c:v>114.13</c:v>
                </c:pt>
                <c:pt idx="1080">
                  <c:v>113.13</c:v>
                </c:pt>
                <c:pt idx="1081">
                  <c:v>112.48</c:v>
                </c:pt>
                <c:pt idx="1082">
                  <c:v>111.3</c:v>
                </c:pt>
                <c:pt idx="1083">
                  <c:v>111.38</c:v>
                </c:pt>
                <c:pt idx="1084">
                  <c:v>111.96</c:v>
                </c:pt>
                <c:pt idx="1085">
                  <c:v>111.94</c:v>
                </c:pt>
                <c:pt idx="1086">
                  <c:v>112.06</c:v>
                </c:pt>
                <c:pt idx="1087">
                  <c:v>111.1</c:v>
                </c:pt>
                <c:pt idx="1088">
                  <c:v>110.99</c:v>
                </c:pt>
                <c:pt idx="1089">
                  <c:v>112.26</c:v>
                </c:pt>
                <c:pt idx="1090">
                  <c:v>115.36</c:v>
                </c:pt>
                <c:pt idx="1091">
                  <c:v>115.89</c:v>
                </c:pt>
                <c:pt idx="1092">
                  <c:v>114.99</c:v>
                </c:pt>
                <c:pt idx="1093">
                  <c:v>115.89</c:v>
                </c:pt>
                <c:pt idx="1094">
                  <c:v>115.88</c:v>
                </c:pt>
                <c:pt idx="1095">
                  <c:v>116.02</c:v>
                </c:pt>
                <c:pt idx="1096">
                  <c:v>115.66</c:v>
                </c:pt>
                <c:pt idx="1097">
                  <c:v>115.31</c:v>
                </c:pt>
                <c:pt idx="1098">
                  <c:v>115.44</c:v>
                </c:pt>
                <c:pt idx="1099">
                  <c:v>115.96</c:v>
                </c:pt>
                <c:pt idx="1100">
                  <c:v>115.91</c:v>
                </c:pt>
                <c:pt idx="1101">
                  <c:v>115.1</c:v>
                </c:pt>
                <c:pt idx="1102">
                  <c:v>115.49</c:v>
                </c:pt>
                <c:pt idx="1103">
                  <c:v>115.21</c:v>
                </c:pt>
                <c:pt idx="1104">
                  <c:v>115.84</c:v>
                </c:pt>
                <c:pt idx="1105">
                  <c:v>115.65</c:v>
                </c:pt>
                <c:pt idx="1106">
                  <c:v>116.86</c:v>
                </c:pt>
                <c:pt idx="1107">
                  <c:v>116.3</c:v>
                </c:pt>
                <c:pt idx="1108">
                  <c:v>116.28</c:v>
                </c:pt>
                <c:pt idx="1109">
                  <c:v>116.16</c:v>
                </c:pt>
                <c:pt idx="1110">
                  <c:v>114.73</c:v>
                </c:pt>
                <c:pt idx="1111">
                  <c:v>114.62</c:v>
                </c:pt>
                <c:pt idx="1112">
                  <c:v>114.6</c:v>
                </c:pt>
                <c:pt idx="1113">
                  <c:v>114.87</c:v>
                </c:pt>
                <c:pt idx="1114">
                  <c:v>114.7</c:v>
                </c:pt>
                <c:pt idx="1115">
                  <c:v>114.2</c:v>
                </c:pt>
                <c:pt idx="1116">
                  <c:v>114.15</c:v>
                </c:pt>
                <c:pt idx="1117">
                  <c:v>113.91</c:v>
                </c:pt>
                <c:pt idx="1118">
                  <c:v>111.76</c:v>
                </c:pt>
                <c:pt idx="1119">
                  <c:v>112.8</c:v>
                </c:pt>
                <c:pt idx="1120">
                  <c:v>111.84</c:v>
                </c:pt>
                <c:pt idx="1121">
                  <c:v>113.38</c:v>
                </c:pt>
                <c:pt idx="1122">
                  <c:v>113.13</c:v>
                </c:pt>
                <c:pt idx="1123">
                  <c:v>113.25</c:v>
                </c:pt>
                <c:pt idx="1124">
                  <c:v>113.23</c:v>
                </c:pt>
                <c:pt idx="1125">
                  <c:v>113.57</c:v>
                </c:pt>
                <c:pt idx="1126">
                  <c:v>113.64</c:v>
                </c:pt>
                <c:pt idx="1127">
                  <c:v>113.4</c:v>
                </c:pt>
                <c:pt idx="1128">
                  <c:v>113.48</c:v>
                </c:pt>
                <c:pt idx="1129">
                  <c:v>113.4</c:v>
                </c:pt>
                <c:pt idx="1130">
                  <c:v>114.08</c:v>
                </c:pt>
                <c:pt idx="1131">
                  <c:v>115.24</c:v>
                </c:pt>
                <c:pt idx="1132">
                  <c:v>115.88</c:v>
                </c:pt>
                <c:pt idx="1133">
                  <c:v>116.36</c:v>
                </c:pt>
                <c:pt idx="1134">
                  <c:v>117.2</c:v>
                </c:pt>
                <c:pt idx="1135">
                  <c:v>118.08</c:v>
                </c:pt>
                <c:pt idx="1136">
                  <c:v>118.86</c:v>
                </c:pt>
                <c:pt idx="1137">
                  <c:v>119.66</c:v>
                </c:pt>
                <c:pt idx="1138">
                  <c:v>119.52</c:v>
                </c:pt>
                <c:pt idx="1139">
                  <c:v>121.7</c:v>
                </c:pt>
                <c:pt idx="1140">
                  <c:v>122.73</c:v>
                </c:pt>
                <c:pt idx="1141">
                  <c:v>122.4</c:v>
                </c:pt>
                <c:pt idx="1142">
                  <c:v>122.21</c:v>
                </c:pt>
                <c:pt idx="1143">
                  <c:v>123.86</c:v>
                </c:pt>
                <c:pt idx="1144">
                  <c:v>123.63</c:v>
                </c:pt>
                <c:pt idx="1145">
                  <c:v>123.79</c:v>
                </c:pt>
                <c:pt idx="1146">
                  <c:v>123.71</c:v>
                </c:pt>
                <c:pt idx="1147">
                  <c:v>123.83</c:v>
                </c:pt>
                <c:pt idx="1148">
                  <c:v>124.1</c:v>
                </c:pt>
                <c:pt idx="1149">
                  <c:v>125.95</c:v>
                </c:pt>
                <c:pt idx="1150">
                  <c:v>126.21</c:v>
                </c:pt>
                <c:pt idx="1151">
                  <c:v>126.68</c:v>
                </c:pt>
                <c:pt idx="1152">
                  <c:v>127.05</c:v>
                </c:pt>
                <c:pt idx="1153">
                  <c:v>128.96</c:v>
                </c:pt>
                <c:pt idx="1154">
                  <c:v>128.46</c:v>
                </c:pt>
                <c:pt idx="1155">
                  <c:v>128.06</c:v>
                </c:pt>
                <c:pt idx="1156">
                  <c:v>128.07</c:v>
                </c:pt>
                <c:pt idx="1157">
                  <c:v>127.25</c:v>
                </c:pt>
                <c:pt idx="1158">
                  <c:v>126.26</c:v>
                </c:pt>
                <c:pt idx="1159">
                  <c:v>125.9</c:v>
                </c:pt>
                <c:pt idx="1160">
                  <c:v>125.48</c:v>
                </c:pt>
                <c:pt idx="1161">
                  <c:v>125.8</c:v>
                </c:pt>
                <c:pt idx="1162">
                  <c:v>125.66</c:v>
                </c:pt>
                <c:pt idx="1163">
                  <c:v>124.92</c:v>
                </c:pt>
                <c:pt idx="1164">
                  <c:v>124.66</c:v>
                </c:pt>
                <c:pt idx="1165">
                  <c:v>124.55</c:v>
                </c:pt>
                <c:pt idx="1166">
                  <c:v>124.69</c:v>
                </c:pt>
                <c:pt idx="1167">
                  <c:v>124.68</c:v>
                </c:pt>
                <c:pt idx="1168">
                  <c:v>124.8</c:v>
                </c:pt>
                <c:pt idx="1169">
                  <c:v>125.05</c:v>
                </c:pt>
                <c:pt idx="1170">
                  <c:v>124.92</c:v>
                </c:pt>
                <c:pt idx="1171">
                  <c:v>124.34</c:v>
                </c:pt>
                <c:pt idx="1172">
                  <c:v>124.22</c:v>
                </c:pt>
                <c:pt idx="1173">
                  <c:v>125.4</c:v>
                </c:pt>
                <c:pt idx="1174">
                  <c:v>124.99</c:v>
                </c:pt>
                <c:pt idx="1175">
                  <c:v>125.72</c:v>
                </c:pt>
                <c:pt idx="1176">
                  <c:v>121.82</c:v>
                </c:pt>
                <c:pt idx="1177">
                  <c:v>121.37</c:v>
                </c:pt>
                <c:pt idx="1178">
                  <c:v>121.87</c:v>
                </c:pt>
                <c:pt idx="1179">
                  <c:v>121.76</c:v>
                </c:pt>
                <c:pt idx="1180">
                  <c:v>122.89</c:v>
                </c:pt>
                <c:pt idx="1181">
                  <c:v>123.43</c:v>
                </c:pt>
                <c:pt idx="1182">
                  <c:v>123.51</c:v>
                </c:pt>
                <c:pt idx="1183">
                  <c:v>123.74</c:v>
                </c:pt>
                <c:pt idx="1184">
                  <c:v>123.47</c:v>
                </c:pt>
                <c:pt idx="1185">
                  <c:v>123.34</c:v>
                </c:pt>
                <c:pt idx="1186">
                  <c:v>123.7</c:v>
                </c:pt>
                <c:pt idx="1187">
                  <c:v>123.33</c:v>
                </c:pt>
                <c:pt idx="1188">
                  <c:v>123.95</c:v>
                </c:pt>
                <c:pt idx="1189">
                  <c:v>123.51</c:v>
                </c:pt>
                <c:pt idx="1190">
                  <c:v>123.25</c:v>
                </c:pt>
                <c:pt idx="1191">
                  <c:v>123.21</c:v>
                </c:pt>
                <c:pt idx="1192">
                  <c:v>122.81</c:v>
                </c:pt>
                <c:pt idx="1193">
                  <c:v>123.2</c:v>
                </c:pt>
                <c:pt idx="1194">
                  <c:v>123.64</c:v>
                </c:pt>
                <c:pt idx="1195">
                  <c:v>126.99</c:v>
                </c:pt>
                <c:pt idx="1196">
                  <c:v>127.77</c:v>
                </c:pt>
                <c:pt idx="1197">
                  <c:v>126.67</c:v>
                </c:pt>
                <c:pt idx="1198">
                  <c:v>126.97</c:v>
                </c:pt>
                <c:pt idx="1199">
                  <c:v>127</c:v>
                </c:pt>
                <c:pt idx="1200">
                  <c:v>127.26</c:v>
                </c:pt>
                <c:pt idx="1201">
                  <c:v>127.52</c:v>
                </c:pt>
                <c:pt idx="1202">
                  <c:v>127.51</c:v>
                </c:pt>
                <c:pt idx="1203">
                  <c:v>127.53</c:v>
                </c:pt>
                <c:pt idx="1204">
                  <c:v>126.92</c:v>
                </c:pt>
                <c:pt idx="1205">
                  <c:v>127.11</c:v>
                </c:pt>
                <c:pt idx="1206">
                  <c:v>128.25</c:v>
                </c:pt>
                <c:pt idx="1207">
                  <c:v>128.78</c:v>
                </c:pt>
                <c:pt idx="1208">
                  <c:v>130.08000000000001</c:v>
                </c:pt>
                <c:pt idx="1209">
                  <c:v>130.36000000000001</c:v>
                </c:pt>
                <c:pt idx="1210">
                  <c:v>130.83000000000001</c:v>
                </c:pt>
                <c:pt idx="1211">
                  <c:v>130.75</c:v>
                </c:pt>
                <c:pt idx="1212">
                  <c:v>130.55000000000001</c:v>
                </c:pt>
                <c:pt idx="1213">
                  <c:v>131.53</c:v>
                </c:pt>
                <c:pt idx="1214">
                  <c:v>131.82</c:v>
                </c:pt>
                <c:pt idx="1215">
                  <c:v>132.02000000000001</c:v>
                </c:pt>
                <c:pt idx="1216">
                  <c:v>132.77000000000001</c:v>
                </c:pt>
                <c:pt idx="1217">
                  <c:v>133.04</c:v>
                </c:pt>
                <c:pt idx="1218">
                  <c:v>134.35</c:v>
                </c:pt>
                <c:pt idx="1219">
                  <c:v>134.07</c:v>
                </c:pt>
                <c:pt idx="1220">
                  <c:v>134.22</c:v>
                </c:pt>
                <c:pt idx="1221">
                  <c:v>134.91</c:v>
                </c:pt>
                <c:pt idx="1222">
                  <c:v>136.05000000000001</c:v>
                </c:pt>
                <c:pt idx="1223">
                  <c:v>136.43</c:v>
                </c:pt>
                <c:pt idx="1224">
                  <c:v>136.34</c:v>
                </c:pt>
                <c:pt idx="1225">
                  <c:v>135.01</c:v>
                </c:pt>
                <c:pt idx="1226">
                  <c:v>133.82</c:v>
                </c:pt>
                <c:pt idx="1227">
                  <c:v>132.63999999999999</c:v>
                </c:pt>
                <c:pt idx="1228">
                  <c:v>132.29</c:v>
                </c:pt>
                <c:pt idx="1229">
                  <c:v>132.9</c:v>
                </c:pt>
                <c:pt idx="1230">
                  <c:v>133.63999999999999</c:v>
                </c:pt>
                <c:pt idx="1231">
                  <c:v>132.52000000000001</c:v>
                </c:pt>
                <c:pt idx="1232">
                  <c:v>132.54</c:v>
                </c:pt>
                <c:pt idx="1233">
                  <c:v>131.55000000000001</c:v>
                </c:pt>
                <c:pt idx="1234">
                  <c:v>131.22999999999999</c:v>
                </c:pt>
                <c:pt idx="1235">
                  <c:v>132.22999999999999</c:v>
                </c:pt>
                <c:pt idx="1236">
                  <c:v>131.86000000000001</c:v>
                </c:pt>
                <c:pt idx="1237">
                  <c:v>132.6</c:v>
                </c:pt>
                <c:pt idx="1238">
                  <c:v>132.15</c:v>
                </c:pt>
                <c:pt idx="1239">
                  <c:v>134.46</c:v>
                </c:pt>
                <c:pt idx="1240">
                  <c:v>135.21</c:v>
                </c:pt>
                <c:pt idx="1241">
                  <c:v>136.57</c:v>
                </c:pt>
                <c:pt idx="1242">
                  <c:v>135.31</c:v>
                </c:pt>
                <c:pt idx="1243">
                  <c:v>133.01</c:v>
                </c:pt>
                <c:pt idx="1244">
                  <c:v>131.88</c:v>
                </c:pt>
                <c:pt idx="1245">
                  <c:v>130.94999999999999</c:v>
                </c:pt>
                <c:pt idx="1246">
                  <c:v>130.83000000000001</c:v>
                </c:pt>
                <c:pt idx="1247">
                  <c:v>131.85</c:v>
                </c:pt>
                <c:pt idx="1248">
                  <c:v>132.72</c:v>
                </c:pt>
                <c:pt idx="1249">
                  <c:v>132.51</c:v>
                </c:pt>
                <c:pt idx="1250">
                  <c:v>132.16</c:v>
                </c:pt>
                <c:pt idx="1251">
                  <c:v>133.35</c:v>
                </c:pt>
                <c:pt idx="1252">
                  <c:v>133.18</c:v>
                </c:pt>
                <c:pt idx="1253">
                  <c:v>132.86000000000001</c:v>
                </c:pt>
                <c:pt idx="1254">
                  <c:v>132.27000000000001</c:v>
                </c:pt>
                <c:pt idx="1255">
                  <c:v>133.22999999999999</c:v>
                </c:pt>
                <c:pt idx="1256">
                  <c:v>133.09</c:v>
                </c:pt>
                <c:pt idx="1257">
                  <c:v>133.1</c:v>
                </c:pt>
                <c:pt idx="1258">
                  <c:v>133.47999999999999</c:v>
                </c:pt>
                <c:pt idx="1259">
                  <c:v>133.38</c:v>
                </c:pt>
                <c:pt idx="1260">
                  <c:v>134.16999999999999</c:v>
                </c:pt>
                <c:pt idx="1261">
                  <c:v>133.04</c:v>
                </c:pt>
                <c:pt idx="1262">
                  <c:v>132.63</c:v>
                </c:pt>
                <c:pt idx="1263">
                  <c:v>133.44999999999999</c:v>
                </c:pt>
                <c:pt idx="1264">
                  <c:v>134.69999999999999</c:v>
                </c:pt>
                <c:pt idx="1265">
                  <c:v>132.80000000000001</c:v>
                </c:pt>
                <c:pt idx="1266">
                  <c:v>132.88999999999999</c:v>
                </c:pt>
                <c:pt idx="1267">
                  <c:v>131.68</c:v>
                </c:pt>
                <c:pt idx="1268">
                  <c:v>131.74</c:v>
                </c:pt>
                <c:pt idx="1269">
                  <c:v>132.21</c:v>
                </c:pt>
                <c:pt idx="1270">
                  <c:v>131.07</c:v>
                </c:pt>
                <c:pt idx="1271">
                  <c:v>132.37</c:v>
                </c:pt>
                <c:pt idx="1272">
                  <c:v>131.03</c:v>
                </c:pt>
                <c:pt idx="1273">
                  <c:v>129.9</c:v>
                </c:pt>
                <c:pt idx="1274">
                  <c:v>130.66999999999999</c:v>
                </c:pt>
                <c:pt idx="1275">
                  <c:v>132.19</c:v>
                </c:pt>
                <c:pt idx="1276">
                  <c:v>130.97999999999999</c:v>
                </c:pt>
                <c:pt idx="1277">
                  <c:v>133.21</c:v>
                </c:pt>
                <c:pt idx="1278">
                  <c:v>132.63</c:v>
                </c:pt>
                <c:pt idx="1279">
                  <c:v>132.44999999999999</c:v>
                </c:pt>
                <c:pt idx="1280">
                  <c:v>134.18</c:v>
                </c:pt>
                <c:pt idx="1281">
                  <c:v>134.44999999999999</c:v>
                </c:pt>
                <c:pt idx="1282">
                  <c:v>135.38</c:v>
                </c:pt>
                <c:pt idx="1283">
                  <c:v>135.22</c:v>
                </c:pt>
                <c:pt idx="1284">
                  <c:v>133.22</c:v>
                </c:pt>
                <c:pt idx="1285">
                  <c:v>131.75</c:v>
                </c:pt>
                <c:pt idx="1286">
                  <c:v>131.38999999999999</c:v>
                </c:pt>
                <c:pt idx="1287">
                  <c:v>131.16999999999999</c:v>
                </c:pt>
                <c:pt idx="1288">
                  <c:v>130.94</c:v>
                </c:pt>
                <c:pt idx="1289">
                  <c:v>129.75</c:v>
                </c:pt>
                <c:pt idx="1290">
                  <c:v>129.47</c:v>
                </c:pt>
                <c:pt idx="1291">
                  <c:v>130.01</c:v>
                </c:pt>
                <c:pt idx="1292">
                  <c:v>131.22</c:v>
                </c:pt>
                <c:pt idx="1293">
                  <c:v>132.1</c:v>
                </c:pt>
                <c:pt idx="1294">
                  <c:v>132.88999999999999</c:v>
                </c:pt>
                <c:pt idx="1295">
                  <c:v>133.19</c:v>
                </c:pt>
                <c:pt idx="1296">
                  <c:v>133.22</c:v>
                </c:pt>
                <c:pt idx="1297">
                  <c:v>133.44999999999999</c:v>
                </c:pt>
                <c:pt idx="1298">
                  <c:v>133.9</c:v>
                </c:pt>
                <c:pt idx="1299">
                  <c:v>136.65</c:v>
                </c:pt>
                <c:pt idx="1300">
                  <c:v>136.83000000000001</c:v>
                </c:pt>
                <c:pt idx="1301">
                  <c:v>136.43</c:v>
                </c:pt>
                <c:pt idx="1302">
                  <c:v>136.12</c:v>
                </c:pt>
                <c:pt idx="1303">
                  <c:v>140.79</c:v>
                </c:pt>
                <c:pt idx="1304">
                  <c:v>140.68</c:v>
                </c:pt>
                <c:pt idx="1305">
                  <c:v>142.04</c:v>
                </c:pt>
                <c:pt idx="1306">
                  <c:v>142.4</c:v>
                </c:pt>
                <c:pt idx="1307">
                  <c:v>143.62</c:v>
                </c:pt>
                <c:pt idx="1308">
                  <c:v>141.63999999999999</c:v>
                </c:pt>
                <c:pt idx="1309">
                  <c:v>142.36000000000001</c:v>
                </c:pt>
                <c:pt idx="1310">
                  <c:v>141.81</c:v>
                </c:pt>
                <c:pt idx="1311">
                  <c:v>141.78</c:v>
                </c:pt>
                <c:pt idx="1312">
                  <c:v>140</c:v>
                </c:pt>
                <c:pt idx="1313">
                  <c:v>139.41</c:v>
                </c:pt>
                <c:pt idx="1314">
                  <c:v>139.97999999999999</c:v>
                </c:pt>
                <c:pt idx="1315">
                  <c:v>139.93</c:v>
                </c:pt>
                <c:pt idx="1316">
                  <c:v>140.08000000000001</c:v>
                </c:pt>
                <c:pt idx="1317">
                  <c:v>139.76</c:v>
                </c:pt>
                <c:pt idx="1318">
                  <c:v>139.77000000000001</c:v>
                </c:pt>
                <c:pt idx="1319">
                  <c:v>141.32</c:v>
                </c:pt>
                <c:pt idx="1320">
                  <c:v>140.35</c:v>
                </c:pt>
                <c:pt idx="1321">
                  <c:v>139.56</c:v>
                </c:pt>
                <c:pt idx="1322">
                  <c:v>139.76</c:v>
                </c:pt>
                <c:pt idx="1323">
                  <c:v>139.49</c:v>
                </c:pt>
                <c:pt idx="1324">
                  <c:v>139.1</c:v>
                </c:pt>
                <c:pt idx="1325">
                  <c:v>138.87</c:v>
                </c:pt>
                <c:pt idx="1326">
                  <c:v>138</c:v>
                </c:pt>
                <c:pt idx="1327">
                  <c:v>137.93</c:v>
                </c:pt>
                <c:pt idx="1328">
                  <c:v>138.34</c:v>
                </c:pt>
                <c:pt idx="1329">
                  <c:v>137.29</c:v>
                </c:pt>
                <c:pt idx="1330">
                  <c:v>138.01</c:v>
                </c:pt>
                <c:pt idx="1331">
                  <c:v>138.1</c:v>
                </c:pt>
                <c:pt idx="1332">
                  <c:v>140.02000000000001</c:v>
                </c:pt>
                <c:pt idx="1333">
                  <c:v>139.81</c:v>
                </c:pt>
                <c:pt idx="1334">
                  <c:v>139.33000000000001</c:v>
                </c:pt>
                <c:pt idx="1335">
                  <c:v>139.97999999999999</c:v>
                </c:pt>
                <c:pt idx="1336">
                  <c:v>139.01</c:v>
                </c:pt>
                <c:pt idx="1337">
                  <c:v>139.66999999999999</c:v>
                </c:pt>
                <c:pt idx="1338">
                  <c:v>141.06</c:v>
                </c:pt>
                <c:pt idx="1339">
                  <c:v>140.01</c:v>
                </c:pt>
                <c:pt idx="1340">
                  <c:v>140.59</c:v>
                </c:pt>
                <c:pt idx="1341">
                  <c:v>141.13999999999999</c:v>
                </c:pt>
                <c:pt idx="1342">
                  <c:v>142.6</c:v>
                </c:pt>
                <c:pt idx="1343">
                  <c:v>142.88999999999999</c:v>
                </c:pt>
                <c:pt idx="1344">
                  <c:v>141.65</c:v>
                </c:pt>
                <c:pt idx="1345">
                  <c:v>142.46</c:v>
                </c:pt>
                <c:pt idx="1346">
                  <c:v>141.80000000000001</c:v>
                </c:pt>
                <c:pt idx="1347">
                  <c:v>141.78</c:v>
                </c:pt>
                <c:pt idx="1348">
                  <c:v>141.16</c:v>
                </c:pt>
                <c:pt idx="1349">
                  <c:v>141.06</c:v>
                </c:pt>
                <c:pt idx="1350">
                  <c:v>140.12</c:v>
                </c:pt>
                <c:pt idx="1351">
                  <c:v>140.09</c:v>
                </c:pt>
                <c:pt idx="1352">
                  <c:v>140.57</c:v>
                </c:pt>
                <c:pt idx="1353">
                  <c:v>140.56</c:v>
                </c:pt>
                <c:pt idx="1354">
                  <c:v>139.72</c:v>
                </c:pt>
                <c:pt idx="1355">
                  <c:v>139.22999999999999</c:v>
                </c:pt>
                <c:pt idx="1356">
                  <c:v>140.56</c:v>
                </c:pt>
                <c:pt idx="1357">
                  <c:v>140.55000000000001</c:v>
                </c:pt>
                <c:pt idx="1358">
                  <c:v>141.71</c:v>
                </c:pt>
                <c:pt idx="1359">
                  <c:v>141.88999999999999</c:v>
                </c:pt>
                <c:pt idx="1360">
                  <c:v>144.13999999999999</c:v>
                </c:pt>
                <c:pt idx="1361">
                  <c:v>143.97</c:v>
                </c:pt>
                <c:pt idx="1362">
                  <c:v>144.79</c:v>
                </c:pt>
                <c:pt idx="1363">
                  <c:v>145.76</c:v>
                </c:pt>
                <c:pt idx="1364">
                  <c:v>146.86000000000001</c:v>
                </c:pt>
                <c:pt idx="1365">
                  <c:v>146.97999999999999</c:v>
                </c:pt>
                <c:pt idx="1366">
                  <c:v>146.91999999999999</c:v>
                </c:pt>
                <c:pt idx="1367">
                  <c:v>147.36000000000001</c:v>
                </c:pt>
                <c:pt idx="1368">
                  <c:v>148.13999999999999</c:v>
                </c:pt>
                <c:pt idx="1369">
                  <c:v>141.83000000000001</c:v>
                </c:pt>
                <c:pt idx="1370">
                  <c:v>142.07</c:v>
                </c:pt>
                <c:pt idx="1371">
                  <c:v>144.4</c:v>
                </c:pt>
                <c:pt idx="1372">
                  <c:v>145.33000000000001</c:v>
                </c:pt>
                <c:pt idx="1373">
                  <c:v>143.68</c:v>
                </c:pt>
                <c:pt idx="1374">
                  <c:v>142.43</c:v>
                </c:pt>
                <c:pt idx="1375">
                  <c:v>138.19</c:v>
                </c:pt>
                <c:pt idx="1376">
                  <c:v>140.02000000000001</c:v>
                </c:pt>
                <c:pt idx="1377">
                  <c:v>137.68</c:v>
                </c:pt>
                <c:pt idx="1378">
                  <c:v>130.38999999999999</c:v>
                </c:pt>
                <c:pt idx="1379">
                  <c:v>131.83000000000001</c:v>
                </c:pt>
                <c:pt idx="1380">
                  <c:v>131.41999999999999</c:v>
                </c:pt>
                <c:pt idx="1381">
                  <c:v>126.36</c:v>
                </c:pt>
                <c:pt idx="1382">
                  <c:v>129.53</c:v>
                </c:pt>
                <c:pt idx="1383">
                  <c:v>130.27000000000001</c:v>
                </c:pt>
                <c:pt idx="1384">
                  <c:v>129.96</c:v>
                </c:pt>
                <c:pt idx="1385">
                  <c:v>129.66999999999999</c:v>
                </c:pt>
                <c:pt idx="1386">
                  <c:v>131.22999999999999</c:v>
                </c:pt>
                <c:pt idx="1387">
                  <c:v>133.15</c:v>
                </c:pt>
                <c:pt idx="1388">
                  <c:v>130.87</c:v>
                </c:pt>
                <c:pt idx="1389">
                  <c:v>129.91</c:v>
                </c:pt>
                <c:pt idx="1390">
                  <c:v>129.91</c:v>
                </c:pt>
                <c:pt idx="1391">
                  <c:v>132.02000000000001</c:v>
                </c:pt>
                <c:pt idx="1392">
                  <c:v>132.07</c:v>
                </c:pt>
                <c:pt idx="1393">
                  <c:v>131.66999999999999</c:v>
                </c:pt>
                <c:pt idx="1394">
                  <c:v>129.88</c:v>
                </c:pt>
                <c:pt idx="1395">
                  <c:v>127.28</c:v>
                </c:pt>
                <c:pt idx="1396">
                  <c:v>128.82</c:v>
                </c:pt>
                <c:pt idx="1397">
                  <c:v>129.79</c:v>
                </c:pt>
                <c:pt idx="1398">
                  <c:v>128.22</c:v>
                </c:pt>
                <c:pt idx="1399">
                  <c:v>129.04</c:v>
                </c:pt>
                <c:pt idx="1400">
                  <c:v>132.06</c:v>
                </c:pt>
                <c:pt idx="1401">
                  <c:v>133.80000000000001</c:v>
                </c:pt>
                <c:pt idx="1402">
                  <c:v>132.63</c:v>
                </c:pt>
                <c:pt idx="1403">
                  <c:v>134.35</c:v>
                </c:pt>
                <c:pt idx="1404">
                  <c:v>132.32</c:v>
                </c:pt>
                <c:pt idx="1405">
                  <c:v>133.06</c:v>
                </c:pt>
                <c:pt idx="1406">
                  <c:v>133.68</c:v>
                </c:pt>
                <c:pt idx="1407">
                  <c:v>130.24</c:v>
                </c:pt>
                <c:pt idx="1408">
                  <c:v>131.21</c:v>
                </c:pt>
                <c:pt idx="1409">
                  <c:v>131.19</c:v>
                </c:pt>
                <c:pt idx="1410">
                  <c:v>127.38</c:v>
                </c:pt>
                <c:pt idx="1411">
                  <c:v>125.1</c:v>
                </c:pt>
                <c:pt idx="1412">
                  <c:v>127.39</c:v>
                </c:pt>
                <c:pt idx="1413">
                  <c:v>127.21</c:v>
                </c:pt>
                <c:pt idx="1414">
                  <c:v>127.45</c:v>
                </c:pt>
                <c:pt idx="1415">
                  <c:v>128.15</c:v>
                </c:pt>
                <c:pt idx="1416">
                  <c:v>124.56</c:v>
                </c:pt>
                <c:pt idx="1417">
                  <c:v>128.35</c:v>
                </c:pt>
                <c:pt idx="1418">
                  <c:v>130.41</c:v>
                </c:pt>
                <c:pt idx="1419">
                  <c:v>130.71</c:v>
                </c:pt>
                <c:pt idx="1420">
                  <c:v>128.1</c:v>
                </c:pt>
                <c:pt idx="1421">
                  <c:v>129.47999999999999</c:v>
                </c:pt>
                <c:pt idx="1422">
                  <c:v>130.25</c:v>
                </c:pt>
                <c:pt idx="1423">
                  <c:v>129.63</c:v>
                </c:pt>
                <c:pt idx="1424">
                  <c:v>130.43</c:v>
                </c:pt>
                <c:pt idx="1425">
                  <c:v>130.62</c:v>
                </c:pt>
                <c:pt idx="1426">
                  <c:v>131.76</c:v>
                </c:pt>
                <c:pt idx="1427">
                  <c:v>130.54</c:v>
                </c:pt>
                <c:pt idx="1428">
                  <c:v>127.72</c:v>
                </c:pt>
                <c:pt idx="1429">
                  <c:v>127.55</c:v>
                </c:pt>
                <c:pt idx="1430">
                  <c:v>126.66</c:v>
                </c:pt>
                <c:pt idx="1431">
                  <c:v>126.83</c:v>
                </c:pt>
                <c:pt idx="1432">
                  <c:v>126.19</c:v>
                </c:pt>
                <c:pt idx="1433">
                  <c:v>126.76</c:v>
                </c:pt>
                <c:pt idx="1434">
                  <c:v>128.01</c:v>
                </c:pt>
                <c:pt idx="1435">
                  <c:v>128.27000000000001</c:v>
                </c:pt>
                <c:pt idx="1436">
                  <c:v>126.49</c:v>
                </c:pt>
                <c:pt idx="1437">
                  <c:v>126.01</c:v>
                </c:pt>
                <c:pt idx="1438">
                  <c:v>123.5</c:v>
                </c:pt>
                <c:pt idx="1439">
                  <c:v>123.03</c:v>
                </c:pt>
                <c:pt idx="1440">
                  <c:v>124.19</c:v>
                </c:pt>
                <c:pt idx="1441">
                  <c:v>123.59</c:v>
                </c:pt>
                <c:pt idx="1442">
                  <c:v>122.61</c:v>
                </c:pt>
                <c:pt idx="1443">
                  <c:v>123.51</c:v>
                </c:pt>
                <c:pt idx="1444">
                  <c:v>125.35</c:v>
                </c:pt>
                <c:pt idx="1445">
                  <c:v>127.24</c:v>
                </c:pt>
                <c:pt idx="1446">
                  <c:v>126.06</c:v>
                </c:pt>
                <c:pt idx="1447">
                  <c:v>125.13</c:v>
                </c:pt>
                <c:pt idx="1448">
                  <c:v>125.35</c:v>
                </c:pt>
                <c:pt idx="1449">
                  <c:v>123.85</c:v>
                </c:pt>
                <c:pt idx="1450">
                  <c:v>124.24</c:v>
                </c:pt>
                <c:pt idx="1451">
                  <c:v>123.72</c:v>
                </c:pt>
                <c:pt idx="1452">
                  <c:v>122.91</c:v>
                </c:pt>
                <c:pt idx="1453">
                  <c:v>123.45</c:v>
                </c:pt>
                <c:pt idx="1454">
                  <c:v>122.25</c:v>
                </c:pt>
                <c:pt idx="1455">
                  <c:v>121.47</c:v>
                </c:pt>
                <c:pt idx="1456">
                  <c:v>119.4</c:v>
                </c:pt>
                <c:pt idx="1457">
                  <c:v>120.97</c:v>
                </c:pt>
                <c:pt idx="1458">
                  <c:v>119.62</c:v>
                </c:pt>
                <c:pt idx="1459">
                  <c:v>121.26</c:v>
                </c:pt>
                <c:pt idx="1460">
                  <c:v>121.95</c:v>
                </c:pt>
                <c:pt idx="1461">
                  <c:v>121.48</c:v>
                </c:pt>
                <c:pt idx="1462">
                  <c:v>122.79</c:v>
                </c:pt>
                <c:pt idx="1463">
                  <c:v>123.33</c:v>
                </c:pt>
                <c:pt idx="1464">
                  <c:v>124.06</c:v>
                </c:pt>
                <c:pt idx="1465">
                  <c:v>122.66</c:v>
                </c:pt>
                <c:pt idx="1466">
                  <c:v>122.54</c:v>
                </c:pt>
                <c:pt idx="1467">
                  <c:v>122.63</c:v>
                </c:pt>
                <c:pt idx="1468">
                  <c:v>122.41</c:v>
                </c:pt>
                <c:pt idx="1469">
                  <c:v>122.61</c:v>
                </c:pt>
                <c:pt idx="1470">
                  <c:v>121.32</c:v>
                </c:pt>
                <c:pt idx="1471">
                  <c:v>122.57</c:v>
                </c:pt>
                <c:pt idx="1472">
                  <c:v>122.04</c:v>
                </c:pt>
                <c:pt idx="1473">
                  <c:v>121.45</c:v>
                </c:pt>
                <c:pt idx="1474">
                  <c:v>122.84</c:v>
                </c:pt>
                <c:pt idx="1475">
                  <c:v>122.59</c:v>
                </c:pt>
                <c:pt idx="1476">
                  <c:v>122.35</c:v>
                </c:pt>
                <c:pt idx="1477">
                  <c:v>121.61</c:v>
                </c:pt>
                <c:pt idx="1478">
                  <c:v>122</c:v>
                </c:pt>
                <c:pt idx="1479">
                  <c:v>121.34</c:v>
                </c:pt>
                <c:pt idx="1480">
                  <c:v>121.58</c:v>
                </c:pt>
                <c:pt idx="1481">
                  <c:v>122.71</c:v>
                </c:pt>
                <c:pt idx="1482">
                  <c:v>125</c:v>
                </c:pt>
                <c:pt idx="1483">
                  <c:v>125.75</c:v>
                </c:pt>
                <c:pt idx="1484">
                  <c:v>126.05</c:v>
                </c:pt>
                <c:pt idx="1485">
                  <c:v>127.38</c:v>
                </c:pt>
                <c:pt idx="1486">
                  <c:v>126.24</c:v>
                </c:pt>
                <c:pt idx="1487">
                  <c:v>127.76</c:v>
                </c:pt>
                <c:pt idx="1488">
                  <c:v>125.93</c:v>
                </c:pt>
                <c:pt idx="1489">
                  <c:v>124.69</c:v>
                </c:pt>
                <c:pt idx="1490">
                  <c:v>129.11000000000001</c:v>
                </c:pt>
                <c:pt idx="1491">
                  <c:v>127.8</c:v>
                </c:pt>
                <c:pt idx="1492">
                  <c:v>125.94</c:v>
                </c:pt>
                <c:pt idx="1493">
                  <c:v>125.85</c:v>
                </c:pt>
                <c:pt idx="1494">
                  <c:v>126.63</c:v>
                </c:pt>
                <c:pt idx="1495">
                  <c:v>129.36000000000001</c:v>
                </c:pt>
                <c:pt idx="1496">
                  <c:v>128.62</c:v>
                </c:pt>
                <c:pt idx="1497">
                  <c:v>130.28</c:v>
                </c:pt>
                <c:pt idx="1498">
                  <c:v>131.55000000000001</c:v>
                </c:pt>
                <c:pt idx="1499">
                  <c:v>132.16999999999999</c:v>
                </c:pt>
                <c:pt idx="1500">
                  <c:v>132.52000000000001</c:v>
                </c:pt>
                <c:pt idx="1501">
                  <c:v>132.63999999999999</c:v>
                </c:pt>
                <c:pt idx="1502">
                  <c:v>131.25</c:v>
                </c:pt>
                <c:pt idx="1503">
                  <c:v>131.94999999999999</c:v>
                </c:pt>
                <c:pt idx="1504">
                  <c:v>132.02000000000001</c:v>
                </c:pt>
                <c:pt idx="1505">
                  <c:v>131.46</c:v>
                </c:pt>
                <c:pt idx="1506">
                  <c:v>131.16999999999999</c:v>
                </c:pt>
                <c:pt idx="1507">
                  <c:v>131.19999999999999</c:v>
                </c:pt>
                <c:pt idx="1508">
                  <c:v>130.75</c:v>
                </c:pt>
                <c:pt idx="1509">
                  <c:v>130.22</c:v>
                </c:pt>
                <c:pt idx="1510">
                  <c:v>129.5</c:v>
                </c:pt>
                <c:pt idx="1511">
                  <c:v>130.43</c:v>
                </c:pt>
                <c:pt idx="1512">
                  <c:v>132.47999999999999</c:v>
                </c:pt>
                <c:pt idx="1513">
                  <c:v>134.47</c:v>
                </c:pt>
                <c:pt idx="1514">
                  <c:v>136.88</c:v>
                </c:pt>
                <c:pt idx="1515">
                  <c:v>135.35</c:v>
                </c:pt>
                <c:pt idx="1516">
                  <c:v>134.61000000000001</c:v>
                </c:pt>
                <c:pt idx="1517">
                  <c:v>135.11000000000001</c:v>
                </c:pt>
                <c:pt idx="1518">
                  <c:v>135.94999999999999</c:v>
                </c:pt>
                <c:pt idx="1519">
                  <c:v>134.91999999999999</c:v>
                </c:pt>
                <c:pt idx="1520">
                  <c:v>134.32</c:v>
                </c:pt>
                <c:pt idx="1521">
                  <c:v>134.86000000000001</c:v>
                </c:pt>
                <c:pt idx="1522">
                  <c:v>134.94999999999999</c:v>
                </c:pt>
                <c:pt idx="1523">
                  <c:v>134.69</c:v>
                </c:pt>
                <c:pt idx="1524">
                  <c:v>133.72</c:v>
                </c:pt>
                <c:pt idx="1525">
                  <c:v>135.86000000000001</c:v>
                </c:pt>
                <c:pt idx="1526">
                  <c:v>136.87</c:v>
                </c:pt>
                <c:pt idx="1527">
                  <c:v>137.32</c:v>
                </c:pt>
                <c:pt idx="1528">
                  <c:v>137.21</c:v>
                </c:pt>
                <c:pt idx="1529">
                  <c:v>138.51</c:v>
                </c:pt>
                <c:pt idx="1530">
                  <c:v>139.36000000000001</c:v>
                </c:pt>
                <c:pt idx="1531">
                  <c:v>139.88999999999999</c:v>
                </c:pt>
                <c:pt idx="1532">
                  <c:v>139.49</c:v>
                </c:pt>
                <c:pt idx="1533">
                  <c:v>139.96</c:v>
                </c:pt>
                <c:pt idx="1534">
                  <c:v>140.54</c:v>
                </c:pt>
                <c:pt idx="1535">
                  <c:v>140.46</c:v>
                </c:pt>
                <c:pt idx="1536">
                  <c:v>141.97999999999999</c:v>
                </c:pt>
                <c:pt idx="1537">
                  <c:v>142.88</c:v>
                </c:pt>
                <c:pt idx="1538">
                  <c:v>140.47</c:v>
                </c:pt>
                <c:pt idx="1539">
                  <c:v>138.63999999999999</c:v>
                </c:pt>
                <c:pt idx="1540">
                  <c:v>138.16</c:v>
                </c:pt>
                <c:pt idx="1541">
                  <c:v>138.22</c:v>
                </c:pt>
                <c:pt idx="1542">
                  <c:v>138.16999999999999</c:v>
                </c:pt>
                <c:pt idx="1543">
                  <c:v>139.69</c:v>
                </c:pt>
                <c:pt idx="1544">
                  <c:v>140.47999999999999</c:v>
                </c:pt>
                <c:pt idx="1545">
                  <c:v>139.03</c:v>
                </c:pt>
                <c:pt idx="1546">
                  <c:v>139.35</c:v>
                </c:pt>
                <c:pt idx="1547">
                  <c:v>139.1</c:v>
                </c:pt>
                <c:pt idx="1548">
                  <c:v>139.38999999999999</c:v>
                </c:pt>
                <c:pt idx="1549">
                  <c:v>139.19999999999999</c:v>
                </c:pt>
                <c:pt idx="1550">
                  <c:v>137.72999999999999</c:v>
                </c:pt>
                <c:pt idx="1551">
                  <c:v>133.84</c:v>
                </c:pt>
                <c:pt idx="1552">
                  <c:v>133.87</c:v>
                </c:pt>
                <c:pt idx="1553">
                  <c:v>133.94999999999999</c:v>
                </c:pt>
                <c:pt idx="1554">
                  <c:v>136.56</c:v>
                </c:pt>
                <c:pt idx="1555">
                  <c:v>139.46</c:v>
                </c:pt>
                <c:pt idx="1556">
                  <c:v>139.5</c:v>
                </c:pt>
                <c:pt idx="1557">
                  <c:v>139.05000000000001</c:v>
                </c:pt>
                <c:pt idx="1558">
                  <c:v>138.68</c:v>
                </c:pt>
                <c:pt idx="1559">
                  <c:v>138.93</c:v>
                </c:pt>
                <c:pt idx="1560">
                  <c:v>137.47</c:v>
                </c:pt>
                <c:pt idx="1561">
                  <c:v>138.47</c:v>
                </c:pt>
                <c:pt idx="1562">
                  <c:v>136.97</c:v>
                </c:pt>
                <c:pt idx="1563">
                  <c:v>137.55000000000001</c:v>
                </c:pt>
                <c:pt idx="1564">
                  <c:v>140.75</c:v>
                </c:pt>
                <c:pt idx="1565">
                  <c:v>139.99</c:v>
                </c:pt>
                <c:pt idx="1566">
                  <c:v>140.82</c:v>
                </c:pt>
                <c:pt idx="1567">
                  <c:v>140.68</c:v>
                </c:pt>
                <c:pt idx="1568">
                  <c:v>142.19999999999999</c:v>
                </c:pt>
                <c:pt idx="1569">
                  <c:v>142.57</c:v>
                </c:pt>
                <c:pt idx="1570">
                  <c:v>144.75</c:v>
                </c:pt>
                <c:pt idx="1571">
                  <c:v>145.30000000000001</c:v>
                </c:pt>
                <c:pt idx="1572">
                  <c:v>145.34</c:v>
                </c:pt>
                <c:pt idx="1573">
                  <c:v>145.62</c:v>
                </c:pt>
                <c:pt idx="1574">
                  <c:v>144.68</c:v>
                </c:pt>
                <c:pt idx="1575">
                  <c:v>144.25</c:v>
                </c:pt>
                <c:pt idx="1576">
                  <c:v>144.5</c:v>
                </c:pt>
                <c:pt idx="1577">
                  <c:v>145.99</c:v>
                </c:pt>
                <c:pt idx="1578">
                  <c:v>147.72999999999999</c:v>
                </c:pt>
                <c:pt idx="1579">
                  <c:v>146.44999999999999</c:v>
                </c:pt>
                <c:pt idx="1580">
                  <c:v>141.99</c:v>
                </c:pt>
                <c:pt idx="1581">
                  <c:v>142.22999999999999</c:v>
                </c:pt>
                <c:pt idx="1582">
                  <c:v>141.37</c:v>
                </c:pt>
                <c:pt idx="1583">
                  <c:v>143.22</c:v>
                </c:pt>
                <c:pt idx="1584">
                  <c:v>146.44</c:v>
                </c:pt>
                <c:pt idx="1585">
                  <c:v>145.85</c:v>
                </c:pt>
                <c:pt idx="1586">
                  <c:v>146.9</c:v>
                </c:pt>
                <c:pt idx="1587">
                  <c:v>146.21</c:v>
                </c:pt>
                <c:pt idx="1588">
                  <c:v>146.03</c:v>
                </c:pt>
                <c:pt idx="1589">
                  <c:v>145.91</c:v>
                </c:pt>
                <c:pt idx="1590">
                  <c:v>145.43</c:v>
                </c:pt>
                <c:pt idx="1591">
                  <c:v>145.26</c:v>
                </c:pt>
                <c:pt idx="1592">
                  <c:v>146.5</c:v>
                </c:pt>
                <c:pt idx="1593">
                  <c:v>147.1</c:v>
                </c:pt>
                <c:pt idx="1594">
                  <c:v>147.84</c:v>
                </c:pt>
                <c:pt idx="1595">
                  <c:v>133</c:v>
                </c:pt>
                <c:pt idx="1596">
                  <c:v>129.13999999999999</c:v>
                </c:pt>
                <c:pt idx="1597">
                  <c:v>130.41999999999999</c:v>
                </c:pt>
                <c:pt idx="1598">
                  <c:v>127.61</c:v>
                </c:pt>
                <c:pt idx="1599">
                  <c:v>128.27000000000001</c:v>
                </c:pt>
                <c:pt idx="1600">
                  <c:v>128.09</c:v>
                </c:pt>
                <c:pt idx="1601">
                  <c:v>122.84</c:v>
                </c:pt>
                <c:pt idx="1602">
                  <c:v>126.71</c:v>
                </c:pt>
                <c:pt idx="1603">
                  <c:v>127.41</c:v>
                </c:pt>
                <c:pt idx="1604">
                  <c:v>127.27</c:v>
                </c:pt>
                <c:pt idx="1605">
                  <c:v>129.05000000000001</c:v>
                </c:pt>
                <c:pt idx="1606">
                  <c:v>127.75</c:v>
                </c:pt>
                <c:pt idx="1607">
                  <c:v>125.72</c:v>
                </c:pt>
                <c:pt idx="1608">
                  <c:v>127.83</c:v>
                </c:pt>
                <c:pt idx="1609">
                  <c:v>127.01</c:v>
                </c:pt>
                <c:pt idx="1610">
                  <c:v>129.96</c:v>
                </c:pt>
                <c:pt idx="1611">
                  <c:v>128.93</c:v>
                </c:pt>
                <c:pt idx="1612">
                  <c:v>129.71</c:v>
                </c:pt>
                <c:pt idx="1613">
                  <c:v>129.75</c:v>
                </c:pt>
                <c:pt idx="1614">
                  <c:v>128.28</c:v>
                </c:pt>
                <c:pt idx="1615">
                  <c:v>129.36000000000001</c:v>
                </c:pt>
                <c:pt idx="1616">
                  <c:v>128.04</c:v>
                </c:pt>
                <c:pt idx="1617">
                  <c:v>129.09</c:v>
                </c:pt>
                <c:pt idx="1618">
                  <c:v>130.69</c:v>
                </c:pt>
                <c:pt idx="1619">
                  <c:v>128.80000000000001</c:v>
                </c:pt>
                <c:pt idx="1620">
                  <c:v>128.80000000000001</c:v>
                </c:pt>
                <c:pt idx="1621">
                  <c:v>127.03</c:v>
                </c:pt>
                <c:pt idx="1622">
                  <c:v>128.22999999999999</c:v>
                </c:pt>
                <c:pt idx="1623">
                  <c:v>128.99</c:v>
                </c:pt>
                <c:pt idx="1624">
                  <c:v>130.33000000000001</c:v>
                </c:pt>
                <c:pt idx="1625">
                  <c:v>131.63999999999999</c:v>
                </c:pt>
                <c:pt idx="1626">
                  <c:v>133.08000000000001</c:v>
                </c:pt>
                <c:pt idx="1627">
                  <c:v>134.19999999999999</c:v>
                </c:pt>
                <c:pt idx="1628">
                  <c:v>132.88</c:v>
                </c:pt>
                <c:pt idx="1629">
                  <c:v>132.88</c:v>
                </c:pt>
                <c:pt idx="1630">
                  <c:v>133</c:v>
                </c:pt>
                <c:pt idx="1631">
                  <c:v>132.05000000000001</c:v>
                </c:pt>
                <c:pt idx="1632">
                  <c:v>132.4</c:v>
                </c:pt>
                <c:pt idx="1633">
                  <c:v>132</c:v>
                </c:pt>
                <c:pt idx="1634">
                  <c:v>134.16</c:v>
                </c:pt>
                <c:pt idx="1635">
                  <c:v>134.44999999999999</c:v>
                </c:pt>
                <c:pt idx="1636">
                  <c:v>134.31</c:v>
                </c:pt>
                <c:pt idx="1637">
                  <c:v>136.38</c:v>
                </c:pt>
                <c:pt idx="1638">
                  <c:v>135.69</c:v>
                </c:pt>
                <c:pt idx="1639">
                  <c:v>136.35</c:v>
                </c:pt>
                <c:pt idx="1640">
                  <c:v>135.41999999999999</c:v>
                </c:pt>
                <c:pt idx="1641">
                  <c:v>136.6</c:v>
                </c:pt>
                <c:pt idx="1642">
                  <c:v>136.19999999999999</c:v>
                </c:pt>
                <c:pt idx="1643">
                  <c:v>136.11000000000001</c:v>
                </c:pt>
                <c:pt idx="1644">
                  <c:v>135.87</c:v>
                </c:pt>
                <c:pt idx="1645">
                  <c:v>136.63999999999999</c:v>
                </c:pt>
                <c:pt idx="1646">
                  <c:v>138.35</c:v>
                </c:pt>
                <c:pt idx="1647">
                  <c:v>138.47999999999999</c:v>
                </c:pt>
                <c:pt idx="1648">
                  <c:v>138.77000000000001</c:v>
                </c:pt>
                <c:pt idx="1649">
                  <c:v>139.09</c:v>
                </c:pt>
                <c:pt idx="1650">
                  <c:v>138.24</c:v>
                </c:pt>
                <c:pt idx="1651">
                  <c:v>138.06</c:v>
                </c:pt>
                <c:pt idx="1652">
                  <c:v>138.56</c:v>
                </c:pt>
                <c:pt idx="1653">
                  <c:v>139.18</c:v>
                </c:pt>
                <c:pt idx="1654">
                  <c:v>139.41</c:v>
                </c:pt>
                <c:pt idx="1655">
                  <c:v>138.02000000000001</c:v>
                </c:pt>
                <c:pt idx="1656">
                  <c:v>137.6</c:v>
                </c:pt>
                <c:pt idx="1657">
                  <c:v>137.16999999999999</c:v>
                </c:pt>
                <c:pt idx="1658">
                  <c:v>138.44</c:v>
                </c:pt>
                <c:pt idx="1659">
                  <c:v>137.29</c:v>
                </c:pt>
                <c:pt idx="1660">
                  <c:v>138.1</c:v>
                </c:pt>
                <c:pt idx="1661">
                  <c:v>136.91</c:v>
                </c:pt>
                <c:pt idx="1662">
                  <c:v>136.61000000000001</c:v>
                </c:pt>
                <c:pt idx="1663">
                  <c:v>138.57</c:v>
                </c:pt>
                <c:pt idx="1664">
                  <c:v>138.69999999999999</c:v>
                </c:pt>
                <c:pt idx="1665">
                  <c:v>138.88</c:v>
                </c:pt>
                <c:pt idx="1666">
                  <c:v>139.79</c:v>
                </c:pt>
                <c:pt idx="1667">
                  <c:v>138.97999999999999</c:v>
                </c:pt>
                <c:pt idx="1668">
                  <c:v>137.71</c:v>
                </c:pt>
                <c:pt idx="1669">
                  <c:v>137.16999999999999</c:v>
                </c:pt>
                <c:pt idx="1670">
                  <c:v>135.57</c:v>
                </c:pt>
                <c:pt idx="1671">
                  <c:v>136.18</c:v>
                </c:pt>
                <c:pt idx="1672">
                  <c:v>136.13999999999999</c:v>
                </c:pt>
                <c:pt idx="1673">
                  <c:v>135.57</c:v>
                </c:pt>
                <c:pt idx="1674">
                  <c:v>135.58000000000001</c:v>
                </c:pt>
                <c:pt idx="1675">
                  <c:v>135.21</c:v>
                </c:pt>
                <c:pt idx="1676">
                  <c:v>135.97999999999999</c:v>
                </c:pt>
                <c:pt idx="1677">
                  <c:v>136.52000000000001</c:v>
                </c:pt>
                <c:pt idx="1678">
                  <c:v>138.02000000000001</c:v>
                </c:pt>
                <c:pt idx="1679">
                  <c:v>138.52000000000001</c:v>
                </c:pt>
                <c:pt idx="1680">
                  <c:v>137.52000000000001</c:v>
                </c:pt>
                <c:pt idx="1681">
                  <c:v>137.83000000000001</c:v>
                </c:pt>
                <c:pt idx="1682">
                  <c:v>139.9</c:v>
                </c:pt>
                <c:pt idx="1683">
                  <c:v>139.19999999999999</c:v>
                </c:pt>
                <c:pt idx="1684">
                  <c:v>139.65</c:v>
                </c:pt>
                <c:pt idx="1685">
                  <c:v>140.38999999999999</c:v>
                </c:pt>
                <c:pt idx="1686">
                  <c:v>139.84</c:v>
                </c:pt>
                <c:pt idx="1687">
                  <c:v>141.19999999999999</c:v>
                </c:pt>
                <c:pt idx="1688">
                  <c:v>141.94999999999999</c:v>
                </c:pt>
                <c:pt idx="1689">
                  <c:v>141.28</c:v>
                </c:pt>
                <c:pt idx="1690">
                  <c:v>142.01</c:v>
                </c:pt>
                <c:pt idx="1691">
                  <c:v>142.09</c:v>
                </c:pt>
                <c:pt idx="1692">
                  <c:v>139.97</c:v>
                </c:pt>
                <c:pt idx="1693">
                  <c:v>139.79</c:v>
                </c:pt>
                <c:pt idx="1694">
                  <c:v>138.72999999999999</c:v>
                </c:pt>
                <c:pt idx="1695">
                  <c:v>139.05000000000001</c:v>
                </c:pt>
                <c:pt idx="1696">
                  <c:v>137.19999999999999</c:v>
                </c:pt>
                <c:pt idx="1697">
                  <c:v>136.82</c:v>
                </c:pt>
                <c:pt idx="1698">
                  <c:v>136.91</c:v>
                </c:pt>
                <c:pt idx="1699">
                  <c:v>138.21</c:v>
                </c:pt>
                <c:pt idx="1700">
                  <c:v>138.61000000000001</c:v>
                </c:pt>
                <c:pt idx="1701">
                  <c:v>138.41999999999999</c:v>
                </c:pt>
                <c:pt idx="1702">
                  <c:v>138.12</c:v>
                </c:pt>
                <c:pt idx="1703">
                  <c:v>138.76</c:v>
                </c:pt>
                <c:pt idx="1704">
                  <c:v>139.79</c:v>
                </c:pt>
                <c:pt idx="1705">
                  <c:v>138.85</c:v>
                </c:pt>
                <c:pt idx="1706">
                  <c:v>137.07</c:v>
                </c:pt>
                <c:pt idx="1707">
                  <c:v>131.33000000000001</c:v>
                </c:pt>
                <c:pt idx="1708">
                  <c:v>132.11000000000001</c:v>
                </c:pt>
                <c:pt idx="1709">
                  <c:v>131.15</c:v>
                </c:pt>
                <c:pt idx="1710">
                  <c:v>131.44</c:v>
                </c:pt>
                <c:pt idx="1711">
                  <c:v>133.72999999999999</c:v>
                </c:pt>
                <c:pt idx="1712">
                  <c:v>134.38</c:v>
                </c:pt>
                <c:pt idx="1713">
                  <c:v>136.68</c:v>
                </c:pt>
                <c:pt idx="1714">
                  <c:v>138.55000000000001</c:v>
                </c:pt>
                <c:pt idx="1715">
                  <c:v>139.02000000000001</c:v>
                </c:pt>
                <c:pt idx="1716">
                  <c:v>139.78</c:v>
                </c:pt>
                <c:pt idx="1717">
                  <c:v>141.68</c:v>
                </c:pt>
                <c:pt idx="1718">
                  <c:v>140.71</c:v>
                </c:pt>
                <c:pt idx="1719">
                  <c:v>140.09</c:v>
                </c:pt>
                <c:pt idx="1720">
                  <c:v>139.44</c:v>
                </c:pt>
                <c:pt idx="1721">
                  <c:v>140.22999999999999</c:v>
                </c:pt>
                <c:pt idx="1722">
                  <c:v>140.44999999999999</c:v>
                </c:pt>
                <c:pt idx="1723">
                  <c:v>142.21</c:v>
                </c:pt>
                <c:pt idx="1724">
                  <c:v>142.09</c:v>
                </c:pt>
                <c:pt idx="1725">
                  <c:v>143.06</c:v>
                </c:pt>
                <c:pt idx="1726">
                  <c:v>144.24</c:v>
                </c:pt>
                <c:pt idx="1727">
                  <c:v>141.85</c:v>
                </c:pt>
                <c:pt idx="1728">
                  <c:v>140.69</c:v>
                </c:pt>
                <c:pt idx="1729">
                  <c:v>139.28</c:v>
                </c:pt>
                <c:pt idx="1730">
                  <c:v>139.36000000000001</c:v>
                </c:pt>
                <c:pt idx="1731">
                  <c:v>140.03</c:v>
                </c:pt>
                <c:pt idx="1732">
                  <c:v>142.13999999999999</c:v>
                </c:pt>
                <c:pt idx="1733">
                  <c:v>140.57</c:v>
                </c:pt>
                <c:pt idx="1734">
                  <c:v>140.97</c:v>
                </c:pt>
                <c:pt idx="1735">
                  <c:v>141.41</c:v>
                </c:pt>
                <c:pt idx="1736">
                  <c:v>141.21</c:v>
                </c:pt>
                <c:pt idx="1737">
                  <c:v>140.11000000000001</c:v>
                </c:pt>
                <c:pt idx="1738">
                  <c:v>134.30000000000001</c:v>
                </c:pt>
                <c:pt idx="1739">
                  <c:v>134.71</c:v>
                </c:pt>
                <c:pt idx="1740">
                  <c:v>132.5</c:v>
                </c:pt>
                <c:pt idx="1741">
                  <c:v>131.86000000000001</c:v>
                </c:pt>
                <c:pt idx="1742">
                  <c:v>132.07</c:v>
                </c:pt>
                <c:pt idx="1743">
                  <c:v>130.31</c:v>
                </c:pt>
                <c:pt idx="1744">
                  <c:v>128.63999999999999</c:v>
                </c:pt>
                <c:pt idx="1745">
                  <c:v>128.84</c:v>
                </c:pt>
                <c:pt idx="1746">
                  <c:v>129.78</c:v>
                </c:pt>
                <c:pt idx="1747">
                  <c:v>131.12</c:v>
                </c:pt>
                <c:pt idx="1748">
                  <c:v>130.72999999999999</c:v>
                </c:pt>
                <c:pt idx="1749">
                  <c:v>133.02000000000001</c:v>
                </c:pt>
                <c:pt idx="1750">
                  <c:v>132.08000000000001</c:v>
                </c:pt>
                <c:pt idx="1751">
                  <c:v>130.22</c:v>
                </c:pt>
                <c:pt idx="1752">
                  <c:v>130.29</c:v>
                </c:pt>
                <c:pt idx="1753">
                  <c:v>131.07</c:v>
                </c:pt>
                <c:pt idx="1754">
                  <c:v>130.16</c:v>
                </c:pt>
                <c:pt idx="1755">
                  <c:v>130.77000000000001</c:v>
                </c:pt>
                <c:pt idx="1756">
                  <c:v>130.21</c:v>
                </c:pt>
                <c:pt idx="1757">
                  <c:v>131.68</c:v>
                </c:pt>
                <c:pt idx="1758">
                  <c:v>132.04</c:v>
                </c:pt>
                <c:pt idx="1759">
                  <c:v>131.9</c:v>
                </c:pt>
                <c:pt idx="1760">
                  <c:v>133.41999999999999</c:v>
                </c:pt>
                <c:pt idx="1761">
                  <c:v>130.26</c:v>
                </c:pt>
                <c:pt idx="1762">
                  <c:v>130.54</c:v>
                </c:pt>
                <c:pt idx="1763">
                  <c:v>131.36000000000001</c:v>
                </c:pt>
                <c:pt idx="1764">
                  <c:v>132.25</c:v>
                </c:pt>
                <c:pt idx="1765">
                  <c:v>130.6</c:v>
                </c:pt>
                <c:pt idx="1766">
                  <c:v>131.53</c:v>
                </c:pt>
                <c:pt idx="1767">
                  <c:v>131.27000000000001</c:v>
                </c:pt>
                <c:pt idx="1768">
                  <c:v>127.73</c:v>
                </c:pt>
                <c:pt idx="1769">
                  <c:v>127.8</c:v>
                </c:pt>
                <c:pt idx="1770">
                  <c:v>129.63999999999999</c:v>
                </c:pt>
                <c:pt idx="1771">
                  <c:v>128.68</c:v>
                </c:pt>
                <c:pt idx="1772">
                  <c:v>128.24</c:v>
                </c:pt>
                <c:pt idx="1773">
                  <c:v>128.36000000000001</c:v>
                </c:pt>
                <c:pt idx="1774">
                  <c:v>128.74</c:v>
                </c:pt>
                <c:pt idx="1775">
                  <c:v>128.86000000000001</c:v>
                </c:pt>
                <c:pt idx="1776">
                  <c:v>128.58000000000001</c:v>
                </c:pt>
                <c:pt idx="1777">
                  <c:v>128.21</c:v>
                </c:pt>
                <c:pt idx="1778">
                  <c:v>126.95</c:v>
                </c:pt>
                <c:pt idx="1779">
                  <c:v>129.55000000000001</c:v>
                </c:pt>
                <c:pt idx="1780">
                  <c:v>131.16999999999999</c:v>
                </c:pt>
                <c:pt idx="1781">
                  <c:v>130.43</c:v>
                </c:pt>
                <c:pt idx="1782">
                  <c:v>130.78</c:v>
                </c:pt>
                <c:pt idx="1783">
                  <c:v>129.54</c:v>
                </c:pt>
                <c:pt idx="1784">
                  <c:v>129.66999999999999</c:v>
                </c:pt>
                <c:pt idx="1785">
                  <c:v>130.41</c:v>
                </c:pt>
                <c:pt idx="1786">
                  <c:v>130.11000000000001</c:v>
                </c:pt>
                <c:pt idx="1787">
                  <c:v>131.65</c:v>
                </c:pt>
                <c:pt idx="1788">
                  <c:v>131.74</c:v>
                </c:pt>
                <c:pt idx="1789">
                  <c:v>131.55000000000001</c:v>
                </c:pt>
                <c:pt idx="1790">
                  <c:v>130.99</c:v>
                </c:pt>
                <c:pt idx="1791">
                  <c:v>128.85</c:v>
                </c:pt>
                <c:pt idx="1792">
                  <c:v>128.6</c:v>
                </c:pt>
                <c:pt idx="1793">
                  <c:v>129.38</c:v>
                </c:pt>
                <c:pt idx="1794">
                  <c:v>129.99</c:v>
                </c:pt>
                <c:pt idx="1795">
                  <c:v>132</c:v>
                </c:pt>
                <c:pt idx="1796">
                  <c:v>131.19</c:v>
                </c:pt>
                <c:pt idx="1797">
                  <c:v>133.66</c:v>
                </c:pt>
                <c:pt idx="1798">
                  <c:v>133.16</c:v>
                </c:pt>
                <c:pt idx="1799">
                  <c:v>131.84</c:v>
                </c:pt>
                <c:pt idx="1800">
                  <c:v>129.22</c:v>
                </c:pt>
                <c:pt idx="1801">
                  <c:v>129.06</c:v>
                </c:pt>
                <c:pt idx="1802">
                  <c:v>131.33000000000001</c:v>
                </c:pt>
                <c:pt idx="1803">
                  <c:v>130.72</c:v>
                </c:pt>
                <c:pt idx="1804">
                  <c:v>132.84</c:v>
                </c:pt>
                <c:pt idx="1805">
                  <c:v>135.16999999999999</c:v>
                </c:pt>
                <c:pt idx="1806">
                  <c:v>136.16999999999999</c:v>
                </c:pt>
                <c:pt idx="1807">
                  <c:v>127.7</c:v>
                </c:pt>
                <c:pt idx="1808">
                  <c:v>128.02000000000001</c:v>
                </c:pt>
                <c:pt idx="1809">
                  <c:v>129.19999999999999</c:v>
                </c:pt>
                <c:pt idx="1810">
                  <c:v>129.9</c:v>
                </c:pt>
                <c:pt idx="1811">
                  <c:v>127.5</c:v>
                </c:pt>
                <c:pt idx="1812">
                  <c:v>128.35</c:v>
                </c:pt>
                <c:pt idx="1813">
                  <c:v>129.18</c:v>
                </c:pt>
                <c:pt idx="1814">
                  <c:v>129.12</c:v>
                </c:pt>
                <c:pt idx="1815">
                  <c:v>132.84</c:v>
                </c:pt>
                <c:pt idx="1816">
                  <c:v>132.04</c:v>
                </c:pt>
                <c:pt idx="1817">
                  <c:v>131.19999999999999</c:v>
                </c:pt>
                <c:pt idx="1818">
                  <c:v>130.22999999999999</c:v>
                </c:pt>
                <c:pt idx="1819">
                  <c:v>130.41999999999999</c:v>
                </c:pt>
                <c:pt idx="1820">
                  <c:v>130.96</c:v>
                </c:pt>
                <c:pt idx="1821">
                  <c:v>131.43</c:v>
                </c:pt>
                <c:pt idx="1822">
                  <c:v>133</c:v>
                </c:pt>
                <c:pt idx="1823">
                  <c:v>131.97999999999999</c:v>
                </c:pt>
                <c:pt idx="1824">
                  <c:v>131.35</c:v>
                </c:pt>
                <c:pt idx="1825">
                  <c:v>131.27000000000001</c:v>
                </c:pt>
                <c:pt idx="1826">
                  <c:v>130.96</c:v>
                </c:pt>
                <c:pt idx="1827">
                  <c:v>134.94</c:v>
                </c:pt>
                <c:pt idx="1828">
                  <c:v>134.83000000000001</c:v>
                </c:pt>
                <c:pt idx="1829">
                  <c:v>134.82</c:v>
                </c:pt>
                <c:pt idx="1830">
                  <c:v>135.94</c:v>
                </c:pt>
                <c:pt idx="1831">
                  <c:v>136.44</c:v>
                </c:pt>
                <c:pt idx="1832">
                  <c:v>138.07</c:v>
                </c:pt>
                <c:pt idx="1833">
                  <c:v>137.18</c:v>
                </c:pt>
                <c:pt idx="1834">
                  <c:v>137.16999999999999</c:v>
                </c:pt>
                <c:pt idx="1835">
                  <c:v>137.75</c:v>
                </c:pt>
                <c:pt idx="1836">
                  <c:v>137.49</c:v>
                </c:pt>
                <c:pt idx="1837">
                  <c:v>137.36000000000001</c:v>
                </c:pt>
                <c:pt idx="1838">
                  <c:v>137.16</c:v>
                </c:pt>
                <c:pt idx="1839">
                  <c:v>139.38</c:v>
                </c:pt>
                <c:pt idx="1840">
                  <c:v>139.56</c:v>
                </c:pt>
                <c:pt idx="1841">
                  <c:v>140.38</c:v>
                </c:pt>
                <c:pt idx="1842">
                  <c:v>140.5</c:v>
                </c:pt>
                <c:pt idx="1843">
                  <c:v>139.99</c:v>
                </c:pt>
                <c:pt idx="1844">
                  <c:v>140.97999999999999</c:v>
                </c:pt>
                <c:pt idx="1845">
                  <c:v>141.34</c:v>
                </c:pt>
                <c:pt idx="1846">
                  <c:v>141.38</c:v>
                </c:pt>
                <c:pt idx="1847">
                  <c:v>141.79</c:v>
                </c:pt>
                <c:pt idx="1848">
                  <c:v>143.56</c:v>
                </c:pt>
                <c:pt idx="1849">
                  <c:v>143.19</c:v>
                </c:pt>
                <c:pt idx="1850">
                  <c:v>145.35</c:v>
                </c:pt>
                <c:pt idx="1851">
                  <c:v>146.06</c:v>
                </c:pt>
                <c:pt idx="1852">
                  <c:v>146.44</c:v>
                </c:pt>
                <c:pt idx="1853">
                  <c:v>145.93</c:v>
                </c:pt>
                <c:pt idx="1854">
                  <c:v>145.83000000000001</c:v>
                </c:pt>
                <c:pt idx="1855">
                  <c:v>145.75</c:v>
                </c:pt>
                <c:pt idx="1856">
                  <c:v>145.30000000000001</c:v>
                </c:pt>
                <c:pt idx="1857">
                  <c:v>145.87</c:v>
                </c:pt>
                <c:pt idx="1858">
                  <c:v>145.97</c:v>
                </c:pt>
                <c:pt idx="1859">
                  <c:v>144.28</c:v>
                </c:pt>
                <c:pt idx="1860">
                  <c:v>144.1</c:v>
                </c:pt>
                <c:pt idx="1861">
                  <c:v>144.97999999999999</c:v>
                </c:pt>
                <c:pt idx="1862">
                  <c:v>144.96</c:v>
                </c:pt>
                <c:pt idx="1863">
                  <c:v>145.38999999999999</c:v>
                </c:pt>
                <c:pt idx="1864">
                  <c:v>145.06</c:v>
                </c:pt>
                <c:pt idx="1865">
                  <c:v>145.69999999999999</c:v>
                </c:pt>
                <c:pt idx="1866">
                  <c:v>146.52000000000001</c:v>
                </c:pt>
                <c:pt idx="1867">
                  <c:v>147.01</c:v>
                </c:pt>
                <c:pt idx="1868">
                  <c:v>148.19999999999999</c:v>
                </c:pt>
                <c:pt idx="1869">
                  <c:v>149.16999999999999</c:v>
                </c:pt>
                <c:pt idx="1870">
                  <c:v>149.27000000000001</c:v>
                </c:pt>
                <c:pt idx="1871">
                  <c:v>148.25</c:v>
                </c:pt>
                <c:pt idx="1872">
                  <c:v>148.53</c:v>
                </c:pt>
                <c:pt idx="1873">
                  <c:v>148.32</c:v>
                </c:pt>
                <c:pt idx="1874">
                  <c:v>148.75</c:v>
                </c:pt>
                <c:pt idx="1875">
                  <c:v>149.5</c:v>
                </c:pt>
                <c:pt idx="1876">
                  <c:v>150.54</c:v>
                </c:pt>
                <c:pt idx="1877">
                  <c:v>150.36000000000001</c:v>
                </c:pt>
                <c:pt idx="1878">
                  <c:v>148.87</c:v>
                </c:pt>
                <c:pt idx="1879">
                  <c:v>150.16999999999999</c:v>
                </c:pt>
                <c:pt idx="1880">
                  <c:v>151.6</c:v>
                </c:pt>
                <c:pt idx="1881">
                  <c:v>153.99</c:v>
                </c:pt>
                <c:pt idx="1882">
                  <c:v>153.53</c:v>
                </c:pt>
                <c:pt idx="1883">
                  <c:v>151.88999999999999</c:v>
                </c:pt>
                <c:pt idx="1884">
                  <c:v>151.86000000000001</c:v>
                </c:pt>
                <c:pt idx="1885">
                  <c:v>151.99</c:v>
                </c:pt>
                <c:pt idx="1886">
                  <c:v>151.09</c:v>
                </c:pt>
                <c:pt idx="1887">
                  <c:v>150.09</c:v>
                </c:pt>
                <c:pt idx="1888">
                  <c:v>150.13</c:v>
                </c:pt>
                <c:pt idx="1889">
                  <c:v>149.13999999999999</c:v>
                </c:pt>
                <c:pt idx="1890">
                  <c:v>148.94</c:v>
                </c:pt>
                <c:pt idx="1891">
                  <c:v>148.37</c:v>
                </c:pt>
                <c:pt idx="1892">
                  <c:v>149.93</c:v>
                </c:pt>
                <c:pt idx="1893">
                  <c:v>145.91</c:v>
                </c:pt>
                <c:pt idx="1894">
                  <c:v>144.65</c:v>
                </c:pt>
                <c:pt idx="1895">
                  <c:v>143.68</c:v>
                </c:pt>
                <c:pt idx="1896">
                  <c:v>139.12</c:v>
                </c:pt>
                <c:pt idx="1897">
                  <c:v>134.47999999999999</c:v>
                </c:pt>
                <c:pt idx="1898">
                  <c:v>140.02000000000001</c:v>
                </c:pt>
                <c:pt idx="1899">
                  <c:v>135.59</c:v>
                </c:pt>
                <c:pt idx="1900">
                  <c:v>143.47999999999999</c:v>
                </c:pt>
                <c:pt idx="1901">
                  <c:v>142.01</c:v>
                </c:pt>
                <c:pt idx="1902">
                  <c:v>142.03</c:v>
                </c:pt>
                <c:pt idx="1903">
                  <c:v>136.44</c:v>
                </c:pt>
                <c:pt idx="1904">
                  <c:v>141.63999999999999</c:v>
                </c:pt>
                <c:pt idx="1905">
                  <c:v>131.80000000000001</c:v>
                </c:pt>
                <c:pt idx="1906">
                  <c:v>125.41</c:v>
                </c:pt>
                <c:pt idx="1907">
                  <c:v>134.29</c:v>
                </c:pt>
                <c:pt idx="1908">
                  <c:v>127.13</c:v>
                </c:pt>
                <c:pt idx="1909">
                  <c:v>136.59</c:v>
                </c:pt>
                <c:pt idx="1910">
                  <c:v>134.96</c:v>
                </c:pt>
                <c:pt idx="1911">
                  <c:v>127.05</c:v>
                </c:pt>
                <c:pt idx="1912">
                  <c:v>119.89</c:v>
                </c:pt>
                <c:pt idx="1913">
                  <c:v>111.14</c:v>
                </c:pt>
                <c:pt idx="1914">
                  <c:v>119.18</c:v>
                </c:pt>
                <c:pt idx="1915">
                  <c:v>119.4</c:v>
                </c:pt>
                <c:pt idx="1916">
                  <c:v>126.57</c:v>
                </c:pt>
                <c:pt idx="1917">
                  <c:v>123.16</c:v>
                </c:pt>
                <c:pt idx="1918">
                  <c:v>133.01</c:v>
                </c:pt>
                <c:pt idx="1919">
                  <c:v>131.13</c:v>
                </c:pt>
                <c:pt idx="1920">
                  <c:v>128.81</c:v>
                </c:pt>
                <c:pt idx="1921">
                  <c:v>133.15</c:v>
                </c:pt>
                <c:pt idx="1922">
                  <c:v>134.16999999999999</c:v>
                </c:pt>
                <c:pt idx="1923">
                  <c:v>139.76</c:v>
                </c:pt>
                <c:pt idx="1924">
                  <c:v>137.47999999999999</c:v>
                </c:pt>
                <c:pt idx="1925">
                  <c:v>143.26</c:v>
                </c:pt>
                <c:pt idx="1926">
                  <c:v>141.22999999999999</c:v>
                </c:pt>
                <c:pt idx="1927">
                  <c:v>139.77000000000001</c:v>
                </c:pt>
                <c:pt idx="1928">
                  <c:v>146.03</c:v>
                </c:pt>
                <c:pt idx="1929">
                  <c:v>147.66</c:v>
                </c:pt>
                <c:pt idx="1930">
                  <c:v>149.66999999999999</c:v>
                </c:pt>
                <c:pt idx="1931">
                  <c:v>152.02000000000001</c:v>
                </c:pt>
                <c:pt idx="1932">
                  <c:v>151.66999999999999</c:v>
                </c:pt>
                <c:pt idx="1933">
                  <c:v>149.68</c:v>
                </c:pt>
                <c:pt idx="1934">
                  <c:v>152.99</c:v>
                </c:pt>
                <c:pt idx="1935">
                  <c:v>155.51</c:v>
                </c:pt>
                <c:pt idx="1936">
                  <c:v>154.86000000000001</c:v>
                </c:pt>
                <c:pt idx="1937">
                  <c:v>154.29</c:v>
                </c:pt>
                <c:pt idx="1938">
                  <c:v>151.38999999999999</c:v>
                </c:pt>
                <c:pt idx="1939">
                  <c:v>150.24</c:v>
                </c:pt>
                <c:pt idx="1940">
                  <c:v>150.04</c:v>
                </c:pt>
                <c:pt idx="1941">
                  <c:v>148.29</c:v>
                </c:pt>
                <c:pt idx="1942">
                  <c:v>148.27000000000001</c:v>
                </c:pt>
                <c:pt idx="1943">
                  <c:v>149.5</c:v>
                </c:pt>
                <c:pt idx="1944">
                  <c:v>148.08000000000001</c:v>
                </c:pt>
                <c:pt idx="1945">
                  <c:v>147.59</c:v>
                </c:pt>
                <c:pt idx="1946">
                  <c:v>148.69999999999999</c:v>
                </c:pt>
                <c:pt idx="1947">
                  <c:v>149.11000000000001</c:v>
                </c:pt>
                <c:pt idx="1948">
                  <c:v>147.13999999999999</c:v>
                </c:pt>
                <c:pt idx="1949">
                  <c:v>147.13</c:v>
                </c:pt>
                <c:pt idx="1950">
                  <c:v>147.63999999999999</c:v>
                </c:pt>
                <c:pt idx="1951">
                  <c:v>150.44</c:v>
                </c:pt>
                <c:pt idx="1952">
                  <c:v>150.52000000000001</c:v>
                </c:pt>
                <c:pt idx="1953">
                  <c:v>149.02000000000001</c:v>
                </c:pt>
                <c:pt idx="1954">
                  <c:v>147.68</c:v>
                </c:pt>
                <c:pt idx="1955">
                  <c:v>146.71</c:v>
                </c:pt>
                <c:pt idx="1956">
                  <c:v>144.37</c:v>
                </c:pt>
                <c:pt idx="1957">
                  <c:v>144.56</c:v>
                </c:pt>
                <c:pt idx="1958">
                  <c:v>144.88999999999999</c:v>
                </c:pt>
                <c:pt idx="1959">
                  <c:v>146.97</c:v>
                </c:pt>
                <c:pt idx="1960">
                  <c:v>148.75</c:v>
                </c:pt>
                <c:pt idx="1961">
                  <c:v>147.19</c:v>
                </c:pt>
                <c:pt idx="1962">
                  <c:v>148.25</c:v>
                </c:pt>
                <c:pt idx="1963">
                  <c:v>148.65</c:v>
                </c:pt>
                <c:pt idx="1964">
                  <c:v>146.72999999999999</c:v>
                </c:pt>
                <c:pt idx="1965">
                  <c:v>147.30000000000001</c:v>
                </c:pt>
                <c:pt idx="1966">
                  <c:v>146.77000000000001</c:v>
                </c:pt>
                <c:pt idx="1967">
                  <c:v>145.96</c:v>
                </c:pt>
                <c:pt idx="1968">
                  <c:v>147.80000000000001</c:v>
                </c:pt>
                <c:pt idx="1969">
                  <c:v>140.87</c:v>
                </c:pt>
                <c:pt idx="1970">
                  <c:v>142.15</c:v>
                </c:pt>
                <c:pt idx="1971">
                  <c:v>141.25</c:v>
                </c:pt>
                <c:pt idx="1972">
                  <c:v>144.46</c:v>
                </c:pt>
                <c:pt idx="1973">
                  <c:v>144.02000000000001</c:v>
                </c:pt>
                <c:pt idx="1974">
                  <c:v>143.41</c:v>
                </c:pt>
                <c:pt idx="1975">
                  <c:v>143.83000000000001</c:v>
                </c:pt>
                <c:pt idx="1976">
                  <c:v>143.38999999999999</c:v>
                </c:pt>
                <c:pt idx="1977">
                  <c:v>142.86000000000001</c:v>
                </c:pt>
                <c:pt idx="1978">
                  <c:v>139.82</c:v>
                </c:pt>
                <c:pt idx="1979">
                  <c:v>139.66999999999999</c:v>
                </c:pt>
                <c:pt idx="1980">
                  <c:v>137.81</c:v>
                </c:pt>
                <c:pt idx="1981">
                  <c:v>139.04</c:v>
                </c:pt>
                <c:pt idx="1982">
                  <c:v>140.63</c:v>
                </c:pt>
                <c:pt idx="1983">
                  <c:v>140.38</c:v>
                </c:pt>
                <c:pt idx="1984">
                  <c:v>140.97</c:v>
                </c:pt>
                <c:pt idx="1985">
                  <c:v>142.97999999999999</c:v>
                </c:pt>
                <c:pt idx="1986">
                  <c:v>142.85</c:v>
                </c:pt>
                <c:pt idx="1987">
                  <c:v>143.27000000000001</c:v>
                </c:pt>
                <c:pt idx="1988">
                  <c:v>142.49</c:v>
                </c:pt>
                <c:pt idx="1989">
                  <c:v>142.37</c:v>
                </c:pt>
                <c:pt idx="1990">
                  <c:v>145.21</c:v>
                </c:pt>
                <c:pt idx="1991">
                  <c:v>147.91999999999999</c:v>
                </c:pt>
                <c:pt idx="1992">
                  <c:v>148.26</c:v>
                </c:pt>
                <c:pt idx="1993">
                  <c:v>149.25</c:v>
                </c:pt>
                <c:pt idx="1994">
                  <c:v>149.35</c:v>
                </c:pt>
                <c:pt idx="1995">
                  <c:v>149.6</c:v>
                </c:pt>
                <c:pt idx="1996">
                  <c:v>149.74</c:v>
                </c:pt>
                <c:pt idx="1997">
                  <c:v>150.01</c:v>
                </c:pt>
                <c:pt idx="1998">
                  <c:v>149.61000000000001</c:v>
                </c:pt>
                <c:pt idx="1999">
                  <c:v>148.12</c:v>
                </c:pt>
                <c:pt idx="2000">
                  <c:v>147.18</c:v>
                </c:pt>
                <c:pt idx="2001">
                  <c:v>146.83000000000001</c:v>
                </c:pt>
                <c:pt idx="2002">
                  <c:v>146.54</c:v>
                </c:pt>
                <c:pt idx="2003">
                  <c:v>146.84</c:v>
                </c:pt>
                <c:pt idx="2004">
                  <c:v>145.76</c:v>
                </c:pt>
                <c:pt idx="2005">
                  <c:v>147.35</c:v>
                </c:pt>
                <c:pt idx="2006">
                  <c:v>147.22</c:v>
                </c:pt>
                <c:pt idx="2007">
                  <c:v>148.4</c:v>
                </c:pt>
                <c:pt idx="2008">
                  <c:v>147.55000000000001</c:v>
                </c:pt>
                <c:pt idx="2009">
                  <c:v>148.6</c:v>
                </c:pt>
                <c:pt idx="2010">
                  <c:v>148.03</c:v>
                </c:pt>
                <c:pt idx="2011">
                  <c:v>146.97</c:v>
                </c:pt>
                <c:pt idx="2012">
                  <c:v>149.66</c:v>
                </c:pt>
                <c:pt idx="2013">
                  <c:v>148</c:v>
                </c:pt>
                <c:pt idx="2014">
                  <c:v>148.24</c:v>
                </c:pt>
                <c:pt idx="2015">
                  <c:v>148.99</c:v>
                </c:pt>
                <c:pt idx="2016">
                  <c:v>150.09</c:v>
                </c:pt>
                <c:pt idx="2017">
                  <c:v>150.38999999999999</c:v>
                </c:pt>
                <c:pt idx="2018">
                  <c:v>151.41999999999999</c:v>
                </c:pt>
                <c:pt idx="2019">
                  <c:v>152.76</c:v>
                </c:pt>
                <c:pt idx="2020">
                  <c:v>152.15</c:v>
                </c:pt>
                <c:pt idx="2021">
                  <c:v>152.06</c:v>
                </c:pt>
                <c:pt idx="2022">
                  <c:v>152.30000000000001</c:v>
                </c:pt>
                <c:pt idx="2023">
                  <c:v>152.97999999999999</c:v>
                </c:pt>
                <c:pt idx="2024">
                  <c:v>153.63999999999999</c:v>
                </c:pt>
                <c:pt idx="2025">
                  <c:v>153.41</c:v>
                </c:pt>
                <c:pt idx="2026">
                  <c:v>151.52000000000001</c:v>
                </c:pt>
                <c:pt idx="2027">
                  <c:v>153.83000000000001</c:v>
                </c:pt>
                <c:pt idx="2028">
                  <c:v>149.55000000000001</c:v>
                </c:pt>
                <c:pt idx="2029">
                  <c:v>148.59</c:v>
                </c:pt>
                <c:pt idx="2030">
                  <c:v>147.26</c:v>
                </c:pt>
                <c:pt idx="2031">
                  <c:v>149.69999999999999</c:v>
                </c:pt>
                <c:pt idx="2032">
                  <c:v>146.91</c:v>
                </c:pt>
                <c:pt idx="2033">
                  <c:v>147.78</c:v>
                </c:pt>
                <c:pt idx="2034">
                  <c:v>148.35</c:v>
                </c:pt>
                <c:pt idx="2035">
                  <c:v>148.88999999999999</c:v>
                </c:pt>
                <c:pt idx="2036">
                  <c:v>148.4</c:v>
                </c:pt>
                <c:pt idx="2037">
                  <c:v>147.16999999999999</c:v>
                </c:pt>
                <c:pt idx="2038">
                  <c:v>149.18</c:v>
                </c:pt>
                <c:pt idx="2039">
                  <c:v>145.1</c:v>
                </c:pt>
                <c:pt idx="2040">
                  <c:v>144.21</c:v>
                </c:pt>
                <c:pt idx="2041">
                  <c:v>144.44</c:v>
                </c:pt>
                <c:pt idx="2042">
                  <c:v>144.66999999999999</c:v>
                </c:pt>
                <c:pt idx="2043">
                  <c:v>145.66</c:v>
                </c:pt>
                <c:pt idx="2044">
                  <c:v>147.11000000000001</c:v>
                </c:pt>
                <c:pt idx="2045">
                  <c:v>147.06</c:v>
                </c:pt>
                <c:pt idx="2046">
                  <c:v>148.88</c:v>
                </c:pt>
                <c:pt idx="2047">
                  <c:v>147.32</c:v>
                </c:pt>
                <c:pt idx="2048">
                  <c:v>146.24</c:v>
                </c:pt>
                <c:pt idx="2049">
                  <c:v>148.22999999999999</c:v>
                </c:pt>
                <c:pt idx="2050">
                  <c:v>146.26</c:v>
                </c:pt>
                <c:pt idx="2051">
                  <c:v>147.88</c:v>
                </c:pt>
                <c:pt idx="2052">
                  <c:v>148.88999999999999</c:v>
                </c:pt>
                <c:pt idx="2053">
                  <c:v>150.97</c:v>
                </c:pt>
                <c:pt idx="2054">
                  <c:v>151.84</c:v>
                </c:pt>
                <c:pt idx="2055">
                  <c:v>148.36000000000001</c:v>
                </c:pt>
                <c:pt idx="2056">
                  <c:v>148.1</c:v>
                </c:pt>
                <c:pt idx="2057">
                  <c:v>147.19</c:v>
                </c:pt>
                <c:pt idx="2058">
                  <c:v>148.1</c:v>
                </c:pt>
                <c:pt idx="2059">
                  <c:v>144.32</c:v>
                </c:pt>
                <c:pt idx="2060">
                  <c:v>144.55000000000001</c:v>
                </c:pt>
                <c:pt idx="2061">
                  <c:v>143.93</c:v>
                </c:pt>
                <c:pt idx="2062">
                  <c:v>145.08000000000001</c:v>
                </c:pt>
                <c:pt idx="2063">
                  <c:v>145.24</c:v>
                </c:pt>
                <c:pt idx="2064">
                  <c:v>143.97</c:v>
                </c:pt>
                <c:pt idx="2065">
                  <c:v>143.15</c:v>
                </c:pt>
                <c:pt idx="2066">
                  <c:v>138.36000000000001</c:v>
                </c:pt>
                <c:pt idx="2067">
                  <c:v>137.19</c:v>
                </c:pt>
                <c:pt idx="2068">
                  <c:v>137.11000000000001</c:v>
                </c:pt>
                <c:pt idx="2069">
                  <c:v>138.69</c:v>
                </c:pt>
                <c:pt idx="2070">
                  <c:v>138.5</c:v>
                </c:pt>
                <c:pt idx="2071">
                  <c:v>139.4</c:v>
                </c:pt>
                <c:pt idx="2072">
                  <c:v>139.76</c:v>
                </c:pt>
                <c:pt idx="2073">
                  <c:v>142.25</c:v>
                </c:pt>
                <c:pt idx="2074">
                  <c:v>146.08000000000001</c:v>
                </c:pt>
                <c:pt idx="2075">
                  <c:v>148.28</c:v>
                </c:pt>
                <c:pt idx="2076">
                  <c:v>147.80000000000001</c:v>
                </c:pt>
                <c:pt idx="2077">
                  <c:v>148.30000000000001</c:v>
                </c:pt>
                <c:pt idx="2078">
                  <c:v>149.9</c:v>
                </c:pt>
                <c:pt idx="2079">
                  <c:v>150.85</c:v>
                </c:pt>
                <c:pt idx="2080">
                  <c:v>149.35</c:v>
                </c:pt>
                <c:pt idx="2081">
                  <c:v>147.37</c:v>
                </c:pt>
                <c:pt idx="2082">
                  <c:v>147.13999999999999</c:v>
                </c:pt>
                <c:pt idx="2083">
                  <c:v>146.36000000000001</c:v>
                </c:pt>
                <c:pt idx="2084">
                  <c:v>143.87</c:v>
                </c:pt>
                <c:pt idx="2085">
                  <c:v>143.87</c:v>
                </c:pt>
                <c:pt idx="2086">
                  <c:v>143.68</c:v>
                </c:pt>
                <c:pt idx="2087">
                  <c:v>144</c:v>
                </c:pt>
                <c:pt idx="2088">
                  <c:v>144.68</c:v>
                </c:pt>
                <c:pt idx="2089">
                  <c:v>147.44999999999999</c:v>
                </c:pt>
                <c:pt idx="2090">
                  <c:v>148.13999999999999</c:v>
                </c:pt>
                <c:pt idx="2091">
                  <c:v>149</c:v>
                </c:pt>
                <c:pt idx="2092">
                  <c:v>150.27000000000001</c:v>
                </c:pt>
                <c:pt idx="2093">
                  <c:v>148.97</c:v>
                </c:pt>
                <c:pt idx="2094">
                  <c:v>151.55000000000001</c:v>
                </c:pt>
                <c:pt idx="2095">
                  <c:v>153.1</c:v>
                </c:pt>
                <c:pt idx="2096">
                  <c:v>152.25</c:v>
                </c:pt>
                <c:pt idx="2097">
                  <c:v>152.94999999999999</c:v>
                </c:pt>
                <c:pt idx="2098">
                  <c:v>149.07</c:v>
                </c:pt>
                <c:pt idx="2099">
                  <c:v>150.57</c:v>
                </c:pt>
                <c:pt idx="2100">
                  <c:v>149.66999999999999</c:v>
                </c:pt>
                <c:pt idx="2101">
                  <c:v>153.62</c:v>
                </c:pt>
                <c:pt idx="2102">
                  <c:v>154.51</c:v>
                </c:pt>
                <c:pt idx="2103">
                  <c:v>153.02000000000001</c:v>
                </c:pt>
                <c:pt idx="2104">
                  <c:v>152.72</c:v>
                </c:pt>
                <c:pt idx="2105">
                  <c:v>151.94</c:v>
                </c:pt>
                <c:pt idx="2106">
                  <c:v>152.47</c:v>
                </c:pt>
                <c:pt idx="2107">
                  <c:v>153.19</c:v>
                </c:pt>
                <c:pt idx="2108">
                  <c:v>154.13999999999999</c:v>
                </c:pt>
                <c:pt idx="2109">
                  <c:v>156.05000000000001</c:v>
                </c:pt>
                <c:pt idx="2110">
                  <c:v>157.38</c:v>
                </c:pt>
                <c:pt idx="2111">
                  <c:v>156.5</c:v>
                </c:pt>
                <c:pt idx="2112">
                  <c:v>158.34</c:v>
                </c:pt>
                <c:pt idx="2113">
                  <c:v>159.83000000000001</c:v>
                </c:pt>
                <c:pt idx="2114">
                  <c:v>160.37</c:v>
                </c:pt>
                <c:pt idx="2115">
                  <c:v>160.04</c:v>
                </c:pt>
                <c:pt idx="2116">
                  <c:v>159.37</c:v>
                </c:pt>
                <c:pt idx="2117">
                  <c:v>158.13</c:v>
                </c:pt>
                <c:pt idx="2118">
                  <c:v>157.88999999999999</c:v>
                </c:pt>
                <c:pt idx="2119">
                  <c:v>160.65</c:v>
                </c:pt>
                <c:pt idx="2120">
                  <c:v>160.30000000000001</c:v>
                </c:pt>
                <c:pt idx="2121">
                  <c:v>162.78</c:v>
                </c:pt>
                <c:pt idx="2122">
                  <c:v>162.38</c:v>
                </c:pt>
                <c:pt idx="2123">
                  <c:v>161.72999999999999</c:v>
                </c:pt>
                <c:pt idx="2124">
                  <c:v>163.55000000000001</c:v>
                </c:pt>
                <c:pt idx="2125">
                  <c:v>165.98</c:v>
                </c:pt>
                <c:pt idx="2126">
                  <c:v>170.48</c:v>
                </c:pt>
                <c:pt idx="2127">
                  <c:v>167.88</c:v>
                </c:pt>
                <c:pt idx="2128">
                  <c:v>169.16</c:v>
                </c:pt>
                <c:pt idx="2129">
                  <c:v>163.13</c:v>
                </c:pt>
                <c:pt idx="2130">
                  <c:v>162.71</c:v>
                </c:pt>
                <c:pt idx="2131">
                  <c:v>161.25</c:v>
                </c:pt>
                <c:pt idx="2132">
                  <c:v>160.5</c:v>
                </c:pt>
                <c:pt idx="2133">
                  <c:v>161.99</c:v>
                </c:pt>
                <c:pt idx="2134">
                  <c:v>164.45</c:v>
                </c:pt>
                <c:pt idx="2135">
                  <c:v>164.92</c:v>
                </c:pt>
                <c:pt idx="2136">
                  <c:v>166.27</c:v>
                </c:pt>
                <c:pt idx="2137">
                  <c:v>166.81</c:v>
                </c:pt>
                <c:pt idx="2138">
                  <c:v>166.06</c:v>
                </c:pt>
                <c:pt idx="2139">
                  <c:v>166.58</c:v>
                </c:pt>
                <c:pt idx="2140">
                  <c:v>165.07</c:v>
                </c:pt>
                <c:pt idx="2141">
                  <c:v>165.66</c:v>
                </c:pt>
                <c:pt idx="2142">
                  <c:v>165.74</c:v>
                </c:pt>
                <c:pt idx="2143">
                  <c:v>162.97999999999999</c:v>
                </c:pt>
                <c:pt idx="2144">
                  <c:v>161.87</c:v>
                </c:pt>
                <c:pt idx="2145">
                  <c:v>160.44</c:v>
                </c:pt>
                <c:pt idx="2146">
                  <c:v>162.59</c:v>
                </c:pt>
                <c:pt idx="2147">
                  <c:v>162.76</c:v>
                </c:pt>
                <c:pt idx="2148">
                  <c:v>158.46</c:v>
                </c:pt>
                <c:pt idx="2149">
                  <c:v>159.32</c:v>
                </c:pt>
                <c:pt idx="2150">
                  <c:v>159.02000000000001</c:v>
                </c:pt>
                <c:pt idx="2151">
                  <c:v>156.22</c:v>
                </c:pt>
                <c:pt idx="2152">
                  <c:v>153.07</c:v>
                </c:pt>
                <c:pt idx="2153">
                  <c:v>156.1</c:v>
                </c:pt>
                <c:pt idx="2154">
                  <c:v>157.4</c:v>
                </c:pt>
                <c:pt idx="2155">
                  <c:v>157.69999999999999</c:v>
                </c:pt>
                <c:pt idx="2156">
                  <c:v>159.15</c:v>
                </c:pt>
                <c:pt idx="2157">
                  <c:v>159.13999999999999</c:v>
                </c:pt>
                <c:pt idx="2158">
                  <c:v>159.6</c:v>
                </c:pt>
                <c:pt idx="2159">
                  <c:v>160.41999999999999</c:v>
                </c:pt>
                <c:pt idx="2160">
                  <c:v>161.37</c:v>
                </c:pt>
                <c:pt idx="2161">
                  <c:v>160.77000000000001</c:v>
                </c:pt>
                <c:pt idx="2162">
                  <c:v>160.47</c:v>
                </c:pt>
                <c:pt idx="2163">
                  <c:v>160.04</c:v>
                </c:pt>
                <c:pt idx="2164">
                  <c:v>160.5</c:v>
                </c:pt>
                <c:pt idx="2165">
                  <c:v>160.35</c:v>
                </c:pt>
                <c:pt idx="2166">
                  <c:v>161.91</c:v>
                </c:pt>
                <c:pt idx="2167">
                  <c:v>161.97</c:v>
                </c:pt>
                <c:pt idx="2168">
                  <c:v>164.93</c:v>
                </c:pt>
                <c:pt idx="2169">
                  <c:v>166.04</c:v>
                </c:pt>
                <c:pt idx="2170">
                  <c:v>165.01</c:v>
                </c:pt>
                <c:pt idx="2171">
                  <c:v>164.35</c:v>
                </c:pt>
                <c:pt idx="2172">
                  <c:v>162.83000000000001</c:v>
                </c:pt>
                <c:pt idx="2173">
                  <c:v>163.43</c:v>
                </c:pt>
                <c:pt idx="2174">
                  <c:v>163.38999999999999</c:v>
                </c:pt>
                <c:pt idx="2175">
                  <c:v>163.61000000000001</c:v>
                </c:pt>
                <c:pt idx="2176">
                  <c:v>162.97</c:v>
                </c:pt>
                <c:pt idx="2177">
                  <c:v>161.25</c:v>
                </c:pt>
                <c:pt idx="2178">
                  <c:v>161.63999999999999</c:v>
                </c:pt>
                <c:pt idx="2179">
                  <c:v>159.47999999999999</c:v>
                </c:pt>
                <c:pt idx="2180">
                  <c:v>159.91999999999999</c:v>
                </c:pt>
                <c:pt idx="2181">
                  <c:v>160.38999999999999</c:v>
                </c:pt>
                <c:pt idx="2182">
                  <c:v>162.24</c:v>
                </c:pt>
                <c:pt idx="2183">
                  <c:v>162.69</c:v>
                </c:pt>
                <c:pt idx="2184">
                  <c:v>166.48</c:v>
                </c:pt>
                <c:pt idx="2185">
                  <c:v>166.59</c:v>
                </c:pt>
                <c:pt idx="2186">
                  <c:v>165.18</c:v>
                </c:pt>
                <c:pt idx="2187">
                  <c:v>165.52</c:v>
                </c:pt>
                <c:pt idx="2188">
                  <c:v>164.12</c:v>
                </c:pt>
                <c:pt idx="2189">
                  <c:v>163.18</c:v>
                </c:pt>
                <c:pt idx="2190">
                  <c:v>161.97999999999999</c:v>
                </c:pt>
                <c:pt idx="2191">
                  <c:v>164.2</c:v>
                </c:pt>
                <c:pt idx="2192">
                  <c:v>162.72999999999999</c:v>
                </c:pt>
                <c:pt idx="2193">
                  <c:v>165.21</c:v>
                </c:pt>
                <c:pt idx="2194">
                  <c:v>167.77</c:v>
                </c:pt>
                <c:pt idx="2195">
                  <c:v>167.07</c:v>
                </c:pt>
                <c:pt idx="2196">
                  <c:v>167.74</c:v>
                </c:pt>
                <c:pt idx="2197">
                  <c:v>168.5</c:v>
                </c:pt>
                <c:pt idx="2198">
                  <c:v>170.27</c:v>
                </c:pt>
                <c:pt idx="2199">
                  <c:v>168.88</c:v>
                </c:pt>
                <c:pt idx="2200">
                  <c:v>168.2</c:v>
                </c:pt>
                <c:pt idx="2201">
                  <c:v>169.96</c:v>
                </c:pt>
                <c:pt idx="2202">
                  <c:v>170.22</c:v>
                </c:pt>
                <c:pt idx="2203">
                  <c:v>170.39</c:v>
                </c:pt>
                <c:pt idx="2204">
                  <c:v>170.45</c:v>
                </c:pt>
                <c:pt idx="2205">
                  <c:v>170.08</c:v>
                </c:pt>
                <c:pt idx="2206">
                  <c:v>171.07</c:v>
                </c:pt>
                <c:pt idx="2207">
                  <c:v>170.96</c:v>
                </c:pt>
                <c:pt idx="2208">
                  <c:v>170.55</c:v>
                </c:pt>
                <c:pt idx="2209">
                  <c:v>170.08</c:v>
                </c:pt>
                <c:pt idx="2210">
                  <c:v>169.07</c:v>
                </c:pt>
                <c:pt idx="2211">
                  <c:v>168.81</c:v>
                </c:pt>
                <c:pt idx="2212">
                  <c:v>169.25</c:v>
                </c:pt>
                <c:pt idx="2213">
                  <c:v>165.53</c:v>
                </c:pt>
                <c:pt idx="2214">
                  <c:v>166.2</c:v>
                </c:pt>
                <c:pt idx="2215">
                  <c:v>166.04</c:v>
                </c:pt>
                <c:pt idx="2216">
                  <c:v>165.97</c:v>
                </c:pt>
                <c:pt idx="2217">
                  <c:v>164.84</c:v>
                </c:pt>
                <c:pt idx="2218">
                  <c:v>163.38999999999999</c:v>
                </c:pt>
                <c:pt idx="2219">
                  <c:v>165.59</c:v>
                </c:pt>
                <c:pt idx="2220">
                  <c:v>167.08</c:v>
                </c:pt>
                <c:pt idx="2221">
                  <c:v>164.96</c:v>
                </c:pt>
                <c:pt idx="2222">
                  <c:v>165.37</c:v>
                </c:pt>
                <c:pt idx="2223">
                  <c:v>164.49</c:v>
                </c:pt>
                <c:pt idx="2224">
                  <c:v>164.43</c:v>
                </c:pt>
                <c:pt idx="2225">
                  <c:v>165.22</c:v>
                </c:pt>
                <c:pt idx="2226">
                  <c:v>161.97999999999999</c:v>
                </c:pt>
                <c:pt idx="2227">
                  <c:v>163.84</c:v>
                </c:pt>
                <c:pt idx="2228">
                  <c:v>163.62</c:v>
                </c:pt>
                <c:pt idx="2229">
                  <c:v>162.63</c:v>
                </c:pt>
                <c:pt idx="2230">
                  <c:v>163.37</c:v>
                </c:pt>
                <c:pt idx="2231">
                  <c:v>164.21</c:v>
                </c:pt>
                <c:pt idx="2232">
                  <c:v>164.02</c:v>
                </c:pt>
                <c:pt idx="2233">
                  <c:v>164.03</c:v>
                </c:pt>
                <c:pt idx="2234">
                  <c:v>164.74</c:v>
                </c:pt>
                <c:pt idx="2235">
                  <c:v>165.96</c:v>
                </c:pt>
                <c:pt idx="2236">
                  <c:v>168.98</c:v>
                </c:pt>
                <c:pt idx="2237">
                  <c:v>167.97</c:v>
                </c:pt>
                <c:pt idx="2238">
                  <c:v>169.41</c:v>
                </c:pt>
                <c:pt idx="2239">
                  <c:v>169.08</c:v>
                </c:pt>
                <c:pt idx="2240">
                  <c:v>169.75</c:v>
                </c:pt>
                <c:pt idx="2241">
                  <c:v>169.48</c:v>
                </c:pt>
                <c:pt idx="2242">
                  <c:v>169.27</c:v>
                </c:pt>
                <c:pt idx="2243">
                  <c:v>170.42</c:v>
                </c:pt>
                <c:pt idx="2244">
                  <c:v>168.37</c:v>
                </c:pt>
                <c:pt idx="2245">
                  <c:v>168.1</c:v>
                </c:pt>
                <c:pt idx="2246">
                  <c:v>166.88</c:v>
                </c:pt>
                <c:pt idx="2247">
                  <c:v>168.45</c:v>
                </c:pt>
                <c:pt idx="2248">
                  <c:v>169.49</c:v>
                </c:pt>
                <c:pt idx="2249">
                  <c:v>169.98</c:v>
                </c:pt>
                <c:pt idx="2250">
                  <c:v>171.79</c:v>
                </c:pt>
                <c:pt idx="2251">
                  <c:v>171.87</c:v>
                </c:pt>
                <c:pt idx="2252">
                  <c:v>172.66</c:v>
                </c:pt>
                <c:pt idx="2253">
                  <c:v>172.18</c:v>
                </c:pt>
                <c:pt idx="2254">
                  <c:v>172.18</c:v>
                </c:pt>
                <c:pt idx="2255">
                  <c:v>172.2</c:v>
                </c:pt>
                <c:pt idx="2256">
                  <c:v>172.27</c:v>
                </c:pt>
                <c:pt idx="2257">
                  <c:v>174.39</c:v>
                </c:pt>
                <c:pt idx="2258">
                  <c:v>173.36</c:v>
                </c:pt>
                <c:pt idx="2259">
                  <c:v>173.69</c:v>
                </c:pt>
                <c:pt idx="2260">
                  <c:v>173.11</c:v>
                </c:pt>
                <c:pt idx="2261">
                  <c:v>173.71</c:v>
                </c:pt>
                <c:pt idx="2262">
                  <c:v>173.77</c:v>
                </c:pt>
                <c:pt idx="2263">
                  <c:v>173.8</c:v>
                </c:pt>
                <c:pt idx="2264">
                  <c:v>175.2</c:v>
                </c:pt>
                <c:pt idx="2265">
                  <c:v>176.25</c:v>
                </c:pt>
                <c:pt idx="2266">
                  <c:v>177.84</c:v>
                </c:pt>
                <c:pt idx="2267">
                  <c:v>179.47</c:v>
                </c:pt>
                <c:pt idx="2268">
                  <c:v>177.19</c:v>
                </c:pt>
                <c:pt idx="2269">
                  <c:v>178.57</c:v>
                </c:pt>
                <c:pt idx="2270">
                  <c:v>179.44</c:v>
                </c:pt>
                <c:pt idx="2271">
                  <c:v>177.61</c:v>
                </c:pt>
                <c:pt idx="2272">
                  <c:v>175.39</c:v>
                </c:pt>
                <c:pt idx="2273">
                  <c:v>174.23</c:v>
                </c:pt>
                <c:pt idx="2274">
                  <c:v>173.3</c:v>
                </c:pt>
                <c:pt idx="2275">
                  <c:v>172.93</c:v>
                </c:pt>
                <c:pt idx="2276">
                  <c:v>173.66</c:v>
                </c:pt>
                <c:pt idx="2277">
                  <c:v>173.13</c:v>
                </c:pt>
                <c:pt idx="2278">
                  <c:v>173.74</c:v>
                </c:pt>
                <c:pt idx="2279">
                  <c:v>174.93</c:v>
                </c:pt>
                <c:pt idx="2280">
                  <c:v>175.04</c:v>
                </c:pt>
                <c:pt idx="2281">
                  <c:v>172.32</c:v>
                </c:pt>
                <c:pt idx="2282">
                  <c:v>171.9</c:v>
                </c:pt>
                <c:pt idx="2283">
                  <c:v>168.07</c:v>
                </c:pt>
                <c:pt idx="2284">
                  <c:v>166.97</c:v>
                </c:pt>
                <c:pt idx="2285">
                  <c:v>165.8</c:v>
                </c:pt>
                <c:pt idx="2286">
                  <c:v>164.8</c:v>
                </c:pt>
                <c:pt idx="2287">
                  <c:v>165.42</c:v>
                </c:pt>
                <c:pt idx="2288">
                  <c:v>165.22</c:v>
                </c:pt>
                <c:pt idx="2289">
                  <c:v>164.75</c:v>
                </c:pt>
                <c:pt idx="2290">
                  <c:v>163.81</c:v>
                </c:pt>
                <c:pt idx="2291">
                  <c:v>164.53</c:v>
                </c:pt>
                <c:pt idx="2292">
                  <c:v>163.93</c:v>
                </c:pt>
                <c:pt idx="2293">
                  <c:v>164.86</c:v>
                </c:pt>
                <c:pt idx="2294">
                  <c:v>164.36</c:v>
                </c:pt>
                <c:pt idx="2295">
                  <c:v>163.16999999999999</c:v>
                </c:pt>
                <c:pt idx="2296">
                  <c:v>162.81</c:v>
                </c:pt>
                <c:pt idx="2297">
                  <c:v>164.02</c:v>
                </c:pt>
                <c:pt idx="2298">
                  <c:v>161.5</c:v>
                </c:pt>
                <c:pt idx="2299">
                  <c:v>160.47</c:v>
                </c:pt>
                <c:pt idx="2300">
                  <c:v>159.22</c:v>
                </c:pt>
                <c:pt idx="2301">
                  <c:v>159.58000000000001</c:v>
                </c:pt>
                <c:pt idx="2302">
                  <c:v>159.91</c:v>
                </c:pt>
                <c:pt idx="2303">
                  <c:v>161.34</c:v>
                </c:pt>
                <c:pt idx="2304">
                  <c:v>160.93</c:v>
                </c:pt>
                <c:pt idx="2305">
                  <c:v>160.25</c:v>
                </c:pt>
                <c:pt idx="2306">
                  <c:v>157.69</c:v>
                </c:pt>
                <c:pt idx="2307">
                  <c:v>159.19999999999999</c:v>
                </c:pt>
                <c:pt idx="2308">
                  <c:v>160.11000000000001</c:v>
                </c:pt>
                <c:pt idx="2309">
                  <c:v>161.30000000000001</c:v>
                </c:pt>
                <c:pt idx="2310">
                  <c:v>160.12</c:v>
                </c:pt>
                <c:pt idx="2311">
                  <c:v>163.87</c:v>
                </c:pt>
                <c:pt idx="2312">
                  <c:v>163.78</c:v>
                </c:pt>
                <c:pt idx="2313">
                  <c:v>163.4</c:v>
                </c:pt>
                <c:pt idx="2314">
                  <c:v>163.72</c:v>
                </c:pt>
                <c:pt idx="2315">
                  <c:v>164.08</c:v>
                </c:pt>
                <c:pt idx="2316">
                  <c:v>165.75</c:v>
                </c:pt>
                <c:pt idx="2317">
                  <c:v>163.74</c:v>
                </c:pt>
                <c:pt idx="2318">
                  <c:v>162.85</c:v>
                </c:pt>
                <c:pt idx="2319">
                  <c:v>162.88</c:v>
                </c:pt>
                <c:pt idx="2320">
                  <c:v>163.02000000000001</c:v>
                </c:pt>
                <c:pt idx="2321">
                  <c:v>165.59</c:v>
                </c:pt>
                <c:pt idx="2322">
                  <c:v>165.06</c:v>
                </c:pt>
                <c:pt idx="2323">
                  <c:v>164.6</c:v>
                </c:pt>
                <c:pt idx="2324">
                  <c:v>163.43</c:v>
                </c:pt>
                <c:pt idx="2325">
                  <c:v>162.87</c:v>
                </c:pt>
                <c:pt idx="2326">
                  <c:v>162.51</c:v>
                </c:pt>
                <c:pt idx="2327">
                  <c:v>164.27</c:v>
                </c:pt>
                <c:pt idx="2328">
                  <c:v>163.06</c:v>
                </c:pt>
                <c:pt idx="2329">
                  <c:v>165.01</c:v>
                </c:pt>
                <c:pt idx="2330">
                  <c:v>163.52000000000001</c:v>
                </c:pt>
                <c:pt idx="2331">
                  <c:v>162.66999999999999</c:v>
                </c:pt>
                <c:pt idx="2332">
                  <c:v>163.28</c:v>
                </c:pt>
                <c:pt idx="2333">
                  <c:v>162.4</c:v>
                </c:pt>
                <c:pt idx="2334">
                  <c:v>162.88999999999999</c:v>
                </c:pt>
                <c:pt idx="2335">
                  <c:v>159.69999999999999</c:v>
                </c:pt>
                <c:pt idx="2336">
                  <c:v>160.69</c:v>
                </c:pt>
                <c:pt idx="2337">
                  <c:v>160.24</c:v>
                </c:pt>
                <c:pt idx="2338">
                  <c:v>159.19999999999999</c:v>
                </c:pt>
                <c:pt idx="2339">
                  <c:v>159.75</c:v>
                </c:pt>
                <c:pt idx="2340">
                  <c:v>155.93</c:v>
                </c:pt>
                <c:pt idx="2341">
                  <c:v>158.08000000000001</c:v>
                </c:pt>
                <c:pt idx="2342">
                  <c:v>157.09</c:v>
                </c:pt>
                <c:pt idx="2343">
                  <c:v>159.38</c:v>
                </c:pt>
                <c:pt idx="2344">
                  <c:v>162.94</c:v>
                </c:pt>
                <c:pt idx="2345">
                  <c:v>163.36000000000001</c:v>
                </c:pt>
                <c:pt idx="2346">
                  <c:v>164.34</c:v>
                </c:pt>
                <c:pt idx="2347">
                  <c:v>165.9</c:v>
                </c:pt>
                <c:pt idx="2348">
                  <c:v>165.49</c:v>
                </c:pt>
                <c:pt idx="2349">
                  <c:v>168.45</c:v>
                </c:pt>
                <c:pt idx="2350">
                  <c:v>170.29</c:v>
                </c:pt>
                <c:pt idx="2351">
                  <c:v>171.14</c:v>
                </c:pt>
                <c:pt idx="2352">
                  <c:v>173.01</c:v>
                </c:pt>
                <c:pt idx="2353">
                  <c:v>168.23</c:v>
                </c:pt>
                <c:pt idx="2354">
                  <c:v>167.75</c:v>
                </c:pt>
                <c:pt idx="2355">
                  <c:v>167.21</c:v>
                </c:pt>
                <c:pt idx="2356">
                  <c:v>167.93</c:v>
                </c:pt>
                <c:pt idx="2357">
                  <c:v>168.25</c:v>
                </c:pt>
                <c:pt idx="2358">
                  <c:v>169.67</c:v>
                </c:pt>
                <c:pt idx="2359">
                  <c:v>170.35</c:v>
                </c:pt>
                <c:pt idx="2360">
                  <c:v>171.55</c:v>
                </c:pt>
                <c:pt idx="2361">
                  <c:v>172.31</c:v>
                </c:pt>
                <c:pt idx="2362">
                  <c:v>171.07</c:v>
                </c:pt>
                <c:pt idx="2363">
                  <c:v>171.54</c:v>
                </c:pt>
                <c:pt idx="2364">
                  <c:v>171.08</c:v>
                </c:pt>
                <c:pt idx="2365">
                  <c:v>172.22</c:v>
                </c:pt>
                <c:pt idx="2366">
                  <c:v>171.63</c:v>
                </c:pt>
                <c:pt idx="2367">
                  <c:v>173.95</c:v>
                </c:pt>
                <c:pt idx="2368">
                  <c:v>173.09</c:v>
                </c:pt>
                <c:pt idx="2369">
                  <c:v>171.25</c:v>
                </c:pt>
                <c:pt idx="2370">
                  <c:v>169.79</c:v>
                </c:pt>
                <c:pt idx="2371">
                  <c:v>168.76</c:v>
                </c:pt>
                <c:pt idx="2372">
                  <c:v>167.84</c:v>
                </c:pt>
                <c:pt idx="2373">
                  <c:v>167.1</c:v>
                </c:pt>
                <c:pt idx="2374">
                  <c:v>166.58</c:v>
                </c:pt>
                <c:pt idx="2375">
                  <c:v>165.25</c:v>
                </c:pt>
                <c:pt idx="2376">
                  <c:v>164.87</c:v>
                </c:pt>
                <c:pt idx="2377">
                  <c:v>162.97</c:v>
                </c:pt>
                <c:pt idx="2378">
                  <c:v>167.63</c:v>
                </c:pt>
                <c:pt idx="2379">
                  <c:v>168.38</c:v>
                </c:pt>
                <c:pt idx="2380">
                  <c:v>170.59</c:v>
                </c:pt>
                <c:pt idx="2381">
                  <c:v>171.79</c:v>
                </c:pt>
                <c:pt idx="2382">
                  <c:v>172.29</c:v>
                </c:pt>
                <c:pt idx="2383">
                  <c:v>170.88</c:v>
                </c:pt>
                <c:pt idx="2384">
                  <c:v>172.77</c:v>
                </c:pt>
                <c:pt idx="2385">
                  <c:v>172.76</c:v>
                </c:pt>
                <c:pt idx="2386">
                  <c:v>171.63</c:v>
                </c:pt>
                <c:pt idx="2387">
                  <c:v>171.06</c:v>
                </c:pt>
                <c:pt idx="2388">
                  <c:v>171.51</c:v>
                </c:pt>
                <c:pt idx="2389">
                  <c:v>171.49</c:v>
                </c:pt>
                <c:pt idx="2390">
                  <c:v>169.42</c:v>
                </c:pt>
                <c:pt idx="2391">
                  <c:v>167.71</c:v>
                </c:pt>
                <c:pt idx="2392">
                  <c:v>165.6</c:v>
                </c:pt>
                <c:pt idx="2393">
                  <c:v>167.31</c:v>
                </c:pt>
                <c:pt idx="2394">
                  <c:v>167.21</c:v>
                </c:pt>
                <c:pt idx="2395">
                  <c:v>166.19</c:v>
                </c:pt>
                <c:pt idx="2396">
                  <c:v>163.36000000000001</c:v>
                </c:pt>
                <c:pt idx="2397">
                  <c:v>161.13999999999999</c:v>
                </c:pt>
                <c:pt idx="2398">
                  <c:v>161.22</c:v>
                </c:pt>
                <c:pt idx="2399">
                  <c:v>158.13999999999999</c:v>
                </c:pt>
                <c:pt idx="2400">
                  <c:v>166</c:v>
                </c:pt>
                <c:pt idx="2401">
                  <c:v>164.57</c:v>
                </c:pt>
                <c:pt idx="2402">
                  <c:v>164</c:v>
                </c:pt>
                <c:pt idx="2403">
                  <c:v>166.04</c:v>
                </c:pt>
                <c:pt idx="2404">
                  <c:v>168.48</c:v>
                </c:pt>
                <c:pt idx="2405">
                  <c:v>169.48</c:v>
                </c:pt>
                <c:pt idx="2406">
                  <c:v>172.21</c:v>
                </c:pt>
                <c:pt idx="2407">
                  <c:v>168.72</c:v>
                </c:pt>
                <c:pt idx="2408">
                  <c:v>169.36</c:v>
                </c:pt>
                <c:pt idx="2409">
                  <c:v>169.66</c:v>
                </c:pt>
                <c:pt idx="2410">
                  <c:v>169.35</c:v>
                </c:pt>
                <c:pt idx="2411">
                  <c:v>171.69</c:v>
                </c:pt>
                <c:pt idx="2412">
                  <c:v>176.14</c:v>
                </c:pt>
                <c:pt idx="2413">
                  <c:v>174.52</c:v>
                </c:pt>
                <c:pt idx="2414">
                  <c:v>176.8</c:v>
                </c:pt>
                <c:pt idx="2415">
                  <c:v>174.84</c:v>
                </c:pt>
                <c:pt idx="2416">
                  <c:v>175.83</c:v>
                </c:pt>
                <c:pt idx="2417">
                  <c:v>175</c:v>
                </c:pt>
                <c:pt idx="2418">
                  <c:v>174.34</c:v>
                </c:pt>
                <c:pt idx="2419">
                  <c:v>175.24</c:v>
                </c:pt>
                <c:pt idx="2420">
                  <c:v>176.92</c:v>
                </c:pt>
                <c:pt idx="2421">
                  <c:v>177.83</c:v>
                </c:pt>
                <c:pt idx="2422">
                  <c:v>177.74</c:v>
                </c:pt>
                <c:pt idx="2423">
                  <c:v>179.59</c:v>
                </c:pt>
                <c:pt idx="2424">
                  <c:v>177.23</c:v>
                </c:pt>
                <c:pt idx="2425">
                  <c:v>178.19</c:v>
                </c:pt>
                <c:pt idx="2426">
                  <c:v>176.47</c:v>
                </c:pt>
                <c:pt idx="2427">
                  <c:v>177.61</c:v>
                </c:pt>
                <c:pt idx="2428">
                  <c:v>182.23</c:v>
                </c:pt>
                <c:pt idx="2429">
                  <c:v>181.76</c:v>
                </c:pt>
                <c:pt idx="2430">
                  <c:v>182.12</c:v>
                </c:pt>
                <c:pt idx="2431">
                  <c:v>179.84</c:v>
                </c:pt>
                <c:pt idx="2432">
                  <c:v>179.9</c:v>
                </c:pt>
                <c:pt idx="2433">
                  <c:v>180.66</c:v>
                </c:pt>
                <c:pt idx="2434">
                  <c:v>179.9</c:v>
                </c:pt>
                <c:pt idx="2435">
                  <c:v>177.66</c:v>
                </c:pt>
                <c:pt idx="2436">
                  <c:v>183.08</c:v>
                </c:pt>
                <c:pt idx="2437">
                  <c:v>183.89</c:v>
                </c:pt>
                <c:pt idx="2438">
                  <c:v>183.36</c:v>
                </c:pt>
                <c:pt idx="2439">
                  <c:v>181.54</c:v>
                </c:pt>
                <c:pt idx="2440">
                  <c:v>186.01</c:v>
                </c:pt>
                <c:pt idx="2441">
                  <c:v>184.68</c:v>
                </c:pt>
                <c:pt idx="2442">
                  <c:v>182.1</c:v>
                </c:pt>
                <c:pt idx="2443">
                  <c:v>183.46</c:v>
                </c:pt>
                <c:pt idx="2444">
                  <c:v>180.46</c:v>
                </c:pt>
                <c:pt idx="2445">
                  <c:v>178.64</c:v>
                </c:pt>
                <c:pt idx="2446">
                  <c:v>178.29</c:v>
                </c:pt>
                <c:pt idx="2447">
                  <c:v>180.2</c:v>
                </c:pt>
                <c:pt idx="2448">
                  <c:v>176.76</c:v>
                </c:pt>
                <c:pt idx="2449">
                  <c:v>176.37</c:v>
                </c:pt>
                <c:pt idx="2450">
                  <c:v>177.33</c:v>
                </c:pt>
                <c:pt idx="2451">
                  <c:v>177.09</c:v>
                </c:pt>
                <c:pt idx="2452">
                  <c:v>176.13</c:v>
                </c:pt>
                <c:pt idx="2453">
                  <c:v>177.87</c:v>
                </c:pt>
                <c:pt idx="2454">
                  <c:v>176.85</c:v>
                </c:pt>
                <c:pt idx="2455">
                  <c:v>178.08</c:v>
                </c:pt>
                <c:pt idx="2456">
                  <c:v>178.82</c:v>
                </c:pt>
                <c:pt idx="2457">
                  <c:v>175.5</c:v>
                </c:pt>
                <c:pt idx="2458">
                  <c:v>173.94</c:v>
                </c:pt>
                <c:pt idx="2459">
                  <c:v>176.98</c:v>
                </c:pt>
                <c:pt idx="2460">
                  <c:v>179.44</c:v>
                </c:pt>
                <c:pt idx="2461">
                  <c:v>181.4</c:v>
                </c:pt>
                <c:pt idx="2462">
                  <c:v>179.62</c:v>
                </c:pt>
                <c:pt idx="2463">
                  <c:v>179.46</c:v>
                </c:pt>
                <c:pt idx="2464">
                  <c:v>181.09</c:v>
                </c:pt>
                <c:pt idx="2465">
                  <c:v>179.53</c:v>
                </c:pt>
                <c:pt idx="2466">
                  <c:v>177.71</c:v>
                </c:pt>
                <c:pt idx="2467">
                  <c:v>177.15</c:v>
                </c:pt>
                <c:pt idx="2468">
                  <c:v>176.42</c:v>
                </c:pt>
                <c:pt idx="2469">
                  <c:v>176.4</c:v>
                </c:pt>
                <c:pt idx="2470">
                  <c:v>178.34</c:v>
                </c:pt>
                <c:pt idx="2471">
                  <c:v>177.28</c:v>
                </c:pt>
                <c:pt idx="2472">
                  <c:v>173.71</c:v>
                </c:pt>
                <c:pt idx="2473">
                  <c:v>172.55</c:v>
                </c:pt>
                <c:pt idx="2474">
                  <c:v>170.81</c:v>
                </c:pt>
                <c:pt idx="2475">
                  <c:v>168.19</c:v>
                </c:pt>
                <c:pt idx="2476">
                  <c:v>169.99</c:v>
                </c:pt>
                <c:pt idx="2477">
                  <c:v>170.08</c:v>
                </c:pt>
                <c:pt idx="2478">
                  <c:v>169.46</c:v>
                </c:pt>
                <c:pt idx="2479">
                  <c:v>173.01</c:v>
                </c:pt>
                <c:pt idx="2480">
                  <c:v>175.74</c:v>
                </c:pt>
                <c:pt idx="2481">
                  <c:v>179.66</c:v>
                </c:pt>
                <c:pt idx="2482">
                  <c:v>182.29</c:v>
                </c:pt>
                <c:pt idx="2483">
                  <c:v>182.12</c:v>
                </c:pt>
                <c:pt idx="2484">
                  <c:v>176.94</c:v>
                </c:pt>
                <c:pt idx="2485">
                  <c:v>176.99</c:v>
                </c:pt>
                <c:pt idx="2486">
                  <c:v>177.51</c:v>
                </c:pt>
                <c:pt idx="2487">
                  <c:v>179.52</c:v>
                </c:pt>
                <c:pt idx="2488">
                  <c:v>178.14</c:v>
                </c:pt>
                <c:pt idx="2489">
                  <c:v>178.3</c:v>
                </c:pt>
                <c:pt idx="2490">
                  <c:v>178.5</c:v>
                </c:pt>
                <c:pt idx="2491">
                  <c:v>178.28</c:v>
                </c:pt>
                <c:pt idx="2492">
                  <c:v>178.35</c:v>
                </c:pt>
                <c:pt idx="2493">
                  <c:v>175.85</c:v>
                </c:pt>
                <c:pt idx="2494">
                  <c:v>175.44</c:v>
                </c:pt>
                <c:pt idx="2495">
                  <c:v>175.68</c:v>
                </c:pt>
                <c:pt idx="2496">
                  <c:v>178.23</c:v>
                </c:pt>
                <c:pt idx="2497">
                  <c:v>174.23</c:v>
                </c:pt>
                <c:pt idx="2498">
                  <c:v>171.69</c:v>
                </c:pt>
                <c:pt idx="2499">
                  <c:v>170.71</c:v>
                </c:pt>
                <c:pt idx="2500">
                  <c:v>171.31</c:v>
                </c:pt>
                <c:pt idx="2501">
                  <c:v>172.12</c:v>
                </c:pt>
                <c:pt idx="2502">
                  <c:v>172.46</c:v>
                </c:pt>
                <c:pt idx="2503">
                  <c:v>173.68</c:v>
                </c:pt>
                <c:pt idx="2504">
                  <c:v>173.2</c:v>
                </c:pt>
                <c:pt idx="2505">
                  <c:v>174.2</c:v>
                </c:pt>
                <c:pt idx="2506">
                  <c:v>174.52</c:v>
                </c:pt>
                <c:pt idx="2507">
                  <c:v>173.91</c:v>
                </c:pt>
                <c:pt idx="2508">
                  <c:v>172.92</c:v>
                </c:pt>
                <c:pt idx="2509">
                  <c:v>174.59</c:v>
                </c:pt>
                <c:pt idx="2510">
                  <c:v>171.79</c:v>
                </c:pt>
                <c:pt idx="2511">
                  <c:v>171.11</c:v>
                </c:pt>
                <c:pt idx="2512">
                  <c:v>170.2</c:v>
                </c:pt>
                <c:pt idx="2513">
                  <c:v>170.18</c:v>
                </c:pt>
                <c:pt idx="2514">
                  <c:v>170.67</c:v>
                </c:pt>
                <c:pt idx="2515">
                  <c:v>167.14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83-4F4E-8147-6E87090C66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365296"/>
        <c:axId val="1090066671"/>
      </c:lineChart>
      <c:catAx>
        <c:axId val="5636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066671"/>
        <c:crosses val="autoZero"/>
        <c:auto val="1"/>
        <c:lblAlgn val="ctr"/>
        <c:lblOffset val="100"/>
        <c:noMultiLvlLbl val="0"/>
      </c:catAx>
      <c:valAx>
        <c:axId val="1090066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6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>
                <a:solidFill>
                  <a:schemeClr val="bg1"/>
                </a:solidFill>
              </a:rPr>
              <a:t>PFE.N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辉瑞PFE.N!$B$1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辉瑞PFE.N!$A$2:$A$2517</c:f>
              <c:strCache>
                <c:ptCount val="2516"/>
                <c:pt idx="0">
                  <c:v>2012-08-13</c:v>
                </c:pt>
                <c:pt idx="1">
                  <c:v>2012-08-14</c:v>
                </c:pt>
                <c:pt idx="2">
                  <c:v>2012-08-15</c:v>
                </c:pt>
                <c:pt idx="3">
                  <c:v>2012-08-16</c:v>
                </c:pt>
                <c:pt idx="4">
                  <c:v>2012-08-17</c:v>
                </c:pt>
                <c:pt idx="5">
                  <c:v>2012-08-20</c:v>
                </c:pt>
                <c:pt idx="6">
                  <c:v>2012-08-21</c:v>
                </c:pt>
                <c:pt idx="7">
                  <c:v>2012-08-22</c:v>
                </c:pt>
                <c:pt idx="8">
                  <c:v>2012-08-23</c:v>
                </c:pt>
                <c:pt idx="9">
                  <c:v>2012-08-24</c:v>
                </c:pt>
                <c:pt idx="10">
                  <c:v>2012-08-27</c:v>
                </c:pt>
                <c:pt idx="11">
                  <c:v>2012-08-28</c:v>
                </c:pt>
                <c:pt idx="12">
                  <c:v>2012-08-29</c:v>
                </c:pt>
                <c:pt idx="13">
                  <c:v>2012-08-30</c:v>
                </c:pt>
                <c:pt idx="14">
                  <c:v>2012-08-31</c:v>
                </c:pt>
                <c:pt idx="15">
                  <c:v>2012-09-04</c:v>
                </c:pt>
                <c:pt idx="16">
                  <c:v>2012-09-05</c:v>
                </c:pt>
                <c:pt idx="17">
                  <c:v>2012-09-06</c:v>
                </c:pt>
                <c:pt idx="18">
                  <c:v>2012-09-07</c:v>
                </c:pt>
                <c:pt idx="19">
                  <c:v>2012-09-10</c:v>
                </c:pt>
                <c:pt idx="20">
                  <c:v>2012-09-11</c:v>
                </c:pt>
                <c:pt idx="21">
                  <c:v>2012-09-12</c:v>
                </c:pt>
                <c:pt idx="22">
                  <c:v>2012-09-13</c:v>
                </c:pt>
                <c:pt idx="23">
                  <c:v>2012-09-14</c:v>
                </c:pt>
                <c:pt idx="24">
                  <c:v>2012-09-17</c:v>
                </c:pt>
                <c:pt idx="25">
                  <c:v>2012-09-18</c:v>
                </c:pt>
                <c:pt idx="26">
                  <c:v>2012-09-19</c:v>
                </c:pt>
                <c:pt idx="27">
                  <c:v>2012-09-20</c:v>
                </c:pt>
                <c:pt idx="28">
                  <c:v>2012-09-21</c:v>
                </c:pt>
                <c:pt idx="29">
                  <c:v>2012-09-24</c:v>
                </c:pt>
                <c:pt idx="30">
                  <c:v>2012-09-25</c:v>
                </c:pt>
                <c:pt idx="31">
                  <c:v>2012-09-26</c:v>
                </c:pt>
                <c:pt idx="32">
                  <c:v>2012-09-27</c:v>
                </c:pt>
                <c:pt idx="33">
                  <c:v>2012-09-28</c:v>
                </c:pt>
                <c:pt idx="34">
                  <c:v>2012-10-01</c:v>
                </c:pt>
                <c:pt idx="35">
                  <c:v>2012-10-02</c:v>
                </c:pt>
                <c:pt idx="36">
                  <c:v>2012-10-03</c:v>
                </c:pt>
                <c:pt idx="37">
                  <c:v>2012-10-04</c:v>
                </c:pt>
                <c:pt idx="38">
                  <c:v>2012-10-05</c:v>
                </c:pt>
                <c:pt idx="39">
                  <c:v>2012-10-08</c:v>
                </c:pt>
                <c:pt idx="40">
                  <c:v>2012-10-09</c:v>
                </c:pt>
                <c:pt idx="41">
                  <c:v>2012-10-10</c:v>
                </c:pt>
                <c:pt idx="42">
                  <c:v>2012-10-11</c:v>
                </c:pt>
                <c:pt idx="43">
                  <c:v>2012-10-12</c:v>
                </c:pt>
                <c:pt idx="44">
                  <c:v>2012-10-15</c:v>
                </c:pt>
                <c:pt idx="45">
                  <c:v>2012-10-16</c:v>
                </c:pt>
                <c:pt idx="46">
                  <c:v>2012-10-17</c:v>
                </c:pt>
                <c:pt idx="47">
                  <c:v>2012-10-18</c:v>
                </c:pt>
                <c:pt idx="48">
                  <c:v>2012-10-19</c:v>
                </c:pt>
                <c:pt idx="49">
                  <c:v>2012-10-22</c:v>
                </c:pt>
                <c:pt idx="50">
                  <c:v>2012-10-23</c:v>
                </c:pt>
                <c:pt idx="51">
                  <c:v>2012-10-24</c:v>
                </c:pt>
                <c:pt idx="52">
                  <c:v>2012-10-25</c:v>
                </c:pt>
                <c:pt idx="53">
                  <c:v>2012-10-26</c:v>
                </c:pt>
                <c:pt idx="54">
                  <c:v>2012-10-31</c:v>
                </c:pt>
                <c:pt idx="55">
                  <c:v>2012-11-01</c:v>
                </c:pt>
                <c:pt idx="56">
                  <c:v>2012-11-02</c:v>
                </c:pt>
                <c:pt idx="57">
                  <c:v>2012-11-05</c:v>
                </c:pt>
                <c:pt idx="58">
                  <c:v>2012-11-06</c:v>
                </c:pt>
                <c:pt idx="59">
                  <c:v>2012-11-07</c:v>
                </c:pt>
                <c:pt idx="60">
                  <c:v>2012-11-08</c:v>
                </c:pt>
                <c:pt idx="61">
                  <c:v>2012-11-09</c:v>
                </c:pt>
                <c:pt idx="62">
                  <c:v>2012-11-12</c:v>
                </c:pt>
                <c:pt idx="63">
                  <c:v>2012-11-13</c:v>
                </c:pt>
                <c:pt idx="64">
                  <c:v>2012-11-14</c:v>
                </c:pt>
                <c:pt idx="65">
                  <c:v>2012-11-15</c:v>
                </c:pt>
                <c:pt idx="66">
                  <c:v>2012-11-16</c:v>
                </c:pt>
                <c:pt idx="67">
                  <c:v>2012-11-19</c:v>
                </c:pt>
                <c:pt idx="68">
                  <c:v>2012-11-20</c:v>
                </c:pt>
                <c:pt idx="69">
                  <c:v>2012-11-21</c:v>
                </c:pt>
                <c:pt idx="70">
                  <c:v>2012-11-23</c:v>
                </c:pt>
                <c:pt idx="71">
                  <c:v>2012-11-26</c:v>
                </c:pt>
                <c:pt idx="72">
                  <c:v>2012-11-27</c:v>
                </c:pt>
                <c:pt idx="73">
                  <c:v>2012-11-28</c:v>
                </c:pt>
                <c:pt idx="74">
                  <c:v>2012-11-29</c:v>
                </c:pt>
                <c:pt idx="75">
                  <c:v>2012-11-30</c:v>
                </c:pt>
                <c:pt idx="76">
                  <c:v>2012-12-03</c:v>
                </c:pt>
                <c:pt idx="77">
                  <c:v>2012-12-04</c:v>
                </c:pt>
                <c:pt idx="78">
                  <c:v>2012-12-05</c:v>
                </c:pt>
                <c:pt idx="79">
                  <c:v>2012-12-06</c:v>
                </c:pt>
                <c:pt idx="80">
                  <c:v>2012-12-07</c:v>
                </c:pt>
                <c:pt idx="81">
                  <c:v>2012-12-10</c:v>
                </c:pt>
                <c:pt idx="82">
                  <c:v>2012-12-11</c:v>
                </c:pt>
                <c:pt idx="83">
                  <c:v>2012-12-12</c:v>
                </c:pt>
                <c:pt idx="84">
                  <c:v>2012-12-13</c:v>
                </c:pt>
                <c:pt idx="85">
                  <c:v>2012-12-14</c:v>
                </c:pt>
                <c:pt idx="86">
                  <c:v>2012-12-17</c:v>
                </c:pt>
                <c:pt idx="87">
                  <c:v>2012-12-18</c:v>
                </c:pt>
                <c:pt idx="88">
                  <c:v>2012-12-19</c:v>
                </c:pt>
                <c:pt idx="89">
                  <c:v>2012-12-20</c:v>
                </c:pt>
                <c:pt idx="90">
                  <c:v>2012-12-21</c:v>
                </c:pt>
                <c:pt idx="91">
                  <c:v>2012-12-24</c:v>
                </c:pt>
                <c:pt idx="92">
                  <c:v>2012-12-26</c:v>
                </c:pt>
                <c:pt idx="93">
                  <c:v>2012-12-27</c:v>
                </c:pt>
                <c:pt idx="94">
                  <c:v>2012-12-28</c:v>
                </c:pt>
                <c:pt idx="95">
                  <c:v>2012-12-31</c:v>
                </c:pt>
                <c:pt idx="96">
                  <c:v>2013-01-02</c:v>
                </c:pt>
                <c:pt idx="97">
                  <c:v>2013-01-03</c:v>
                </c:pt>
                <c:pt idx="98">
                  <c:v>2013-01-04</c:v>
                </c:pt>
                <c:pt idx="99">
                  <c:v>2013-01-07</c:v>
                </c:pt>
                <c:pt idx="100">
                  <c:v>2013-01-08</c:v>
                </c:pt>
                <c:pt idx="101">
                  <c:v>2013-01-09</c:v>
                </c:pt>
                <c:pt idx="102">
                  <c:v>2013-01-10</c:v>
                </c:pt>
                <c:pt idx="103">
                  <c:v>2013-01-11</c:v>
                </c:pt>
                <c:pt idx="104">
                  <c:v>2013-01-14</c:v>
                </c:pt>
                <c:pt idx="105">
                  <c:v>2013-01-15</c:v>
                </c:pt>
                <c:pt idx="106">
                  <c:v>2013-01-16</c:v>
                </c:pt>
                <c:pt idx="107">
                  <c:v>2013-01-17</c:v>
                </c:pt>
                <c:pt idx="108">
                  <c:v>2013-01-18</c:v>
                </c:pt>
                <c:pt idx="109">
                  <c:v>2013-01-22</c:v>
                </c:pt>
                <c:pt idx="110">
                  <c:v>2013-01-23</c:v>
                </c:pt>
                <c:pt idx="111">
                  <c:v>2013-01-24</c:v>
                </c:pt>
                <c:pt idx="112">
                  <c:v>2013-01-25</c:v>
                </c:pt>
                <c:pt idx="113">
                  <c:v>2013-01-28</c:v>
                </c:pt>
                <c:pt idx="114">
                  <c:v>2013-01-29</c:v>
                </c:pt>
                <c:pt idx="115">
                  <c:v>2013-01-30</c:v>
                </c:pt>
                <c:pt idx="116">
                  <c:v>2013-01-31</c:v>
                </c:pt>
                <c:pt idx="117">
                  <c:v>2013-02-01</c:v>
                </c:pt>
                <c:pt idx="118">
                  <c:v>2013-02-04</c:v>
                </c:pt>
                <c:pt idx="119">
                  <c:v>2013-02-05</c:v>
                </c:pt>
                <c:pt idx="120">
                  <c:v>2013-02-06</c:v>
                </c:pt>
                <c:pt idx="121">
                  <c:v>2013-02-07</c:v>
                </c:pt>
                <c:pt idx="122">
                  <c:v>2013-02-08</c:v>
                </c:pt>
                <c:pt idx="123">
                  <c:v>2013-02-11</c:v>
                </c:pt>
                <c:pt idx="124">
                  <c:v>2013-02-12</c:v>
                </c:pt>
                <c:pt idx="125">
                  <c:v>2013-02-13</c:v>
                </c:pt>
                <c:pt idx="126">
                  <c:v>2013-02-14</c:v>
                </c:pt>
                <c:pt idx="127">
                  <c:v>2013-02-15</c:v>
                </c:pt>
                <c:pt idx="128">
                  <c:v>2013-02-19</c:v>
                </c:pt>
                <c:pt idx="129">
                  <c:v>2013-02-20</c:v>
                </c:pt>
                <c:pt idx="130">
                  <c:v>2013-02-21</c:v>
                </c:pt>
                <c:pt idx="131">
                  <c:v>2013-02-22</c:v>
                </c:pt>
                <c:pt idx="132">
                  <c:v>2013-02-25</c:v>
                </c:pt>
                <c:pt idx="133">
                  <c:v>2013-02-26</c:v>
                </c:pt>
                <c:pt idx="134">
                  <c:v>2013-02-27</c:v>
                </c:pt>
                <c:pt idx="135">
                  <c:v>2013-02-28</c:v>
                </c:pt>
                <c:pt idx="136">
                  <c:v>2013-03-01</c:v>
                </c:pt>
                <c:pt idx="137">
                  <c:v>2013-03-04</c:v>
                </c:pt>
                <c:pt idx="138">
                  <c:v>2013-03-05</c:v>
                </c:pt>
                <c:pt idx="139">
                  <c:v>2013-03-06</c:v>
                </c:pt>
                <c:pt idx="140">
                  <c:v>2013-03-07</c:v>
                </c:pt>
                <c:pt idx="141">
                  <c:v>2013-03-08</c:v>
                </c:pt>
                <c:pt idx="142">
                  <c:v>2013-03-11</c:v>
                </c:pt>
                <c:pt idx="143">
                  <c:v>2013-03-12</c:v>
                </c:pt>
                <c:pt idx="144">
                  <c:v>2013-03-13</c:v>
                </c:pt>
                <c:pt idx="145">
                  <c:v>2013-03-14</c:v>
                </c:pt>
                <c:pt idx="146">
                  <c:v>2013-03-15</c:v>
                </c:pt>
                <c:pt idx="147">
                  <c:v>2013-03-18</c:v>
                </c:pt>
                <c:pt idx="148">
                  <c:v>2013-03-19</c:v>
                </c:pt>
                <c:pt idx="149">
                  <c:v>2013-03-20</c:v>
                </c:pt>
                <c:pt idx="150">
                  <c:v>2013-03-21</c:v>
                </c:pt>
                <c:pt idx="151">
                  <c:v>2013-03-22</c:v>
                </c:pt>
                <c:pt idx="152">
                  <c:v>2013-03-25</c:v>
                </c:pt>
                <c:pt idx="153">
                  <c:v>2013-03-26</c:v>
                </c:pt>
                <c:pt idx="154">
                  <c:v>2013-03-27</c:v>
                </c:pt>
                <c:pt idx="155">
                  <c:v>2013-03-28</c:v>
                </c:pt>
                <c:pt idx="156">
                  <c:v>2013-04-01</c:v>
                </c:pt>
                <c:pt idx="157">
                  <c:v>2013-04-02</c:v>
                </c:pt>
                <c:pt idx="158">
                  <c:v>2013-04-03</c:v>
                </c:pt>
                <c:pt idx="159">
                  <c:v>2013-04-04</c:v>
                </c:pt>
                <c:pt idx="160">
                  <c:v>2013-04-05</c:v>
                </c:pt>
                <c:pt idx="161">
                  <c:v>2013-04-08</c:v>
                </c:pt>
                <c:pt idx="162">
                  <c:v>2013-04-09</c:v>
                </c:pt>
                <c:pt idx="163">
                  <c:v>2013-04-10</c:v>
                </c:pt>
                <c:pt idx="164">
                  <c:v>2013-04-11</c:v>
                </c:pt>
                <c:pt idx="165">
                  <c:v>2013-04-12</c:v>
                </c:pt>
                <c:pt idx="166">
                  <c:v>2013-04-15</c:v>
                </c:pt>
                <c:pt idx="167">
                  <c:v>2013-04-16</c:v>
                </c:pt>
                <c:pt idx="168">
                  <c:v>2013-04-17</c:v>
                </c:pt>
                <c:pt idx="169">
                  <c:v>2013-04-18</c:v>
                </c:pt>
                <c:pt idx="170">
                  <c:v>2013-04-19</c:v>
                </c:pt>
                <c:pt idx="171">
                  <c:v>2013-04-22</c:v>
                </c:pt>
                <c:pt idx="172">
                  <c:v>2013-04-23</c:v>
                </c:pt>
                <c:pt idx="173">
                  <c:v>2013-04-24</c:v>
                </c:pt>
                <c:pt idx="174">
                  <c:v>2013-04-25</c:v>
                </c:pt>
                <c:pt idx="175">
                  <c:v>2013-04-26</c:v>
                </c:pt>
                <c:pt idx="176">
                  <c:v>2013-04-29</c:v>
                </c:pt>
                <c:pt idx="177">
                  <c:v>2013-04-30</c:v>
                </c:pt>
                <c:pt idx="178">
                  <c:v>2013-05-01</c:v>
                </c:pt>
                <c:pt idx="179">
                  <c:v>2013-05-02</c:v>
                </c:pt>
                <c:pt idx="180">
                  <c:v>2013-05-03</c:v>
                </c:pt>
                <c:pt idx="181">
                  <c:v>2013-05-06</c:v>
                </c:pt>
                <c:pt idx="182">
                  <c:v>2013-05-07</c:v>
                </c:pt>
                <c:pt idx="183">
                  <c:v>2013-05-08</c:v>
                </c:pt>
                <c:pt idx="184">
                  <c:v>2013-05-09</c:v>
                </c:pt>
                <c:pt idx="185">
                  <c:v>2013-05-10</c:v>
                </c:pt>
                <c:pt idx="186">
                  <c:v>2013-05-13</c:v>
                </c:pt>
                <c:pt idx="187">
                  <c:v>2013-05-14</c:v>
                </c:pt>
                <c:pt idx="188">
                  <c:v>2013-05-15</c:v>
                </c:pt>
                <c:pt idx="189">
                  <c:v>2013-05-16</c:v>
                </c:pt>
                <c:pt idx="190">
                  <c:v>2013-05-17</c:v>
                </c:pt>
                <c:pt idx="191">
                  <c:v>2013-05-20</c:v>
                </c:pt>
                <c:pt idx="192">
                  <c:v>2013-05-21</c:v>
                </c:pt>
                <c:pt idx="193">
                  <c:v>2013-05-22</c:v>
                </c:pt>
                <c:pt idx="194">
                  <c:v>2013-05-23</c:v>
                </c:pt>
                <c:pt idx="195">
                  <c:v>2013-05-24</c:v>
                </c:pt>
                <c:pt idx="196">
                  <c:v>2013-05-28</c:v>
                </c:pt>
                <c:pt idx="197">
                  <c:v>2013-05-29</c:v>
                </c:pt>
                <c:pt idx="198">
                  <c:v>2013-05-30</c:v>
                </c:pt>
                <c:pt idx="199">
                  <c:v>2013-05-31</c:v>
                </c:pt>
                <c:pt idx="200">
                  <c:v>2013-06-03</c:v>
                </c:pt>
                <c:pt idx="201">
                  <c:v>2013-06-04</c:v>
                </c:pt>
                <c:pt idx="202">
                  <c:v>2013-06-05</c:v>
                </c:pt>
                <c:pt idx="203">
                  <c:v>2013-06-06</c:v>
                </c:pt>
                <c:pt idx="204">
                  <c:v>2013-06-07</c:v>
                </c:pt>
                <c:pt idx="205">
                  <c:v>2013-06-10</c:v>
                </c:pt>
                <c:pt idx="206">
                  <c:v>2013-06-11</c:v>
                </c:pt>
                <c:pt idx="207">
                  <c:v>2013-06-12</c:v>
                </c:pt>
                <c:pt idx="208">
                  <c:v>2013-06-13</c:v>
                </c:pt>
                <c:pt idx="209">
                  <c:v>2013-06-14</c:v>
                </c:pt>
                <c:pt idx="210">
                  <c:v>2013-06-17</c:v>
                </c:pt>
                <c:pt idx="211">
                  <c:v>2013-06-18</c:v>
                </c:pt>
                <c:pt idx="212">
                  <c:v>2013-06-19</c:v>
                </c:pt>
                <c:pt idx="213">
                  <c:v>2013-06-20</c:v>
                </c:pt>
                <c:pt idx="214">
                  <c:v>2013-06-21</c:v>
                </c:pt>
                <c:pt idx="215">
                  <c:v>2013-06-24</c:v>
                </c:pt>
                <c:pt idx="216">
                  <c:v>2013-06-25</c:v>
                </c:pt>
                <c:pt idx="217">
                  <c:v>2013-06-26</c:v>
                </c:pt>
                <c:pt idx="218">
                  <c:v>2013-06-27</c:v>
                </c:pt>
                <c:pt idx="219">
                  <c:v>2013-06-28</c:v>
                </c:pt>
                <c:pt idx="220">
                  <c:v>2013-07-01</c:v>
                </c:pt>
                <c:pt idx="221">
                  <c:v>2013-07-02</c:v>
                </c:pt>
                <c:pt idx="222">
                  <c:v>2013-07-03</c:v>
                </c:pt>
                <c:pt idx="223">
                  <c:v>2013-07-05</c:v>
                </c:pt>
                <c:pt idx="224">
                  <c:v>2013-07-08</c:v>
                </c:pt>
                <c:pt idx="225">
                  <c:v>2013-07-09</c:v>
                </c:pt>
                <c:pt idx="226">
                  <c:v>2013-07-10</c:v>
                </c:pt>
                <c:pt idx="227">
                  <c:v>2013-07-11</c:v>
                </c:pt>
                <c:pt idx="228">
                  <c:v>2013-07-12</c:v>
                </c:pt>
                <c:pt idx="229">
                  <c:v>2013-07-15</c:v>
                </c:pt>
                <c:pt idx="230">
                  <c:v>2013-07-16</c:v>
                </c:pt>
                <c:pt idx="231">
                  <c:v>2013-07-17</c:v>
                </c:pt>
                <c:pt idx="232">
                  <c:v>2013-07-18</c:v>
                </c:pt>
                <c:pt idx="233">
                  <c:v>2013-07-19</c:v>
                </c:pt>
                <c:pt idx="234">
                  <c:v>2013-07-22</c:v>
                </c:pt>
                <c:pt idx="235">
                  <c:v>2013-07-23</c:v>
                </c:pt>
                <c:pt idx="236">
                  <c:v>2013-07-24</c:v>
                </c:pt>
                <c:pt idx="237">
                  <c:v>2013-07-25</c:v>
                </c:pt>
                <c:pt idx="238">
                  <c:v>2013-07-26</c:v>
                </c:pt>
                <c:pt idx="239">
                  <c:v>2013-07-29</c:v>
                </c:pt>
                <c:pt idx="240">
                  <c:v>2013-07-30</c:v>
                </c:pt>
                <c:pt idx="241">
                  <c:v>2013-07-31</c:v>
                </c:pt>
                <c:pt idx="242">
                  <c:v>2013-08-01</c:v>
                </c:pt>
                <c:pt idx="243">
                  <c:v>2013-08-02</c:v>
                </c:pt>
                <c:pt idx="244">
                  <c:v>2013-08-05</c:v>
                </c:pt>
                <c:pt idx="245">
                  <c:v>2013-08-06</c:v>
                </c:pt>
                <c:pt idx="246">
                  <c:v>2013-08-07</c:v>
                </c:pt>
                <c:pt idx="247">
                  <c:v>2013-08-08</c:v>
                </c:pt>
                <c:pt idx="248">
                  <c:v>2013-08-09</c:v>
                </c:pt>
                <c:pt idx="249">
                  <c:v>2013-08-12</c:v>
                </c:pt>
                <c:pt idx="250">
                  <c:v>2013-08-13</c:v>
                </c:pt>
                <c:pt idx="251">
                  <c:v>2013-08-14</c:v>
                </c:pt>
                <c:pt idx="252">
                  <c:v>2013-08-15</c:v>
                </c:pt>
                <c:pt idx="253">
                  <c:v>2013-08-16</c:v>
                </c:pt>
                <c:pt idx="254">
                  <c:v>2013-08-19</c:v>
                </c:pt>
                <c:pt idx="255">
                  <c:v>2013-08-20</c:v>
                </c:pt>
                <c:pt idx="256">
                  <c:v>2013-08-21</c:v>
                </c:pt>
                <c:pt idx="257">
                  <c:v>2013-08-22</c:v>
                </c:pt>
                <c:pt idx="258">
                  <c:v>2013-08-23</c:v>
                </c:pt>
                <c:pt idx="259">
                  <c:v>2013-08-26</c:v>
                </c:pt>
                <c:pt idx="260">
                  <c:v>2013-08-27</c:v>
                </c:pt>
                <c:pt idx="261">
                  <c:v>2013-08-28</c:v>
                </c:pt>
                <c:pt idx="262">
                  <c:v>2013-08-29</c:v>
                </c:pt>
                <c:pt idx="263">
                  <c:v>2013-08-30</c:v>
                </c:pt>
                <c:pt idx="264">
                  <c:v>2013-09-03</c:v>
                </c:pt>
                <c:pt idx="265">
                  <c:v>2013-09-04</c:v>
                </c:pt>
                <c:pt idx="266">
                  <c:v>2013-09-05</c:v>
                </c:pt>
                <c:pt idx="267">
                  <c:v>2013-09-06</c:v>
                </c:pt>
                <c:pt idx="268">
                  <c:v>2013-09-09</c:v>
                </c:pt>
                <c:pt idx="269">
                  <c:v>2013-09-10</c:v>
                </c:pt>
                <c:pt idx="270">
                  <c:v>2013-09-11</c:v>
                </c:pt>
                <c:pt idx="271">
                  <c:v>2013-09-12</c:v>
                </c:pt>
                <c:pt idx="272">
                  <c:v>2013-09-13</c:v>
                </c:pt>
                <c:pt idx="273">
                  <c:v>2013-09-16</c:v>
                </c:pt>
                <c:pt idx="274">
                  <c:v>2013-09-17</c:v>
                </c:pt>
                <c:pt idx="275">
                  <c:v>2013-09-18</c:v>
                </c:pt>
                <c:pt idx="276">
                  <c:v>2013-09-19</c:v>
                </c:pt>
                <c:pt idx="277">
                  <c:v>2013-09-20</c:v>
                </c:pt>
                <c:pt idx="278">
                  <c:v>2013-09-23</c:v>
                </c:pt>
                <c:pt idx="279">
                  <c:v>2013-09-24</c:v>
                </c:pt>
                <c:pt idx="280">
                  <c:v>2013-09-25</c:v>
                </c:pt>
                <c:pt idx="281">
                  <c:v>2013-09-26</c:v>
                </c:pt>
                <c:pt idx="282">
                  <c:v>2013-09-27</c:v>
                </c:pt>
                <c:pt idx="283">
                  <c:v>2013-09-30</c:v>
                </c:pt>
                <c:pt idx="284">
                  <c:v>2013-10-01</c:v>
                </c:pt>
                <c:pt idx="285">
                  <c:v>2013-10-02</c:v>
                </c:pt>
                <c:pt idx="286">
                  <c:v>2013-10-03</c:v>
                </c:pt>
                <c:pt idx="287">
                  <c:v>2013-10-04</c:v>
                </c:pt>
                <c:pt idx="288">
                  <c:v>2013-10-07</c:v>
                </c:pt>
                <c:pt idx="289">
                  <c:v>2013-10-08</c:v>
                </c:pt>
                <c:pt idx="290">
                  <c:v>2013-10-09</c:v>
                </c:pt>
                <c:pt idx="291">
                  <c:v>2013-10-10</c:v>
                </c:pt>
                <c:pt idx="292">
                  <c:v>2013-10-11</c:v>
                </c:pt>
                <c:pt idx="293">
                  <c:v>2013-10-14</c:v>
                </c:pt>
                <c:pt idx="294">
                  <c:v>2013-10-15</c:v>
                </c:pt>
                <c:pt idx="295">
                  <c:v>2013-10-16</c:v>
                </c:pt>
                <c:pt idx="296">
                  <c:v>2013-10-17</c:v>
                </c:pt>
                <c:pt idx="297">
                  <c:v>2013-10-18</c:v>
                </c:pt>
                <c:pt idx="298">
                  <c:v>2013-10-21</c:v>
                </c:pt>
                <c:pt idx="299">
                  <c:v>2013-10-22</c:v>
                </c:pt>
                <c:pt idx="300">
                  <c:v>2013-10-23</c:v>
                </c:pt>
                <c:pt idx="301">
                  <c:v>2013-10-24</c:v>
                </c:pt>
                <c:pt idx="302">
                  <c:v>2013-10-25</c:v>
                </c:pt>
                <c:pt idx="303">
                  <c:v>2013-10-28</c:v>
                </c:pt>
                <c:pt idx="304">
                  <c:v>2013-10-29</c:v>
                </c:pt>
                <c:pt idx="305">
                  <c:v>2013-10-30</c:v>
                </c:pt>
                <c:pt idx="306">
                  <c:v>2013-10-31</c:v>
                </c:pt>
                <c:pt idx="307">
                  <c:v>2013-11-01</c:v>
                </c:pt>
                <c:pt idx="308">
                  <c:v>2013-11-04</c:v>
                </c:pt>
                <c:pt idx="309">
                  <c:v>2013-11-05</c:v>
                </c:pt>
                <c:pt idx="310">
                  <c:v>2013-11-06</c:v>
                </c:pt>
                <c:pt idx="311">
                  <c:v>2013-11-07</c:v>
                </c:pt>
                <c:pt idx="312">
                  <c:v>2013-11-08</c:v>
                </c:pt>
                <c:pt idx="313">
                  <c:v>2013-11-11</c:v>
                </c:pt>
                <c:pt idx="314">
                  <c:v>2013-11-12</c:v>
                </c:pt>
                <c:pt idx="315">
                  <c:v>2013-11-13</c:v>
                </c:pt>
                <c:pt idx="316">
                  <c:v>2013-11-14</c:v>
                </c:pt>
                <c:pt idx="317">
                  <c:v>2013-11-15</c:v>
                </c:pt>
                <c:pt idx="318">
                  <c:v>2013-11-18</c:v>
                </c:pt>
                <c:pt idx="319">
                  <c:v>2013-11-19</c:v>
                </c:pt>
                <c:pt idx="320">
                  <c:v>2013-11-20</c:v>
                </c:pt>
                <c:pt idx="321">
                  <c:v>2013-11-21</c:v>
                </c:pt>
                <c:pt idx="322">
                  <c:v>2013-11-22</c:v>
                </c:pt>
                <c:pt idx="323">
                  <c:v>2013-11-25</c:v>
                </c:pt>
                <c:pt idx="324">
                  <c:v>2013-11-26</c:v>
                </c:pt>
                <c:pt idx="325">
                  <c:v>2013-11-27</c:v>
                </c:pt>
                <c:pt idx="326">
                  <c:v>2013-11-29</c:v>
                </c:pt>
                <c:pt idx="327">
                  <c:v>2013-12-02</c:v>
                </c:pt>
                <c:pt idx="328">
                  <c:v>2013-12-03</c:v>
                </c:pt>
                <c:pt idx="329">
                  <c:v>2013-12-04</c:v>
                </c:pt>
                <c:pt idx="330">
                  <c:v>2013-12-05</c:v>
                </c:pt>
                <c:pt idx="331">
                  <c:v>2013-12-06</c:v>
                </c:pt>
                <c:pt idx="332">
                  <c:v>2013-12-09</c:v>
                </c:pt>
                <c:pt idx="333">
                  <c:v>2013-12-10</c:v>
                </c:pt>
                <c:pt idx="334">
                  <c:v>2013-12-11</c:v>
                </c:pt>
                <c:pt idx="335">
                  <c:v>2013-12-12</c:v>
                </c:pt>
                <c:pt idx="336">
                  <c:v>2013-12-13</c:v>
                </c:pt>
                <c:pt idx="337">
                  <c:v>2013-12-16</c:v>
                </c:pt>
                <c:pt idx="338">
                  <c:v>2013-12-17</c:v>
                </c:pt>
                <c:pt idx="339">
                  <c:v>2013-12-18</c:v>
                </c:pt>
                <c:pt idx="340">
                  <c:v>2013-12-19</c:v>
                </c:pt>
                <c:pt idx="341">
                  <c:v>2013-12-20</c:v>
                </c:pt>
                <c:pt idx="342">
                  <c:v>2013-12-23</c:v>
                </c:pt>
                <c:pt idx="343">
                  <c:v>2013-12-24</c:v>
                </c:pt>
                <c:pt idx="344">
                  <c:v>2013-12-26</c:v>
                </c:pt>
                <c:pt idx="345">
                  <c:v>2013-12-27</c:v>
                </c:pt>
                <c:pt idx="346">
                  <c:v>2013-12-30</c:v>
                </c:pt>
                <c:pt idx="347">
                  <c:v>2013-12-31</c:v>
                </c:pt>
                <c:pt idx="348">
                  <c:v>2014-01-02</c:v>
                </c:pt>
                <c:pt idx="349">
                  <c:v>2014-01-03</c:v>
                </c:pt>
                <c:pt idx="350">
                  <c:v>2014-01-06</c:v>
                </c:pt>
                <c:pt idx="351">
                  <c:v>2014-01-07</c:v>
                </c:pt>
                <c:pt idx="352">
                  <c:v>2014-01-08</c:v>
                </c:pt>
                <c:pt idx="353">
                  <c:v>2014-01-09</c:v>
                </c:pt>
                <c:pt idx="354">
                  <c:v>2014-01-10</c:v>
                </c:pt>
                <c:pt idx="355">
                  <c:v>2014-01-13</c:v>
                </c:pt>
                <c:pt idx="356">
                  <c:v>2014-01-14</c:v>
                </c:pt>
                <c:pt idx="357">
                  <c:v>2014-01-15</c:v>
                </c:pt>
                <c:pt idx="358">
                  <c:v>2014-01-16</c:v>
                </c:pt>
                <c:pt idx="359">
                  <c:v>2014-01-17</c:v>
                </c:pt>
                <c:pt idx="360">
                  <c:v>2014-01-21</c:v>
                </c:pt>
                <c:pt idx="361">
                  <c:v>2014-01-22</c:v>
                </c:pt>
                <c:pt idx="362">
                  <c:v>2014-01-23</c:v>
                </c:pt>
                <c:pt idx="363">
                  <c:v>2014-01-24</c:v>
                </c:pt>
                <c:pt idx="364">
                  <c:v>2014-01-27</c:v>
                </c:pt>
                <c:pt idx="365">
                  <c:v>2014-01-28</c:v>
                </c:pt>
                <c:pt idx="366">
                  <c:v>2014-01-29</c:v>
                </c:pt>
                <c:pt idx="367">
                  <c:v>2014-01-30</c:v>
                </c:pt>
                <c:pt idx="368">
                  <c:v>2014-01-31</c:v>
                </c:pt>
                <c:pt idx="369">
                  <c:v>2014-02-03</c:v>
                </c:pt>
                <c:pt idx="370">
                  <c:v>2014-02-04</c:v>
                </c:pt>
                <c:pt idx="371">
                  <c:v>2014-02-05</c:v>
                </c:pt>
                <c:pt idx="372">
                  <c:v>2014-02-06</c:v>
                </c:pt>
                <c:pt idx="373">
                  <c:v>2014-02-07</c:v>
                </c:pt>
                <c:pt idx="374">
                  <c:v>2014-02-10</c:v>
                </c:pt>
                <c:pt idx="375">
                  <c:v>2014-02-11</c:v>
                </c:pt>
                <c:pt idx="376">
                  <c:v>2014-02-12</c:v>
                </c:pt>
                <c:pt idx="377">
                  <c:v>2014-02-13</c:v>
                </c:pt>
                <c:pt idx="378">
                  <c:v>2014-02-14</c:v>
                </c:pt>
                <c:pt idx="379">
                  <c:v>2014-02-18</c:v>
                </c:pt>
                <c:pt idx="380">
                  <c:v>2014-02-19</c:v>
                </c:pt>
                <c:pt idx="381">
                  <c:v>2014-02-20</c:v>
                </c:pt>
                <c:pt idx="382">
                  <c:v>2014-02-21</c:v>
                </c:pt>
                <c:pt idx="383">
                  <c:v>2014-02-24</c:v>
                </c:pt>
                <c:pt idx="384">
                  <c:v>2014-02-25</c:v>
                </c:pt>
                <c:pt idx="385">
                  <c:v>2014-02-26</c:v>
                </c:pt>
                <c:pt idx="386">
                  <c:v>2014-02-27</c:v>
                </c:pt>
                <c:pt idx="387">
                  <c:v>2014-02-28</c:v>
                </c:pt>
                <c:pt idx="388">
                  <c:v>2014-03-03</c:v>
                </c:pt>
                <c:pt idx="389">
                  <c:v>2014-03-04</c:v>
                </c:pt>
                <c:pt idx="390">
                  <c:v>2014-03-05</c:v>
                </c:pt>
                <c:pt idx="391">
                  <c:v>2014-03-06</c:v>
                </c:pt>
                <c:pt idx="392">
                  <c:v>2014-03-07</c:v>
                </c:pt>
                <c:pt idx="393">
                  <c:v>2014-03-10</c:v>
                </c:pt>
                <c:pt idx="394">
                  <c:v>2014-03-11</c:v>
                </c:pt>
                <c:pt idx="395">
                  <c:v>2014-03-12</c:v>
                </c:pt>
                <c:pt idx="396">
                  <c:v>2014-03-13</c:v>
                </c:pt>
                <c:pt idx="397">
                  <c:v>2014-03-14</c:v>
                </c:pt>
                <c:pt idx="398">
                  <c:v>2014-03-17</c:v>
                </c:pt>
                <c:pt idx="399">
                  <c:v>2014-03-18</c:v>
                </c:pt>
                <c:pt idx="400">
                  <c:v>2014-03-19</c:v>
                </c:pt>
                <c:pt idx="401">
                  <c:v>2014-03-20</c:v>
                </c:pt>
                <c:pt idx="402">
                  <c:v>2014-03-21</c:v>
                </c:pt>
                <c:pt idx="403">
                  <c:v>2014-03-24</c:v>
                </c:pt>
                <c:pt idx="404">
                  <c:v>2014-03-25</c:v>
                </c:pt>
                <c:pt idx="405">
                  <c:v>2014-03-26</c:v>
                </c:pt>
                <c:pt idx="406">
                  <c:v>2014-03-27</c:v>
                </c:pt>
                <c:pt idx="407">
                  <c:v>2014-03-28</c:v>
                </c:pt>
                <c:pt idx="408">
                  <c:v>2014-03-31</c:v>
                </c:pt>
                <c:pt idx="409">
                  <c:v>2014-04-01</c:v>
                </c:pt>
                <c:pt idx="410">
                  <c:v>2014-04-02</c:v>
                </c:pt>
                <c:pt idx="411">
                  <c:v>2014-04-03</c:v>
                </c:pt>
                <c:pt idx="412">
                  <c:v>2014-04-04</c:v>
                </c:pt>
                <c:pt idx="413">
                  <c:v>2014-04-07</c:v>
                </c:pt>
                <c:pt idx="414">
                  <c:v>2014-04-08</c:v>
                </c:pt>
                <c:pt idx="415">
                  <c:v>2014-04-09</c:v>
                </c:pt>
                <c:pt idx="416">
                  <c:v>2014-04-10</c:v>
                </c:pt>
                <c:pt idx="417">
                  <c:v>2014-04-11</c:v>
                </c:pt>
                <c:pt idx="418">
                  <c:v>2014-04-14</c:v>
                </c:pt>
                <c:pt idx="419">
                  <c:v>2014-04-15</c:v>
                </c:pt>
                <c:pt idx="420">
                  <c:v>2014-04-16</c:v>
                </c:pt>
                <c:pt idx="421">
                  <c:v>2014-04-17</c:v>
                </c:pt>
                <c:pt idx="422">
                  <c:v>2014-04-21</c:v>
                </c:pt>
                <c:pt idx="423">
                  <c:v>2014-04-22</c:v>
                </c:pt>
                <c:pt idx="424">
                  <c:v>2014-04-23</c:v>
                </c:pt>
                <c:pt idx="425">
                  <c:v>2014-04-24</c:v>
                </c:pt>
                <c:pt idx="426">
                  <c:v>2014-04-25</c:v>
                </c:pt>
                <c:pt idx="427">
                  <c:v>2014-04-28</c:v>
                </c:pt>
                <c:pt idx="428">
                  <c:v>2014-04-29</c:v>
                </c:pt>
                <c:pt idx="429">
                  <c:v>2014-04-30</c:v>
                </c:pt>
                <c:pt idx="430">
                  <c:v>2014-05-01</c:v>
                </c:pt>
                <c:pt idx="431">
                  <c:v>2014-05-02</c:v>
                </c:pt>
                <c:pt idx="432">
                  <c:v>2014-05-05</c:v>
                </c:pt>
                <c:pt idx="433">
                  <c:v>2014-05-06</c:v>
                </c:pt>
                <c:pt idx="434">
                  <c:v>2014-05-07</c:v>
                </c:pt>
                <c:pt idx="435">
                  <c:v>2014-05-08</c:v>
                </c:pt>
                <c:pt idx="436">
                  <c:v>2014-05-09</c:v>
                </c:pt>
                <c:pt idx="437">
                  <c:v>2014-05-12</c:v>
                </c:pt>
                <c:pt idx="438">
                  <c:v>2014-05-13</c:v>
                </c:pt>
                <c:pt idx="439">
                  <c:v>2014-05-14</c:v>
                </c:pt>
                <c:pt idx="440">
                  <c:v>2014-05-15</c:v>
                </c:pt>
                <c:pt idx="441">
                  <c:v>2014-05-16</c:v>
                </c:pt>
                <c:pt idx="442">
                  <c:v>2014-05-19</c:v>
                </c:pt>
                <c:pt idx="443">
                  <c:v>2014-05-20</c:v>
                </c:pt>
                <c:pt idx="444">
                  <c:v>2014-05-21</c:v>
                </c:pt>
                <c:pt idx="445">
                  <c:v>2014-05-22</c:v>
                </c:pt>
                <c:pt idx="446">
                  <c:v>2014-05-23</c:v>
                </c:pt>
                <c:pt idx="447">
                  <c:v>2014-05-27</c:v>
                </c:pt>
                <c:pt idx="448">
                  <c:v>2014-05-28</c:v>
                </c:pt>
                <c:pt idx="449">
                  <c:v>2014-05-29</c:v>
                </c:pt>
                <c:pt idx="450">
                  <c:v>2014-05-30</c:v>
                </c:pt>
                <c:pt idx="451">
                  <c:v>2014-06-02</c:v>
                </c:pt>
                <c:pt idx="452">
                  <c:v>2014-06-03</c:v>
                </c:pt>
                <c:pt idx="453">
                  <c:v>2014-06-04</c:v>
                </c:pt>
                <c:pt idx="454">
                  <c:v>2014-06-05</c:v>
                </c:pt>
                <c:pt idx="455">
                  <c:v>2014-06-06</c:v>
                </c:pt>
                <c:pt idx="456">
                  <c:v>2014-06-09</c:v>
                </c:pt>
                <c:pt idx="457">
                  <c:v>2014-06-10</c:v>
                </c:pt>
                <c:pt idx="458">
                  <c:v>2014-06-11</c:v>
                </c:pt>
                <c:pt idx="459">
                  <c:v>2014-06-12</c:v>
                </c:pt>
                <c:pt idx="460">
                  <c:v>2014-06-13</c:v>
                </c:pt>
                <c:pt idx="461">
                  <c:v>2014-06-16</c:v>
                </c:pt>
                <c:pt idx="462">
                  <c:v>2014-06-17</c:v>
                </c:pt>
                <c:pt idx="463">
                  <c:v>2014-06-18</c:v>
                </c:pt>
                <c:pt idx="464">
                  <c:v>2014-06-19</c:v>
                </c:pt>
                <c:pt idx="465">
                  <c:v>2014-06-20</c:v>
                </c:pt>
                <c:pt idx="466">
                  <c:v>2014-06-23</c:v>
                </c:pt>
                <c:pt idx="467">
                  <c:v>2014-06-24</c:v>
                </c:pt>
                <c:pt idx="468">
                  <c:v>2014-06-25</c:v>
                </c:pt>
                <c:pt idx="469">
                  <c:v>2014-06-26</c:v>
                </c:pt>
                <c:pt idx="470">
                  <c:v>2014-06-27</c:v>
                </c:pt>
                <c:pt idx="471">
                  <c:v>2014-06-30</c:v>
                </c:pt>
                <c:pt idx="472">
                  <c:v>2014-07-01</c:v>
                </c:pt>
                <c:pt idx="473">
                  <c:v>2014-07-02</c:v>
                </c:pt>
                <c:pt idx="474">
                  <c:v>2014-07-03</c:v>
                </c:pt>
                <c:pt idx="475">
                  <c:v>2014-07-07</c:v>
                </c:pt>
                <c:pt idx="476">
                  <c:v>2014-07-08</c:v>
                </c:pt>
                <c:pt idx="477">
                  <c:v>2014-07-09</c:v>
                </c:pt>
                <c:pt idx="478">
                  <c:v>2014-07-10</c:v>
                </c:pt>
                <c:pt idx="479">
                  <c:v>2014-07-11</c:v>
                </c:pt>
                <c:pt idx="480">
                  <c:v>2014-07-14</c:v>
                </c:pt>
                <c:pt idx="481">
                  <c:v>2014-07-15</c:v>
                </c:pt>
                <c:pt idx="482">
                  <c:v>2014-07-16</c:v>
                </c:pt>
                <c:pt idx="483">
                  <c:v>2014-07-17</c:v>
                </c:pt>
                <c:pt idx="484">
                  <c:v>2014-07-18</c:v>
                </c:pt>
                <c:pt idx="485">
                  <c:v>2014-07-21</c:v>
                </c:pt>
                <c:pt idx="486">
                  <c:v>2014-07-22</c:v>
                </c:pt>
                <c:pt idx="487">
                  <c:v>2014-07-23</c:v>
                </c:pt>
                <c:pt idx="488">
                  <c:v>2014-07-24</c:v>
                </c:pt>
                <c:pt idx="489">
                  <c:v>2014-07-25</c:v>
                </c:pt>
                <c:pt idx="490">
                  <c:v>2014-07-28</c:v>
                </c:pt>
                <c:pt idx="491">
                  <c:v>2014-07-29</c:v>
                </c:pt>
                <c:pt idx="492">
                  <c:v>2014-07-30</c:v>
                </c:pt>
                <c:pt idx="493">
                  <c:v>2014-07-31</c:v>
                </c:pt>
                <c:pt idx="494">
                  <c:v>2014-08-01</c:v>
                </c:pt>
                <c:pt idx="495">
                  <c:v>2014-08-04</c:v>
                </c:pt>
                <c:pt idx="496">
                  <c:v>2014-08-05</c:v>
                </c:pt>
                <c:pt idx="497">
                  <c:v>2014-08-06</c:v>
                </c:pt>
                <c:pt idx="498">
                  <c:v>2014-08-07</c:v>
                </c:pt>
                <c:pt idx="499">
                  <c:v>2014-08-08</c:v>
                </c:pt>
                <c:pt idx="500">
                  <c:v>2014-08-11</c:v>
                </c:pt>
                <c:pt idx="501">
                  <c:v>2014-08-12</c:v>
                </c:pt>
                <c:pt idx="502">
                  <c:v>2014-08-13</c:v>
                </c:pt>
                <c:pt idx="503">
                  <c:v>2014-08-14</c:v>
                </c:pt>
                <c:pt idx="504">
                  <c:v>2014-08-15</c:v>
                </c:pt>
                <c:pt idx="505">
                  <c:v>2014-08-18</c:v>
                </c:pt>
                <c:pt idx="506">
                  <c:v>2014-08-19</c:v>
                </c:pt>
                <c:pt idx="507">
                  <c:v>2014-08-20</c:v>
                </c:pt>
                <c:pt idx="508">
                  <c:v>2014-08-21</c:v>
                </c:pt>
                <c:pt idx="509">
                  <c:v>2014-08-22</c:v>
                </c:pt>
                <c:pt idx="510">
                  <c:v>2014-08-25</c:v>
                </c:pt>
                <c:pt idx="511">
                  <c:v>2014-08-26</c:v>
                </c:pt>
                <c:pt idx="512">
                  <c:v>2014-08-27</c:v>
                </c:pt>
                <c:pt idx="513">
                  <c:v>2014-08-28</c:v>
                </c:pt>
                <c:pt idx="514">
                  <c:v>2014-08-29</c:v>
                </c:pt>
                <c:pt idx="515">
                  <c:v>2014-09-02</c:v>
                </c:pt>
                <c:pt idx="516">
                  <c:v>2014-09-03</c:v>
                </c:pt>
                <c:pt idx="517">
                  <c:v>2014-09-04</c:v>
                </c:pt>
                <c:pt idx="518">
                  <c:v>2014-09-05</c:v>
                </c:pt>
                <c:pt idx="519">
                  <c:v>2014-09-08</c:v>
                </c:pt>
                <c:pt idx="520">
                  <c:v>2014-09-09</c:v>
                </c:pt>
                <c:pt idx="521">
                  <c:v>2014-09-10</c:v>
                </c:pt>
                <c:pt idx="522">
                  <c:v>2014-09-11</c:v>
                </c:pt>
                <c:pt idx="523">
                  <c:v>2014-09-12</c:v>
                </c:pt>
                <c:pt idx="524">
                  <c:v>2014-09-15</c:v>
                </c:pt>
                <c:pt idx="525">
                  <c:v>2014-09-16</c:v>
                </c:pt>
                <c:pt idx="526">
                  <c:v>2014-09-17</c:v>
                </c:pt>
                <c:pt idx="527">
                  <c:v>2014-09-18</c:v>
                </c:pt>
                <c:pt idx="528">
                  <c:v>2014-09-19</c:v>
                </c:pt>
                <c:pt idx="529">
                  <c:v>2014-09-22</c:v>
                </c:pt>
                <c:pt idx="530">
                  <c:v>2014-09-23</c:v>
                </c:pt>
                <c:pt idx="531">
                  <c:v>2014-09-24</c:v>
                </c:pt>
                <c:pt idx="532">
                  <c:v>2014-09-25</c:v>
                </c:pt>
                <c:pt idx="533">
                  <c:v>2014-09-26</c:v>
                </c:pt>
                <c:pt idx="534">
                  <c:v>2014-09-29</c:v>
                </c:pt>
                <c:pt idx="535">
                  <c:v>2014-09-30</c:v>
                </c:pt>
                <c:pt idx="536">
                  <c:v>2014-10-01</c:v>
                </c:pt>
                <c:pt idx="537">
                  <c:v>2014-10-02</c:v>
                </c:pt>
                <c:pt idx="538">
                  <c:v>2014-10-03</c:v>
                </c:pt>
                <c:pt idx="539">
                  <c:v>2014-10-06</c:v>
                </c:pt>
                <c:pt idx="540">
                  <c:v>2014-10-07</c:v>
                </c:pt>
                <c:pt idx="541">
                  <c:v>2014-10-08</c:v>
                </c:pt>
                <c:pt idx="542">
                  <c:v>2014-10-09</c:v>
                </c:pt>
                <c:pt idx="543">
                  <c:v>2014-10-10</c:v>
                </c:pt>
                <c:pt idx="544">
                  <c:v>2014-10-13</c:v>
                </c:pt>
                <c:pt idx="545">
                  <c:v>2014-10-14</c:v>
                </c:pt>
                <c:pt idx="546">
                  <c:v>2014-10-15</c:v>
                </c:pt>
                <c:pt idx="547">
                  <c:v>2014-10-16</c:v>
                </c:pt>
                <c:pt idx="548">
                  <c:v>2014-10-17</c:v>
                </c:pt>
                <c:pt idx="549">
                  <c:v>2014-10-20</c:v>
                </c:pt>
                <c:pt idx="550">
                  <c:v>2014-10-21</c:v>
                </c:pt>
                <c:pt idx="551">
                  <c:v>2014-10-22</c:v>
                </c:pt>
                <c:pt idx="552">
                  <c:v>2014-10-23</c:v>
                </c:pt>
                <c:pt idx="553">
                  <c:v>2014-10-24</c:v>
                </c:pt>
                <c:pt idx="554">
                  <c:v>2014-10-27</c:v>
                </c:pt>
                <c:pt idx="555">
                  <c:v>2014-10-28</c:v>
                </c:pt>
                <c:pt idx="556">
                  <c:v>2014-10-29</c:v>
                </c:pt>
                <c:pt idx="557">
                  <c:v>2014-10-30</c:v>
                </c:pt>
                <c:pt idx="558">
                  <c:v>2014-10-31</c:v>
                </c:pt>
                <c:pt idx="559">
                  <c:v>2014-11-03</c:v>
                </c:pt>
                <c:pt idx="560">
                  <c:v>2014-11-04</c:v>
                </c:pt>
                <c:pt idx="561">
                  <c:v>2014-11-05</c:v>
                </c:pt>
                <c:pt idx="562">
                  <c:v>2014-11-06</c:v>
                </c:pt>
                <c:pt idx="563">
                  <c:v>2014-11-07</c:v>
                </c:pt>
                <c:pt idx="564">
                  <c:v>2014-11-10</c:v>
                </c:pt>
                <c:pt idx="565">
                  <c:v>2014-11-11</c:v>
                </c:pt>
                <c:pt idx="566">
                  <c:v>2014-11-12</c:v>
                </c:pt>
                <c:pt idx="567">
                  <c:v>2014-11-13</c:v>
                </c:pt>
                <c:pt idx="568">
                  <c:v>2014-11-14</c:v>
                </c:pt>
                <c:pt idx="569">
                  <c:v>2014-11-17</c:v>
                </c:pt>
                <c:pt idx="570">
                  <c:v>2014-11-18</c:v>
                </c:pt>
                <c:pt idx="571">
                  <c:v>2014-11-19</c:v>
                </c:pt>
                <c:pt idx="572">
                  <c:v>2014-11-20</c:v>
                </c:pt>
                <c:pt idx="573">
                  <c:v>2014-11-21</c:v>
                </c:pt>
                <c:pt idx="574">
                  <c:v>2014-11-24</c:v>
                </c:pt>
                <c:pt idx="575">
                  <c:v>2014-11-25</c:v>
                </c:pt>
                <c:pt idx="576">
                  <c:v>2014-11-26</c:v>
                </c:pt>
                <c:pt idx="577">
                  <c:v>2014-11-28</c:v>
                </c:pt>
                <c:pt idx="578">
                  <c:v>2014-12-01</c:v>
                </c:pt>
                <c:pt idx="579">
                  <c:v>2014-12-02</c:v>
                </c:pt>
                <c:pt idx="580">
                  <c:v>2014-12-03</c:v>
                </c:pt>
                <c:pt idx="581">
                  <c:v>2014-12-04</c:v>
                </c:pt>
                <c:pt idx="582">
                  <c:v>2014-12-05</c:v>
                </c:pt>
                <c:pt idx="583">
                  <c:v>2014-12-08</c:v>
                </c:pt>
                <c:pt idx="584">
                  <c:v>2014-12-09</c:v>
                </c:pt>
                <c:pt idx="585">
                  <c:v>2014-12-10</c:v>
                </c:pt>
                <c:pt idx="586">
                  <c:v>2014-12-11</c:v>
                </c:pt>
                <c:pt idx="587">
                  <c:v>2014-12-12</c:v>
                </c:pt>
                <c:pt idx="588">
                  <c:v>2014-12-15</c:v>
                </c:pt>
                <c:pt idx="589">
                  <c:v>2014-12-16</c:v>
                </c:pt>
                <c:pt idx="590">
                  <c:v>2014-12-17</c:v>
                </c:pt>
                <c:pt idx="591">
                  <c:v>2014-12-18</c:v>
                </c:pt>
                <c:pt idx="592">
                  <c:v>2014-12-19</c:v>
                </c:pt>
                <c:pt idx="593">
                  <c:v>2014-12-22</c:v>
                </c:pt>
                <c:pt idx="594">
                  <c:v>2014-12-23</c:v>
                </c:pt>
                <c:pt idx="595">
                  <c:v>2014-12-24</c:v>
                </c:pt>
                <c:pt idx="596">
                  <c:v>2014-12-26</c:v>
                </c:pt>
                <c:pt idx="597">
                  <c:v>2014-12-29</c:v>
                </c:pt>
                <c:pt idx="598">
                  <c:v>2014-12-30</c:v>
                </c:pt>
                <c:pt idx="599">
                  <c:v>2014-12-31</c:v>
                </c:pt>
                <c:pt idx="600">
                  <c:v>2015-01-02</c:v>
                </c:pt>
                <c:pt idx="601">
                  <c:v>2015-01-05</c:v>
                </c:pt>
                <c:pt idx="602">
                  <c:v>2015-01-06</c:v>
                </c:pt>
                <c:pt idx="603">
                  <c:v>2015-01-07</c:v>
                </c:pt>
                <c:pt idx="604">
                  <c:v>2015-01-08</c:v>
                </c:pt>
                <c:pt idx="605">
                  <c:v>2015-01-09</c:v>
                </c:pt>
                <c:pt idx="606">
                  <c:v>2015-01-12</c:v>
                </c:pt>
                <c:pt idx="607">
                  <c:v>2015-01-13</c:v>
                </c:pt>
                <c:pt idx="608">
                  <c:v>2015-01-14</c:v>
                </c:pt>
                <c:pt idx="609">
                  <c:v>2015-01-15</c:v>
                </c:pt>
                <c:pt idx="610">
                  <c:v>2015-01-16</c:v>
                </c:pt>
                <c:pt idx="611">
                  <c:v>2015-01-20</c:v>
                </c:pt>
                <c:pt idx="612">
                  <c:v>2015-01-21</c:v>
                </c:pt>
                <c:pt idx="613">
                  <c:v>2015-01-22</c:v>
                </c:pt>
                <c:pt idx="614">
                  <c:v>2015-01-23</c:v>
                </c:pt>
                <c:pt idx="615">
                  <c:v>2015-01-26</c:v>
                </c:pt>
                <c:pt idx="616">
                  <c:v>2015-01-27</c:v>
                </c:pt>
                <c:pt idx="617">
                  <c:v>2015-01-28</c:v>
                </c:pt>
                <c:pt idx="618">
                  <c:v>2015-01-29</c:v>
                </c:pt>
                <c:pt idx="619">
                  <c:v>2015-01-30</c:v>
                </c:pt>
                <c:pt idx="620">
                  <c:v>2015-02-02</c:v>
                </c:pt>
                <c:pt idx="621">
                  <c:v>2015-02-03</c:v>
                </c:pt>
                <c:pt idx="622">
                  <c:v>2015-02-04</c:v>
                </c:pt>
                <c:pt idx="623">
                  <c:v>2015-02-05</c:v>
                </c:pt>
                <c:pt idx="624">
                  <c:v>2015-02-06</c:v>
                </c:pt>
                <c:pt idx="625">
                  <c:v>2015-02-09</c:v>
                </c:pt>
                <c:pt idx="626">
                  <c:v>2015-02-10</c:v>
                </c:pt>
                <c:pt idx="627">
                  <c:v>2015-02-11</c:v>
                </c:pt>
                <c:pt idx="628">
                  <c:v>2015-02-12</c:v>
                </c:pt>
                <c:pt idx="629">
                  <c:v>2015-02-13</c:v>
                </c:pt>
                <c:pt idx="630">
                  <c:v>2015-02-17</c:v>
                </c:pt>
                <c:pt idx="631">
                  <c:v>2015-02-18</c:v>
                </c:pt>
                <c:pt idx="632">
                  <c:v>2015-02-19</c:v>
                </c:pt>
                <c:pt idx="633">
                  <c:v>2015-02-20</c:v>
                </c:pt>
                <c:pt idx="634">
                  <c:v>2015-02-23</c:v>
                </c:pt>
                <c:pt idx="635">
                  <c:v>2015-02-24</c:v>
                </c:pt>
                <c:pt idx="636">
                  <c:v>2015-02-25</c:v>
                </c:pt>
                <c:pt idx="637">
                  <c:v>2015-02-26</c:v>
                </c:pt>
                <c:pt idx="638">
                  <c:v>2015-02-27</c:v>
                </c:pt>
                <c:pt idx="639">
                  <c:v>2015-03-02</c:v>
                </c:pt>
                <c:pt idx="640">
                  <c:v>2015-03-03</c:v>
                </c:pt>
                <c:pt idx="641">
                  <c:v>2015-03-04</c:v>
                </c:pt>
                <c:pt idx="642">
                  <c:v>2015-03-05</c:v>
                </c:pt>
                <c:pt idx="643">
                  <c:v>2015-03-06</c:v>
                </c:pt>
                <c:pt idx="644">
                  <c:v>2015-03-09</c:v>
                </c:pt>
                <c:pt idx="645">
                  <c:v>2015-03-10</c:v>
                </c:pt>
                <c:pt idx="646">
                  <c:v>2015-03-11</c:v>
                </c:pt>
                <c:pt idx="647">
                  <c:v>2015-03-12</c:v>
                </c:pt>
                <c:pt idx="648">
                  <c:v>2015-03-13</c:v>
                </c:pt>
                <c:pt idx="649">
                  <c:v>2015-03-16</c:v>
                </c:pt>
                <c:pt idx="650">
                  <c:v>2015-03-17</c:v>
                </c:pt>
                <c:pt idx="651">
                  <c:v>2015-03-18</c:v>
                </c:pt>
                <c:pt idx="652">
                  <c:v>2015-03-19</c:v>
                </c:pt>
                <c:pt idx="653">
                  <c:v>2015-03-20</c:v>
                </c:pt>
                <c:pt idx="654">
                  <c:v>2015-03-23</c:v>
                </c:pt>
                <c:pt idx="655">
                  <c:v>2015-03-24</c:v>
                </c:pt>
                <c:pt idx="656">
                  <c:v>2015-03-25</c:v>
                </c:pt>
                <c:pt idx="657">
                  <c:v>2015-03-26</c:v>
                </c:pt>
                <c:pt idx="658">
                  <c:v>2015-03-27</c:v>
                </c:pt>
                <c:pt idx="659">
                  <c:v>2015-03-30</c:v>
                </c:pt>
                <c:pt idx="660">
                  <c:v>2015-03-31</c:v>
                </c:pt>
                <c:pt idx="661">
                  <c:v>2015-04-01</c:v>
                </c:pt>
                <c:pt idx="662">
                  <c:v>2015-04-02</c:v>
                </c:pt>
                <c:pt idx="663">
                  <c:v>2015-04-06</c:v>
                </c:pt>
                <c:pt idx="664">
                  <c:v>2015-04-07</c:v>
                </c:pt>
                <c:pt idx="665">
                  <c:v>2015-04-08</c:v>
                </c:pt>
                <c:pt idx="666">
                  <c:v>2015-04-09</c:v>
                </c:pt>
                <c:pt idx="667">
                  <c:v>2015-04-10</c:v>
                </c:pt>
                <c:pt idx="668">
                  <c:v>2015-04-13</c:v>
                </c:pt>
                <c:pt idx="669">
                  <c:v>2015-04-14</c:v>
                </c:pt>
                <c:pt idx="670">
                  <c:v>2015-04-15</c:v>
                </c:pt>
                <c:pt idx="671">
                  <c:v>2015-04-16</c:v>
                </c:pt>
                <c:pt idx="672">
                  <c:v>2015-04-17</c:v>
                </c:pt>
                <c:pt idx="673">
                  <c:v>2015-04-20</c:v>
                </c:pt>
                <c:pt idx="674">
                  <c:v>2015-04-21</c:v>
                </c:pt>
                <c:pt idx="675">
                  <c:v>2015-04-22</c:v>
                </c:pt>
                <c:pt idx="676">
                  <c:v>2015-04-23</c:v>
                </c:pt>
                <c:pt idx="677">
                  <c:v>2015-04-24</c:v>
                </c:pt>
                <c:pt idx="678">
                  <c:v>2015-04-27</c:v>
                </c:pt>
                <c:pt idx="679">
                  <c:v>2015-04-28</c:v>
                </c:pt>
                <c:pt idx="680">
                  <c:v>2015-04-29</c:v>
                </c:pt>
                <c:pt idx="681">
                  <c:v>2015-04-30</c:v>
                </c:pt>
                <c:pt idx="682">
                  <c:v>2015-05-01</c:v>
                </c:pt>
                <c:pt idx="683">
                  <c:v>2015-05-04</c:v>
                </c:pt>
                <c:pt idx="684">
                  <c:v>2015-05-05</c:v>
                </c:pt>
                <c:pt idx="685">
                  <c:v>2015-05-06</c:v>
                </c:pt>
                <c:pt idx="686">
                  <c:v>2015-05-07</c:v>
                </c:pt>
                <c:pt idx="687">
                  <c:v>2015-05-08</c:v>
                </c:pt>
                <c:pt idx="688">
                  <c:v>2015-05-11</c:v>
                </c:pt>
                <c:pt idx="689">
                  <c:v>2015-05-12</c:v>
                </c:pt>
                <c:pt idx="690">
                  <c:v>2015-05-13</c:v>
                </c:pt>
                <c:pt idx="691">
                  <c:v>2015-05-14</c:v>
                </c:pt>
                <c:pt idx="692">
                  <c:v>2015-05-15</c:v>
                </c:pt>
                <c:pt idx="693">
                  <c:v>2015-05-18</c:v>
                </c:pt>
                <c:pt idx="694">
                  <c:v>2015-05-19</c:v>
                </c:pt>
                <c:pt idx="695">
                  <c:v>2015-05-20</c:v>
                </c:pt>
                <c:pt idx="696">
                  <c:v>2015-05-21</c:v>
                </c:pt>
                <c:pt idx="697">
                  <c:v>2015-05-22</c:v>
                </c:pt>
                <c:pt idx="698">
                  <c:v>2015-05-26</c:v>
                </c:pt>
                <c:pt idx="699">
                  <c:v>2015-05-27</c:v>
                </c:pt>
                <c:pt idx="700">
                  <c:v>2015-05-28</c:v>
                </c:pt>
                <c:pt idx="701">
                  <c:v>2015-05-29</c:v>
                </c:pt>
                <c:pt idx="702">
                  <c:v>2015-06-01</c:v>
                </c:pt>
                <c:pt idx="703">
                  <c:v>2015-06-02</c:v>
                </c:pt>
                <c:pt idx="704">
                  <c:v>2015-06-03</c:v>
                </c:pt>
                <c:pt idx="705">
                  <c:v>2015-06-04</c:v>
                </c:pt>
                <c:pt idx="706">
                  <c:v>2015-06-05</c:v>
                </c:pt>
                <c:pt idx="707">
                  <c:v>2015-06-08</c:v>
                </c:pt>
                <c:pt idx="708">
                  <c:v>2015-06-09</c:v>
                </c:pt>
                <c:pt idx="709">
                  <c:v>2015-06-10</c:v>
                </c:pt>
                <c:pt idx="710">
                  <c:v>2015-06-11</c:v>
                </c:pt>
                <c:pt idx="711">
                  <c:v>2015-06-12</c:v>
                </c:pt>
                <c:pt idx="712">
                  <c:v>2015-06-15</c:v>
                </c:pt>
                <c:pt idx="713">
                  <c:v>2015-06-16</c:v>
                </c:pt>
                <c:pt idx="714">
                  <c:v>2015-06-17</c:v>
                </c:pt>
                <c:pt idx="715">
                  <c:v>2015-06-18</c:v>
                </c:pt>
                <c:pt idx="716">
                  <c:v>2015-06-19</c:v>
                </c:pt>
                <c:pt idx="717">
                  <c:v>2015-06-22</c:v>
                </c:pt>
                <c:pt idx="718">
                  <c:v>2015-06-23</c:v>
                </c:pt>
                <c:pt idx="719">
                  <c:v>2015-06-24</c:v>
                </c:pt>
                <c:pt idx="720">
                  <c:v>2015-06-25</c:v>
                </c:pt>
                <c:pt idx="721">
                  <c:v>2015-06-26</c:v>
                </c:pt>
                <c:pt idx="722">
                  <c:v>2015-06-29</c:v>
                </c:pt>
                <c:pt idx="723">
                  <c:v>2015-06-30</c:v>
                </c:pt>
                <c:pt idx="724">
                  <c:v>2015-07-01</c:v>
                </c:pt>
                <c:pt idx="725">
                  <c:v>2015-07-02</c:v>
                </c:pt>
                <c:pt idx="726">
                  <c:v>2015-07-06</c:v>
                </c:pt>
                <c:pt idx="727">
                  <c:v>2015-07-07</c:v>
                </c:pt>
                <c:pt idx="728">
                  <c:v>2015-07-08</c:v>
                </c:pt>
                <c:pt idx="729">
                  <c:v>2015-07-09</c:v>
                </c:pt>
                <c:pt idx="730">
                  <c:v>2015-07-10</c:v>
                </c:pt>
                <c:pt idx="731">
                  <c:v>2015-07-13</c:v>
                </c:pt>
                <c:pt idx="732">
                  <c:v>2015-07-14</c:v>
                </c:pt>
                <c:pt idx="733">
                  <c:v>2015-07-15</c:v>
                </c:pt>
                <c:pt idx="734">
                  <c:v>2015-07-16</c:v>
                </c:pt>
                <c:pt idx="735">
                  <c:v>2015-07-17</c:v>
                </c:pt>
                <c:pt idx="736">
                  <c:v>2015-07-20</c:v>
                </c:pt>
                <c:pt idx="737">
                  <c:v>2015-07-21</c:v>
                </c:pt>
                <c:pt idx="738">
                  <c:v>2015-07-22</c:v>
                </c:pt>
                <c:pt idx="739">
                  <c:v>2015-07-23</c:v>
                </c:pt>
                <c:pt idx="740">
                  <c:v>2015-07-24</c:v>
                </c:pt>
                <c:pt idx="741">
                  <c:v>2015-07-27</c:v>
                </c:pt>
                <c:pt idx="742">
                  <c:v>2015-07-28</c:v>
                </c:pt>
                <c:pt idx="743">
                  <c:v>2015-07-29</c:v>
                </c:pt>
                <c:pt idx="744">
                  <c:v>2015-07-30</c:v>
                </c:pt>
                <c:pt idx="745">
                  <c:v>2015-07-31</c:v>
                </c:pt>
                <c:pt idx="746">
                  <c:v>2015-08-03</c:v>
                </c:pt>
                <c:pt idx="747">
                  <c:v>2015-08-04</c:v>
                </c:pt>
                <c:pt idx="748">
                  <c:v>2015-08-05</c:v>
                </c:pt>
                <c:pt idx="749">
                  <c:v>2015-08-06</c:v>
                </c:pt>
                <c:pt idx="750">
                  <c:v>2015-08-07</c:v>
                </c:pt>
                <c:pt idx="751">
                  <c:v>2015-08-10</c:v>
                </c:pt>
                <c:pt idx="752">
                  <c:v>2015-08-11</c:v>
                </c:pt>
                <c:pt idx="753">
                  <c:v>2015-08-12</c:v>
                </c:pt>
                <c:pt idx="754">
                  <c:v>2015-08-13</c:v>
                </c:pt>
                <c:pt idx="755">
                  <c:v>2015-08-14</c:v>
                </c:pt>
                <c:pt idx="756">
                  <c:v>2015-08-17</c:v>
                </c:pt>
                <c:pt idx="757">
                  <c:v>2015-08-18</c:v>
                </c:pt>
                <c:pt idx="758">
                  <c:v>2015-08-19</c:v>
                </c:pt>
                <c:pt idx="759">
                  <c:v>2015-08-20</c:v>
                </c:pt>
                <c:pt idx="760">
                  <c:v>2015-08-21</c:v>
                </c:pt>
                <c:pt idx="761">
                  <c:v>2015-08-24</c:v>
                </c:pt>
                <c:pt idx="762">
                  <c:v>2015-08-25</c:v>
                </c:pt>
                <c:pt idx="763">
                  <c:v>2015-08-26</c:v>
                </c:pt>
                <c:pt idx="764">
                  <c:v>2015-08-27</c:v>
                </c:pt>
                <c:pt idx="765">
                  <c:v>2015-08-28</c:v>
                </c:pt>
                <c:pt idx="766">
                  <c:v>2015-08-31</c:v>
                </c:pt>
                <c:pt idx="767">
                  <c:v>2015-09-01</c:v>
                </c:pt>
                <c:pt idx="768">
                  <c:v>2015-09-02</c:v>
                </c:pt>
                <c:pt idx="769">
                  <c:v>2015-09-03</c:v>
                </c:pt>
                <c:pt idx="770">
                  <c:v>2015-09-04</c:v>
                </c:pt>
                <c:pt idx="771">
                  <c:v>2015-09-08</c:v>
                </c:pt>
                <c:pt idx="772">
                  <c:v>2015-09-09</c:v>
                </c:pt>
                <c:pt idx="773">
                  <c:v>2015-09-10</c:v>
                </c:pt>
                <c:pt idx="774">
                  <c:v>2015-09-11</c:v>
                </c:pt>
                <c:pt idx="775">
                  <c:v>2015-09-14</c:v>
                </c:pt>
                <c:pt idx="776">
                  <c:v>2015-09-15</c:v>
                </c:pt>
                <c:pt idx="777">
                  <c:v>2015-09-16</c:v>
                </c:pt>
                <c:pt idx="778">
                  <c:v>2015-09-17</c:v>
                </c:pt>
                <c:pt idx="779">
                  <c:v>2015-09-18</c:v>
                </c:pt>
                <c:pt idx="780">
                  <c:v>2015-09-21</c:v>
                </c:pt>
                <c:pt idx="781">
                  <c:v>2015-09-22</c:v>
                </c:pt>
                <c:pt idx="782">
                  <c:v>2015-09-23</c:v>
                </c:pt>
                <c:pt idx="783">
                  <c:v>2015-09-24</c:v>
                </c:pt>
                <c:pt idx="784">
                  <c:v>2015-09-25</c:v>
                </c:pt>
                <c:pt idx="785">
                  <c:v>2015-09-28</c:v>
                </c:pt>
                <c:pt idx="786">
                  <c:v>2015-09-29</c:v>
                </c:pt>
                <c:pt idx="787">
                  <c:v>2015-09-30</c:v>
                </c:pt>
                <c:pt idx="788">
                  <c:v>2015-10-01</c:v>
                </c:pt>
                <c:pt idx="789">
                  <c:v>2015-10-02</c:v>
                </c:pt>
                <c:pt idx="790">
                  <c:v>2015-10-05</c:v>
                </c:pt>
                <c:pt idx="791">
                  <c:v>2015-10-06</c:v>
                </c:pt>
                <c:pt idx="792">
                  <c:v>2015-10-07</c:v>
                </c:pt>
                <c:pt idx="793">
                  <c:v>2015-10-08</c:v>
                </c:pt>
                <c:pt idx="794">
                  <c:v>2015-10-09</c:v>
                </c:pt>
                <c:pt idx="795">
                  <c:v>2015-10-12</c:v>
                </c:pt>
                <c:pt idx="796">
                  <c:v>2015-10-13</c:v>
                </c:pt>
                <c:pt idx="797">
                  <c:v>2015-10-14</c:v>
                </c:pt>
                <c:pt idx="798">
                  <c:v>2015-10-15</c:v>
                </c:pt>
                <c:pt idx="799">
                  <c:v>2015-10-16</c:v>
                </c:pt>
                <c:pt idx="800">
                  <c:v>2015-10-19</c:v>
                </c:pt>
                <c:pt idx="801">
                  <c:v>2015-10-20</c:v>
                </c:pt>
                <c:pt idx="802">
                  <c:v>2015-10-21</c:v>
                </c:pt>
                <c:pt idx="803">
                  <c:v>2015-10-22</c:v>
                </c:pt>
                <c:pt idx="804">
                  <c:v>2015-10-23</c:v>
                </c:pt>
                <c:pt idx="805">
                  <c:v>2015-10-26</c:v>
                </c:pt>
                <c:pt idx="806">
                  <c:v>2015-10-27</c:v>
                </c:pt>
                <c:pt idx="807">
                  <c:v>2015-10-28</c:v>
                </c:pt>
                <c:pt idx="808">
                  <c:v>2015-10-29</c:v>
                </c:pt>
                <c:pt idx="809">
                  <c:v>2015-10-30</c:v>
                </c:pt>
                <c:pt idx="810">
                  <c:v>2015-11-02</c:v>
                </c:pt>
                <c:pt idx="811">
                  <c:v>2015-11-03</c:v>
                </c:pt>
                <c:pt idx="812">
                  <c:v>2015-11-04</c:v>
                </c:pt>
                <c:pt idx="813">
                  <c:v>2015-11-05</c:v>
                </c:pt>
                <c:pt idx="814">
                  <c:v>2015-11-06</c:v>
                </c:pt>
                <c:pt idx="815">
                  <c:v>2015-11-09</c:v>
                </c:pt>
                <c:pt idx="816">
                  <c:v>2015-11-10</c:v>
                </c:pt>
                <c:pt idx="817">
                  <c:v>2015-11-11</c:v>
                </c:pt>
                <c:pt idx="818">
                  <c:v>2015-11-12</c:v>
                </c:pt>
                <c:pt idx="819">
                  <c:v>2015-11-13</c:v>
                </c:pt>
                <c:pt idx="820">
                  <c:v>2015-11-16</c:v>
                </c:pt>
                <c:pt idx="821">
                  <c:v>2015-11-17</c:v>
                </c:pt>
                <c:pt idx="822">
                  <c:v>2015-11-18</c:v>
                </c:pt>
                <c:pt idx="823">
                  <c:v>2015-11-19</c:v>
                </c:pt>
                <c:pt idx="824">
                  <c:v>2015-11-20</c:v>
                </c:pt>
                <c:pt idx="825">
                  <c:v>2015-11-23</c:v>
                </c:pt>
                <c:pt idx="826">
                  <c:v>2015-11-24</c:v>
                </c:pt>
                <c:pt idx="827">
                  <c:v>2015-11-25</c:v>
                </c:pt>
                <c:pt idx="828">
                  <c:v>2015-11-27</c:v>
                </c:pt>
                <c:pt idx="829">
                  <c:v>2015-11-30</c:v>
                </c:pt>
                <c:pt idx="830">
                  <c:v>2015-12-01</c:v>
                </c:pt>
                <c:pt idx="831">
                  <c:v>2015-12-02</c:v>
                </c:pt>
                <c:pt idx="832">
                  <c:v>2015-12-03</c:v>
                </c:pt>
                <c:pt idx="833">
                  <c:v>2015-12-04</c:v>
                </c:pt>
                <c:pt idx="834">
                  <c:v>2015-12-07</c:v>
                </c:pt>
                <c:pt idx="835">
                  <c:v>2015-12-08</c:v>
                </c:pt>
                <c:pt idx="836">
                  <c:v>2015-12-09</c:v>
                </c:pt>
                <c:pt idx="837">
                  <c:v>2015-12-10</c:v>
                </c:pt>
                <c:pt idx="838">
                  <c:v>2015-12-11</c:v>
                </c:pt>
                <c:pt idx="839">
                  <c:v>2015-12-14</c:v>
                </c:pt>
                <c:pt idx="840">
                  <c:v>2015-12-15</c:v>
                </c:pt>
                <c:pt idx="841">
                  <c:v>2015-12-16</c:v>
                </c:pt>
                <c:pt idx="842">
                  <c:v>2015-12-17</c:v>
                </c:pt>
                <c:pt idx="843">
                  <c:v>2015-12-18</c:v>
                </c:pt>
                <c:pt idx="844">
                  <c:v>2015-12-21</c:v>
                </c:pt>
                <c:pt idx="845">
                  <c:v>2015-12-22</c:v>
                </c:pt>
                <c:pt idx="846">
                  <c:v>2015-12-23</c:v>
                </c:pt>
                <c:pt idx="847">
                  <c:v>2015-12-24</c:v>
                </c:pt>
                <c:pt idx="848">
                  <c:v>2015-12-28</c:v>
                </c:pt>
                <c:pt idx="849">
                  <c:v>2015-12-29</c:v>
                </c:pt>
                <c:pt idx="850">
                  <c:v>2015-12-30</c:v>
                </c:pt>
                <c:pt idx="851">
                  <c:v>2015-12-31</c:v>
                </c:pt>
                <c:pt idx="852">
                  <c:v>2016-01-04</c:v>
                </c:pt>
                <c:pt idx="853">
                  <c:v>2016-01-05</c:v>
                </c:pt>
                <c:pt idx="854">
                  <c:v>2016-01-06</c:v>
                </c:pt>
                <c:pt idx="855">
                  <c:v>2016-01-07</c:v>
                </c:pt>
                <c:pt idx="856">
                  <c:v>2016-01-08</c:v>
                </c:pt>
                <c:pt idx="857">
                  <c:v>2016-01-11</c:v>
                </c:pt>
                <c:pt idx="858">
                  <c:v>2016-01-12</c:v>
                </c:pt>
                <c:pt idx="859">
                  <c:v>2016-01-13</c:v>
                </c:pt>
                <c:pt idx="860">
                  <c:v>2016-01-14</c:v>
                </c:pt>
                <c:pt idx="861">
                  <c:v>2016-01-15</c:v>
                </c:pt>
                <c:pt idx="862">
                  <c:v>2016-01-19</c:v>
                </c:pt>
                <c:pt idx="863">
                  <c:v>2016-01-20</c:v>
                </c:pt>
                <c:pt idx="864">
                  <c:v>2016-01-21</c:v>
                </c:pt>
                <c:pt idx="865">
                  <c:v>2016-01-22</c:v>
                </c:pt>
                <c:pt idx="866">
                  <c:v>2016-01-25</c:v>
                </c:pt>
                <c:pt idx="867">
                  <c:v>2016-01-26</c:v>
                </c:pt>
                <c:pt idx="868">
                  <c:v>2016-01-27</c:v>
                </c:pt>
                <c:pt idx="869">
                  <c:v>2016-01-28</c:v>
                </c:pt>
                <c:pt idx="870">
                  <c:v>2016-01-29</c:v>
                </c:pt>
                <c:pt idx="871">
                  <c:v>2016-02-01</c:v>
                </c:pt>
                <c:pt idx="872">
                  <c:v>2016-02-02</c:v>
                </c:pt>
                <c:pt idx="873">
                  <c:v>2016-02-03</c:v>
                </c:pt>
                <c:pt idx="874">
                  <c:v>2016-02-04</c:v>
                </c:pt>
                <c:pt idx="875">
                  <c:v>2016-02-05</c:v>
                </c:pt>
                <c:pt idx="876">
                  <c:v>2016-02-08</c:v>
                </c:pt>
                <c:pt idx="877">
                  <c:v>2016-02-09</c:v>
                </c:pt>
                <c:pt idx="878">
                  <c:v>2016-02-10</c:v>
                </c:pt>
                <c:pt idx="879">
                  <c:v>2016-02-11</c:v>
                </c:pt>
                <c:pt idx="880">
                  <c:v>2016-02-12</c:v>
                </c:pt>
                <c:pt idx="881">
                  <c:v>2016-02-16</c:v>
                </c:pt>
                <c:pt idx="882">
                  <c:v>2016-02-17</c:v>
                </c:pt>
                <c:pt idx="883">
                  <c:v>2016-02-18</c:v>
                </c:pt>
                <c:pt idx="884">
                  <c:v>2016-02-19</c:v>
                </c:pt>
                <c:pt idx="885">
                  <c:v>2016-02-22</c:v>
                </c:pt>
                <c:pt idx="886">
                  <c:v>2016-02-23</c:v>
                </c:pt>
                <c:pt idx="887">
                  <c:v>2016-02-24</c:v>
                </c:pt>
                <c:pt idx="888">
                  <c:v>2016-02-25</c:v>
                </c:pt>
                <c:pt idx="889">
                  <c:v>2016-02-26</c:v>
                </c:pt>
                <c:pt idx="890">
                  <c:v>2016-02-29</c:v>
                </c:pt>
                <c:pt idx="891">
                  <c:v>2016-03-01</c:v>
                </c:pt>
                <c:pt idx="892">
                  <c:v>2016-03-02</c:v>
                </c:pt>
                <c:pt idx="893">
                  <c:v>2016-03-03</c:v>
                </c:pt>
                <c:pt idx="894">
                  <c:v>2016-03-04</c:v>
                </c:pt>
                <c:pt idx="895">
                  <c:v>2016-03-07</c:v>
                </c:pt>
                <c:pt idx="896">
                  <c:v>2016-03-08</c:v>
                </c:pt>
                <c:pt idx="897">
                  <c:v>2016-03-09</c:v>
                </c:pt>
                <c:pt idx="898">
                  <c:v>2016-03-10</c:v>
                </c:pt>
                <c:pt idx="899">
                  <c:v>2016-03-11</c:v>
                </c:pt>
                <c:pt idx="900">
                  <c:v>2016-03-14</c:v>
                </c:pt>
                <c:pt idx="901">
                  <c:v>2016-03-15</c:v>
                </c:pt>
                <c:pt idx="902">
                  <c:v>2016-03-16</c:v>
                </c:pt>
                <c:pt idx="903">
                  <c:v>2016-03-17</c:v>
                </c:pt>
                <c:pt idx="904">
                  <c:v>2016-03-18</c:v>
                </c:pt>
                <c:pt idx="905">
                  <c:v>2016-03-21</c:v>
                </c:pt>
                <c:pt idx="906">
                  <c:v>2016-03-22</c:v>
                </c:pt>
                <c:pt idx="907">
                  <c:v>2016-03-23</c:v>
                </c:pt>
                <c:pt idx="908">
                  <c:v>2016-03-24</c:v>
                </c:pt>
                <c:pt idx="909">
                  <c:v>2016-03-28</c:v>
                </c:pt>
                <c:pt idx="910">
                  <c:v>2016-03-29</c:v>
                </c:pt>
                <c:pt idx="911">
                  <c:v>2016-03-30</c:v>
                </c:pt>
                <c:pt idx="912">
                  <c:v>2016-03-31</c:v>
                </c:pt>
                <c:pt idx="913">
                  <c:v>2016-04-01</c:v>
                </c:pt>
                <c:pt idx="914">
                  <c:v>2016-04-04</c:v>
                </c:pt>
                <c:pt idx="915">
                  <c:v>2016-04-05</c:v>
                </c:pt>
                <c:pt idx="916">
                  <c:v>2016-04-06</c:v>
                </c:pt>
                <c:pt idx="917">
                  <c:v>2016-04-07</c:v>
                </c:pt>
                <c:pt idx="918">
                  <c:v>2016-04-08</c:v>
                </c:pt>
                <c:pt idx="919">
                  <c:v>2016-04-11</c:v>
                </c:pt>
                <c:pt idx="920">
                  <c:v>2016-04-12</c:v>
                </c:pt>
                <c:pt idx="921">
                  <c:v>2016-04-13</c:v>
                </c:pt>
                <c:pt idx="922">
                  <c:v>2016-04-14</c:v>
                </c:pt>
                <c:pt idx="923">
                  <c:v>2016-04-15</c:v>
                </c:pt>
                <c:pt idx="924">
                  <c:v>2016-04-18</c:v>
                </c:pt>
                <c:pt idx="925">
                  <c:v>2016-04-19</c:v>
                </c:pt>
                <c:pt idx="926">
                  <c:v>2016-04-20</c:v>
                </c:pt>
                <c:pt idx="927">
                  <c:v>2016-04-21</c:v>
                </c:pt>
                <c:pt idx="928">
                  <c:v>2016-04-22</c:v>
                </c:pt>
                <c:pt idx="929">
                  <c:v>2016-04-25</c:v>
                </c:pt>
                <c:pt idx="930">
                  <c:v>2016-04-26</c:v>
                </c:pt>
                <c:pt idx="931">
                  <c:v>2016-04-27</c:v>
                </c:pt>
                <c:pt idx="932">
                  <c:v>2016-04-28</c:v>
                </c:pt>
                <c:pt idx="933">
                  <c:v>2016-04-29</c:v>
                </c:pt>
                <c:pt idx="934">
                  <c:v>2016-05-02</c:v>
                </c:pt>
                <c:pt idx="935">
                  <c:v>2016-05-03</c:v>
                </c:pt>
                <c:pt idx="936">
                  <c:v>2016-05-04</c:v>
                </c:pt>
                <c:pt idx="937">
                  <c:v>2016-05-05</c:v>
                </c:pt>
                <c:pt idx="938">
                  <c:v>2016-05-06</c:v>
                </c:pt>
                <c:pt idx="939">
                  <c:v>2016-05-09</c:v>
                </c:pt>
                <c:pt idx="940">
                  <c:v>2016-05-10</c:v>
                </c:pt>
                <c:pt idx="941">
                  <c:v>2016-05-11</c:v>
                </c:pt>
                <c:pt idx="942">
                  <c:v>2016-05-12</c:v>
                </c:pt>
                <c:pt idx="943">
                  <c:v>2016-05-13</c:v>
                </c:pt>
                <c:pt idx="944">
                  <c:v>2016-05-16</c:v>
                </c:pt>
                <c:pt idx="945">
                  <c:v>2016-05-17</c:v>
                </c:pt>
                <c:pt idx="946">
                  <c:v>2016-05-18</c:v>
                </c:pt>
                <c:pt idx="947">
                  <c:v>2016-05-19</c:v>
                </c:pt>
                <c:pt idx="948">
                  <c:v>2016-05-20</c:v>
                </c:pt>
                <c:pt idx="949">
                  <c:v>2016-05-23</c:v>
                </c:pt>
                <c:pt idx="950">
                  <c:v>2016-05-24</c:v>
                </c:pt>
                <c:pt idx="951">
                  <c:v>2016-05-25</c:v>
                </c:pt>
                <c:pt idx="952">
                  <c:v>2016-05-26</c:v>
                </c:pt>
                <c:pt idx="953">
                  <c:v>2016-05-27</c:v>
                </c:pt>
                <c:pt idx="954">
                  <c:v>2016-05-31</c:v>
                </c:pt>
                <c:pt idx="955">
                  <c:v>2016-06-01</c:v>
                </c:pt>
                <c:pt idx="956">
                  <c:v>2016-06-02</c:v>
                </c:pt>
                <c:pt idx="957">
                  <c:v>2016-06-03</c:v>
                </c:pt>
                <c:pt idx="958">
                  <c:v>2016-06-06</c:v>
                </c:pt>
                <c:pt idx="959">
                  <c:v>2016-06-07</c:v>
                </c:pt>
                <c:pt idx="960">
                  <c:v>2016-06-08</c:v>
                </c:pt>
                <c:pt idx="961">
                  <c:v>2016-06-09</c:v>
                </c:pt>
                <c:pt idx="962">
                  <c:v>2016-06-10</c:v>
                </c:pt>
                <c:pt idx="963">
                  <c:v>2016-06-13</c:v>
                </c:pt>
                <c:pt idx="964">
                  <c:v>2016-06-14</c:v>
                </c:pt>
                <c:pt idx="965">
                  <c:v>2016-06-15</c:v>
                </c:pt>
                <c:pt idx="966">
                  <c:v>2016-06-16</c:v>
                </c:pt>
                <c:pt idx="967">
                  <c:v>2016-06-17</c:v>
                </c:pt>
                <c:pt idx="968">
                  <c:v>2016-06-20</c:v>
                </c:pt>
                <c:pt idx="969">
                  <c:v>2016-06-21</c:v>
                </c:pt>
                <c:pt idx="970">
                  <c:v>2016-06-22</c:v>
                </c:pt>
                <c:pt idx="971">
                  <c:v>2016-06-23</c:v>
                </c:pt>
                <c:pt idx="972">
                  <c:v>2016-06-24</c:v>
                </c:pt>
                <c:pt idx="973">
                  <c:v>2016-06-27</c:v>
                </c:pt>
                <c:pt idx="974">
                  <c:v>2016-06-28</c:v>
                </c:pt>
                <c:pt idx="975">
                  <c:v>2016-06-29</c:v>
                </c:pt>
                <c:pt idx="976">
                  <c:v>2016-06-30</c:v>
                </c:pt>
                <c:pt idx="977">
                  <c:v>2016-07-01</c:v>
                </c:pt>
                <c:pt idx="978">
                  <c:v>2016-07-05</c:v>
                </c:pt>
                <c:pt idx="979">
                  <c:v>2016-07-06</c:v>
                </c:pt>
                <c:pt idx="980">
                  <c:v>2016-07-07</c:v>
                </c:pt>
                <c:pt idx="981">
                  <c:v>2016-07-08</c:v>
                </c:pt>
                <c:pt idx="982">
                  <c:v>2016-07-11</c:v>
                </c:pt>
                <c:pt idx="983">
                  <c:v>2016-07-12</c:v>
                </c:pt>
                <c:pt idx="984">
                  <c:v>2016-07-13</c:v>
                </c:pt>
                <c:pt idx="985">
                  <c:v>2016-07-14</c:v>
                </c:pt>
                <c:pt idx="986">
                  <c:v>2016-07-15</c:v>
                </c:pt>
                <c:pt idx="987">
                  <c:v>2016-07-18</c:v>
                </c:pt>
                <c:pt idx="988">
                  <c:v>2016-07-19</c:v>
                </c:pt>
                <c:pt idx="989">
                  <c:v>2016-07-20</c:v>
                </c:pt>
                <c:pt idx="990">
                  <c:v>2016-07-21</c:v>
                </c:pt>
                <c:pt idx="991">
                  <c:v>2016-07-22</c:v>
                </c:pt>
                <c:pt idx="992">
                  <c:v>2016-07-25</c:v>
                </c:pt>
                <c:pt idx="993">
                  <c:v>2016-07-26</c:v>
                </c:pt>
                <c:pt idx="994">
                  <c:v>2016-07-27</c:v>
                </c:pt>
                <c:pt idx="995">
                  <c:v>2016-07-28</c:v>
                </c:pt>
                <c:pt idx="996">
                  <c:v>2016-07-29</c:v>
                </c:pt>
                <c:pt idx="997">
                  <c:v>2016-08-01</c:v>
                </c:pt>
                <c:pt idx="998">
                  <c:v>2016-08-02</c:v>
                </c:pt>
                <c:pt idx="999">
                  <c:v>2016-08-03</c:v>
                </c:pt>
                <c:pt idx="1000">
                  <c:v>2016-08-04</c:v>
                </c:pt>
                <c:pt idx="1001">
                  <c:v>2016-08-05</c:v>
                </c:pt>
                <c:pt idx="1002">
                  <c:v>2016-08-08</c:v>
                </c:pt>
                <c:pt idx="1003">
                  <c:v>2016-08-09</c:v>
                </c:pt>
                <c:pt idx="1004">
                  <c:v>2016-08-10</c:v>
                </c:pt>
                <c:pt idx="1005">
                  <c:v>2016-08-11</c:v>
                </c:pt>
                <c:pt idx="1006">
                  <c:v>2016-08-12</c:v>
                </c:pt>
                <c:pt idx="1007">
                  <c:v>2016-08-15</c:v>
                </c:pt>
                <c:pt idx="1008">
                  <c:v>2016-08-16</c:v>
                </c:pt>
                <c:pt idx="1009">
                  <c:v>2016-08-17</c:v>
                </c:pt>
                <c:pt idx="1010">
                  <c:v>2016-08-18</c:v>
                </c:pt>
                <c:pt idx="1011">
                  <c:v>2016-08-19</c:v>
                </c:pt>
                <c:pt idx="1012">
                  <c:v>2016-08-22</c:v>
                </c:pt>
                <c:pt idx="1013">
                  <c:v>2016-08-23</c:v>
                </c:pt>
                <c:pt idx="1014">
                  <c:v>2016-08-24</c:v>
                </c:pt>
                <c:pt idx="1015">
                  <c:v>2016-08-25</c:v>
                </c:pt>
                <c:pt idx="1016">
                  <c:v>2016-08-26</c:v>
                </c:pt>
                <c:pt idx="1017">
                  <c:v>2016-08-29</c:v>
                </c:pt>
                <c:pt idx="1018">
                  <c:v>2016-08-30</c:v>
                </c:pt>
                <c:pt idx="1019">
                  <c:v>2016-08-31</c:v>
                </c:pt>
                <c:pt idx="1020">
                  <c:v>2016-09-01</c:v>
                </c:pt>
                <c:pt idx="1021">
                  <c:v>2016-09-02</c:v>
                </c:pt>
                <c:pt idx="1022">
                  <c:v>2016-09-06</c:v>
                </c:pt>
                <c:pt idx="1023">
                  <c:v>2016-09-07</c:v>
                </c:pt>
                <c:pt idx="1024">
                  <c:v>2016-09-08</c:v>
                </c:pt>
                <c:pt idx="1025">
                  <c:v>2016-09-09</c:v>
                </c:pt>
                <c:pt idx="1026">
                  <c:v>2016-09-12</c:v>
                </c:pt>
                <c:pt idx="1027">
                  <c:v>2016-09-13</c:v>
                </c:pt>
                <c:pt idx="1028">
                  <c:v>2016-09-14</c:v>
                </c:pt>
                <c:pt idx="1029">
                  <c:v>2016-09-15</c:v>
                </c:pt>
                <c:pt idx="1030">
                  <c:v>2016-09-16</c:v>
                </c:pt>
                <c:pt idx="1031">
                  <c:v>2016-09-19</c:v>
                </c:pt>
                <c:pt idx="1032">
                  <c:v>2016-09-20</c:v>
                </c:pt>
                <c:pt idx="1033">
                  <c:v>2016-09-21</c:v>
                </c:pt>
                <c:pt idx="1034">
                  <c:v>2016-09-22</c:v>
                </c:pt>
                <c:pt idx="1035">
                  <c:v>2016-09-23</c:v>
                </c:pt>
                <c:pt idx="1036">
                  <c:v>2016-09-26</c:v>
                </c:pt>
                <c:pt idx="1037">
                  <c:v>2016-09-27</c:v>
                </c:pt>
                <c:pt idx="1038">
                  <c:v>2016-09-28</c:v>
                </c:pt>
                <c:pt idx="1039">
                  <c:v>2016-09-29</c:v>
                </c:pt>
                <c:pt idx="1040">
                  <c:v>2016-09-30</c:v>
                </c:pt>
                <c:pt idx="1041">
                  <c:v>2016-10-03</c:v>
                </c:pt>
                <c:pt idx="1042">
                  <c:v>2016-10-04</c:v>
                </c:pt>
                <c:pt idx="1043">
                  <c:v>2016-10-05</c:v>
                </c:pt>
                <c:pt idx="1044">
                  <c:v>2016-10-06</c:v>
                </c:pt>
                <c:pt idx="1045">
                  <c:v>2016-10-07</c:v>
                </c:pt>
                <c:pt idx="1046">
                  <c:v>2016-10-10</c:v>
                </c:pt>
                <c:pt idx="1047">
                  <c:v>2016-10-11</c:v>
                </c:pt>
                <c:pt idx="1048">
                  <c:v>2016-10-12</c:v>
                </c:pt>
                <c:pt idx="1049">
                  <c:v>2016-10-13</c:v>
                </c:pt>
                <c:pt idx="1050">
                  <c:v>2016-10-14</c:v>
                </c:pt>
                <c:pt idx="1051">
                  <c:v>2016-10-17</c:v>
                </c:pt>
                <c:pt idx="1052">
                  <c:v>2016-10-18</c:v>
                </c:pt>
                <c:pt idx="1053">
                  <c:v>2016-10-19</c:v>
                </c:pt>
                <c:pt idx="1054">
                  <c:v>2016-10-20</c:v>
                </c:pt>
                <c:pt idx="1055">
                  <c:v>2016-10-21</c:v>
                </c:pt>
                <c:pt idx="1056">
                  <c:v>2016-10-24</c:v>
                </c:pt>
                <c:pt idx="1057">
                  <c:v>2016-10-25</c:v>
                </c:pt>
                <c:pt idx="1058">
                  <c:v>2016-10-26</c:v>
                </c:pt>
                <c:pt idx="1059">
                  <c:v>2016-10-27</c:v>
                </c:pt>
                <c:pt idx="1060">
                  <c:v>2016-10-28</c:v>
                </c:pt>
                <c:pt idx="1061">
                  <c:v>2016-10-31</c:v>
                </c:pt>
                <c:pt idx="1062">
                  <c:v>2016-11-01</c:v>
                </c:pt>
                <c:pt idx="1063">
                  <c:v>2016-11-02</c:v>
                </c:pt>
                <c:pt idx="1064">
                  <c:v>2016-11-03</c:v>
                </c:pt>
                <c:pt idx="1065">
                  <c:v>2016-11-04</c:v>
                </c:pt>
                <c:pt idx="1066">
                  <c:v>2016-11-07</c:v>
                </c:pt>
                <c:pt idx="1067">
                  <c:v>2016-11-08</c:v>
                </c:pt>
                <c:pt idx="1068">
                  <c:v>2016-11-09</c:v>
                </c:pt>
                <c:pt idx="1069">
                  <c:v>2016-11-10</c:v>
                </c:pt>
                <c:pt idx="1070">
                  <c:v>2016-11-11</c:v>
                </c:pt>
                <c:pt idx="1071">
                  <c:v>2016-11-14</c:v>
                </c:pt>
                <c:pt idx="1072">
                  <c:v>2016-11-15</c:v>
                </c:pt>
                <c:pt idx="1073">
                  <c:v>2016-11-16</c:v>
                </c:pt>
                <c:pt idx="1074">
                  <c:v>2016-11-17</c:v>
                </c:pt>
                <c:pt idx="1075">
                  <c:v>2016-11-18</c:v>
                </c:pt>
                <c:pt idx="1076">
                  <c:v>2016-11-21</c:v>
                </c:pt>
                <c:pt idx="1077">
                  <c:v>2016-11-22</c:v>
                </c:pt>
                <c:pt idx="1078">
                  <c:v>2016-11-23</c:v>
                </c:pt>
                <c:pt idx="1079">
                  <c:v>2016-11-25</c:v>
                </c:pt>
                <c:pt idx="1080">
                  <c:v>2016-11-28</c:v>
                </c:pt>
                <c:pt idx="1081">
                  <c:v>2016-11-29</c:v>
                </c:pt>
                <c:pt idx="1082">
                  <c:v>2016-11-30</c:v>
                </c:pt>
                <c:pt idx="1083">
                  <c:v>2016-12-01</c:v>
                </c:pt>
                <c:pt idx="1084">
                  <c:v>2016-12-02</c:v>
                </c:pt>
                <c:pt idx="1085">
                  <c:v>2016-12-05</c:v>
                </c:pt>
                <c:pt idx="1086">
                  <c:v>2016-12-06</c:v>
                </c:pt>
                <c:pt idx="1087">
                  <c:v>2016-12-07</c:v>
                </c:pt>
                <c:pt idx="1088">
                  <c:v>2016-12-08</c:v>
                </c:pt>
                <c:pt idx="1089">
                  <c:v>2016-12-09</c:v>
                </c:pt>
                <c:pt idx="1090">
                  <c:v>2016-12-12</c:v>
                </c:pt>
                <c:pt idx="1091">
                  <c:v>2016-12-13</c:v>
                </c:pt>
                <c:pt idx="1092">
                  <c:v>2016-12-14</c:v>
                </c:pt>
                <c:pt idx="1093">
                  <c:v>2016-12-15</c:v>
                </c:pt>
                <c:pt idx="1094">
                  <c:v>2016-12-16</c:v>
                </c:pt>
                <c:pt idx="1095">
                  <c:v>2016-12-19</c:v>
                </c:pt>
                <c:pt idx="1096">
                  <c:v>2016-12-20</c:v>
                </c:pt>
                <c:pt idx="1097">
                  <c:v>2016-12-21</c:v>
                </c:pt>
                <c:pt idx="1098">
                  <c:v>2016-12-22</c:v>
                </c:pt>
                <c:pt idx="1099">
                  <c:v>2016-12-23</c:v>
                </c:pt>
                <c:pt idx="1100">
                  <c:v>2016-12-27</c:v>
                </c:pt>
                <c:pt idx="1101">
                  <c:v>2016-12-28</c:v>
                </c:pt>
                <c:pt idx="1102">
                  <c:v>2016-12-29</c:v>
                </c:pt>
                <c:pt idx="1103">
                  <c:v>2016-12-30</c:v>
                </c:pt>
                <c:pt idx="1104">
                  <c:v>2017-01-03</c:v>
                </c:pt>
                <c:pt idx="1105">
                  <c:v>2017-01-04</c:v>
                </c:pt>
                <c:pt idx="1106">
                  <c:v>2017-01-05</c:v>
                </c:pt>
                <c:pt idx="1107">
                  <c:v>2017-01-06</c:v>
                </c:pt>
                <c:pt idx="1108">
                  <c:v>2017-01-09</c:v>
                </c:pt>
                <c:pt idx="1109">
                  <c:v>2017-01-10</c:v>
                </c:pt>
                <c:pt idx="1110">
                  <c:v>2017-01-11</c:v>
                </c:pt>
                <c:pt idx="1111">
                  <c:v>2017-01-12</c:v>
                </c:pt>
                <c:pt idx="1112">
                  <c:v>2017-01-13</c:v>
                </c:pt>
                <c:pt idx="1113">
                  <c:v>2017-01-17</c:v>
                </c:pt>
                <c:pt idx="1114">
                  <c:v>2017-01-18</c:v>
                </c:pt>
                <c:pt idx="1115">
                  <c:v>2017-01-19</c:v>
                </c:pt>
                <c:pt idx="1116">
                  <c:v>2017-01-20</c:v>
                </c:pt>
                <c:pt idx="1117">
                  <c:v>2017-01-23</c:v>
                </c:pt>
                <c:pt idx="1118">
                  <c:v>2017-01-24</c:v>
                </c:pt>
                <c:pt idx="1119">
                  <c:v>2017-01-25</c:v>
                </c:pt>
                <c:pt idx="1120">
                  <c:v>2017-01-26</c:v>
                </c:pt>
                <c:pt idx="1121">
                  <c:v>2017-01-27</c:v>
                </c:pt>
                <c:pt idx="1122">
                  <c:v>2017-01-30</c:v>
                </c:pt>
                <c:pt idx="1123">
                  <c:v>2017-01-31</c:v>
                </c:pt>
                <c:pt idx="1124">
                  <c:v>2017-02-01</c:v>
                </c:pt>
                <c:pt idx="1125">
                  <c:v>2017-02-02</c:v>
                </c:pt>
                <c:pt idx="1126">
                  <c:v>2017-02-03</c:v>
                </c:pt>
                <c:pt idx="1127">
                  <c:v>2017-02-06</c:v>
                </c:pt>
                <c:pt idx="1128">
                  <c:v>2017-02-07</c:v>
                </c:pt>
                <c:pt idx="1129">
                  <c:v>2017-02-08</c:v>
                </c:pt>
                <c:pt idx="1130">
                  <c:v>2017-02-09</c:v>
                </c:pt>
                <c:pt idx="1131">
                  <c:v>2017-02-10</c:v>
                </c:pt>
                <c:pt idx="1132">
                  <c:v>2017-02-13</c:v>
                </c:pt>
                <c:pt idx="1133">
                  <c:v>2017-02-14</c:v>
                </c:pt>
                <c:pt idx="1134">
                  <c:v>2017-02-15</c:v>
                </c:pt>
                <c:pt idx="1135">
                  <c:v>2017-02-16</c:v>
                </c:pt>
                <c:pt idx="1136">
                  <c:v>2017-02-17</c:v>
                </c:pt>
                <c:pt idx="1137">
                  <c:v>2017-02-21</c:v>
                </c:pt>
                <c:pt idx="1138">
                  <c:v>2017-02-22</c:v>
                </c:pt>
                <c:pt idx="1139">
                  <c:v>2017-02-23</c:v>
                </c:pt>
                <c:pt idx="1140">
                  <c:v>2017-02-24</c:v>
                </c:pt>
                <c:pt idx="1141">
                  <c:v>2017-02-27</c:v>
                </c:pt>
                <c:pt idx="1142">
                  <c:v>2017-02-28</c:v>
                </c:pt>
                <c:pt idx="1143">
                  <c:v>2017-03-01</c:v>
                </c:pt>
                <c:pt idx="1144">
                  <c:v>2017-03-02</c:v>
                </c:pt>
                <c:pt idx="1145">
                  <c:v>2017-03-03</c:v>
                </c:pt>
                <c:pt idx="1146">
                  <c:v>2017-03-06</c:v>
                </c:pt>
                <c:pt idx="1147">
                  <c:v>2017-03-07</c:v>
                </c:pt>
                <c:pt idx="1148">
                  <c:v>2017-03-08</c:v>
                </c:pt>
                <c:pt idx="1149">
                  <c:v>2017-03-09</c:v>
                </c:pt>
                <c:pt idx="1150">
                  <c:v>2017-03-10</c:v>
                </c:pt>
                <c:pt idx="1151">
                  <c:v>2017-03-13</c:v>
                </c:pt>
                <c:pt idx="1152">
                  <c:v>2017-03-14</c:v>
                </c:pt>
                <c:pt idx="1153">
                  <c:v>2017-03-15</c:v>
                </c:pt>
                <c:pt idx="1154">
                  <c:v>2017-03-16</c:v>
                </c:pt>
                <c:pt idx="1155">
                  <c:v>2017-03-17</c:v>
                </c:pt>
                <c:pt idx="1156">
                  <c:v>2017-03-20</c:v>
                </c:pt>
                <c:pt idx="1157">
                  <c:v>2017-03-21</c:v>
                </c:pt>
                <c:pt idx="1158">
                  <c:v>2017-03-22</c:v>
                </c:pt>
                <c:pt idx="1159">
                  <c:v>2017-03-23</c:v>
                </c:pt>
                <c:pt idx="1160">
                  <c:v>2017-03-24</c:v>
                </c:pt>
                <c:pt idx="1161">
                  <c:v>2017-03-27</c:v>
                </c:pt>
                <c:pt idx="1162">
                  <c:v>2017-03-28</c:v>
                </c:pt>
                <c:pt idx="1163">
                  <c:v>2017-03-29</c:v>
                </c:pt>
                <c:pt idx="1164">
                  <c:v>2017-03-30</c:v>
                </c:pt>
                <c:pt idx="1165">
                  <c:v>2017-03-31</c:v>
                </c:pt>
                <c:pt idx="1166">
                  <c:v>2017-04-03</c:v>
                </c:pt>
                <c:pt idx="1167">
                  <c:v>2017-04-04</c:v>
                </c:pt>
                <c:pt idx="1168">
                  <c:v>2017-04-05</c:v>
                </c:pt>
                <c:pt idx="1169">
                  <c:v>2017-04-06</c:v>
                </c:pt>
                <c:pt idx="1170">
                  <c:v>2017-04-07</c:v>
                </c:pt>
                <c:pt idx="1171">
                  <c:v>2017-04-10</c:v>
                </c:pt>
                <c:pt idx="1172">
                  <c:v>2017-04-11</c:v>
                </c:pt>
                <c:pt idx="1173">
                  <c:v>2017-04-12</c:v>
                </c:pt>
                <c:pt idx="1174">
                  <c:v>2017-04-13</c:v>
                </c:pt>
                <c:pt idx="1175">
                  <c:v>2017-04-17</c:v>
                </c:pt>
                <c:pt idx="1176">
                  <c:v>2017-04-18</c:v>
                </c:pt>
                <c:pt idx="1177">
                  <c:v>2017-04-19</c:v>
                </c:pt>
                <c:pt idx="1178">
                  <c:v>2017-04-20</c:v>
                </c:pt>
                <c:pt idx="1179">
                  <c:v>2017-04-21</c:v>
                </c:pt>
                <c:pt idx="1180">
                  <c:v>2017-04-24</c:v>
                </c:pt>
                <c:pt idx="1181">
                  <c:v>2017-04-25</c:v>
                </c:pt>
                <c:pt idx="1182">
                  <c:v>2017-04-26</c:v>
                </c:pt>
                <c:pt idx="1183">
                  <c:v>2017-04-27</c:v>
                </c:pt>
                <c:pt idx="1184">
                  <c:v>2017-04-28</c:v>
                </c:pt>
                <c:pt idx="1185">
                  <c:v>2017-05-01</c:v>
                </c:pt>
                <c:pt idx="1186">
                  <c:v>2017-05-02</c:v>
                </c:pt>
                <c:pt idx="1187">
                  <c:v>2017-05-03</c:v>
                </c:pt>
                <c:pt idx="1188">
                  <c:v>2017-05-04</c:v>
                </c:pt>
                <c:pt idx="1189">
                  <c:v>2017-05-05</c:v>
                </c:pt>
                <c:pt idx="1190">
                  <c:v>2017-05-08</c:v>
                </c:pt>
                <c:pt idx="1191">
                  <c:v>2017-05-09</c:v>
                </c:pt>
                <c:pt idx="1192">
                  <c:v>2017-05-10</c:v>
                </c:pt>
                <c:pt idx="1193">
                  <c:v>2017-05-11</c:v>
                </c:pt>
                <c:pt idx="1194">
                  <c:v>2017-05-12</c:v>
                </c:pt>
                <c:pt idx="1195">
                  <c:v>2017-05-15</c:v>
                </c:pt>
                <c:pt idx="1196">
                  <c:v>2017-05-16</c:v>
                </c:pt>
                <c:pt idx="1197">
                  <c:v>2017-05-17</c:v>
                </c:pt>
                <c:pt idx="1198">
                  <c:v>2017-05-18</c:v>
                </c:pt>
                <c:pt idx="1199">
                  <c:v>2017-05-19</c:v>
                </c:pt>
                <c:pt idx="1200">
                  <c:v>2017-05-22</c:v>
                </c:pt>
                <c:pt idx="1201">
                  <c:v>2017-05-23</c:v>
                </c:pt>
                <c:pt idx="1202">
                  <c:v>2017-05-24</c:v>
                </c:pt>
                <c:pt idx="1203">
                  <c:v>2017-05-25</c:v>
                </c:pt>
                <c:pt idx="1204">
                  <c:v>2017-05-26</c:v>
                </c:pt>
                <c:pt idx="1205">
                  <c:v>2017-05-30</c:v>
                </c:pt>
                <c:pt idx="1206">
                  <c:v>2017-05-31</c:v>
                </c:pt>
                <c:pt idx="1207">
                  <c:v>2017-06-01</c:v>
                </c:pt>
                <c:pt idx="1208">
                  <c:v>2017-06-02</c:v>
                </c:pt>
                <c:pt idx="1209">
                  <c:v>2017-06-05</c:v>
                </c:pt>
                <c:pt idx="1210">
                  <c:v>2017-06-06</c:v>
                </c:pt>
                <c:pt idx="1211">
                  <c:v>2017-06-07</c:v>
                </c:pt>
                <c:pt idx="1212">
                  <c:v>2017-06-08</c:v>
                </c:pt>
                <c:pt idx="1213">
                  <c:v>2017-06-09</c:v>
                </c:pt>
                <c:pt idx="1214">
                  <c:v>2017-06-12</c:v>
                </c:pt>
                <c:pt idx="1215">
                  <c:v>2017-06-13</c:v>
                </c:pt>
                <c:pt idx="1216">
                  <c:v>2017-06-14</c:v>
                </c:pt>
                <c:pt idx="1217">
                  <c:v>2017-06-15</c:v>
                </c:pt>
                <c:pt idx="1218">
                  <c:v>2017-06-16</c:v>
                </c:pt>
                <c:pt idx="1219">
                  <c:v>2017-06-19</c:v>
                </c:pt>
                <c:pt idx="1220">
                  <c:v>2017-06-20</c:v>
                </c:pt>
                <c:pt idx="1221">
                  <c:v>2017-06-21</c:v>
                </c:pt>
                <c:pt idx="1222">
                  <c:v>2017-06-22</c:v>
                </c:pt>
                <c:pt idx="1223">
                  <c:v>2017-06-23</c:v>
                </c:pt>
                <c:pt idx="1224">
                  <c:v>2017-06-26</c:v>
                </c:pt>
                <c:pt idx="1225">
                  <c:v>2017-06-27</c:v>
                </c:pt>
                <c:pt idx="1226">
                  <c:v>2017-06-28</c:v>
                </c:pt>
                <c:pt idx="1227">
                  <c:v>2017-06-29</c:v>
                </c:pt>
                <c:pt idx="1228">
                  <c:v>2017-06-30</c:v>
                </c:pt>
                <c:pt idx="1229">
                  <c:v>2017-07-03</c:v>
                </c:pt>
                <c:pt idx="1230">
                  <c:v>2017-07-05</c:v>
                </c:pt>
                <c:pt idx="1231">
                  <c:v>2017-07-06</c:v>
                </c:pt>
                <c:pt idx="1232">
                  <c:v>2017-07-07</c:v>
                </c:pt>
                <c:pt idx="1233">
                  <c:v>2017-07-10</c:v>
                </c:pt>
                <c:pt idx="1234">
                  <c:v>2017-07-11</c:v>
                </c:pt>
                <c:pt idx="1235">
                  <c:v>2017-07-12</c:v>
                </c:pt>
                <c:pt idx="1236">
                  <c:v>2017-07-13</c:v>
                </c:pt>
                <c:pt idx="1237">
                  <c:v>2017-07-14</c:v>
                </c:pt>
                <c:pt idx="1238">
                  <c:v>2017-07-17</c:v>
                </c:pt>
                <c:pt idx="1239">
                  <c:v>2017-07-18</c:v>
                </c:pt>
                <c:pt idx="1240">
                  <c:v>2017-07-19</c:v>
                </c:pt>
                <c:pt idx="1241">
                  <c:v>2017-07-20</c:v>
                </c:pt>
                <c:pt idx="1242">
                  <c:v>2017-07-21</c:v>
                </c:pt>
                <c:pt idx="1243">
                  <c:v>2017-07-24</c:v>
                </c:pt>
                <c:pt idx="1244">
                  <c:v>2017-07-25</c:v>
                </c:pt>
                <c:pt idx="1245">
                  <c:v>2017-07-26</c:v>
                </c:pt>
                <c:pt idx="1246">
                  <c:v>2017-07-27</c:v>
                </c:pt>
                <c:pt idx="1247">
                  <c:v>2017-07-28</c:v>
                </c:pt>
                <c:pt idx="1248">
                  <c:v>2017-07-31</c:v>
                </c:pt>
                <c:pt idx="1249">
                  <c:v>2017-08-01</c:v>
                </c:pt>
                <c:pt idx="1250">
                  <c:v>2017-08-02</c:v>
                </c:pt>
                <c:pt idx="1251">
                  <c:v>2017-08-03</c:v>
                </c:pt>
                <c:pt idx="1252">
                  <c:v>2017-08-04</c:v>
                </c:pt>
                <c:pt idx="1253">
                  <c:v>2017-08-07</c:v>
                </c:pt>
                <c:pt idx="1254">
                  <c:v>2017-08-08</c:v>
                </c:pt>
                <c:pt idx="1255">
                  <c:v>2017-08-09</c:v>
                </c:pt>
                <c:pt idx="1256">
                  <c:v>2017-08-10</c:v>
                </c:pt>
                <c:pt idx="1257">
                  <c:v>2017-08-11</c:v>
                </c:pt>
                <c:pt idx="1258">
                  <c:v>2017-08-14</c:v>
                </c:pt>
                <c:pt idx="1259">
                  <c:v>2017-08-15</c:v>
                </c:pt>
                <c:pt idx="1260">
                  <c:v>2017-08-16</c:v>
                </c:pt>
                <c:pt idx="1261">
                  <c:v>2017-08-17</c:v>
                </c:pt>
                <c:pt idx="1262">
                  <c:v>2017-08-18</c:v>
                </c:pt>
                <c:pt idx="1263">
                  <c:v>2017-08-21</c:v>
                </c:pt>
                <c:pt idx="1264">
                  <c:v>2017-08-22</c:v>
                </c:pt>
                <c:pt idx="1265">
                  <c:v>2017-08-23</c:v>
                </c:pt>
                <c:pt idx="1266">
                  <c:v>2017-08-24</c:v>
                </c:pt>
                <c:pt idx="1267">
                  <c:v>2017-08-25</c:v>
                </c:pt>
                <c:pt idx="1268">
                  <c:v>2017-08-28</c:v>
                </c:pt>
                <c:pt idx="1269">
                  <c:v>2017-08-29</c:v>
                </c:pt>
                <c:pt idx="1270">
                  <c:v>2017-08-30</c:v>
                </c:pt>
                <c:pt idx="1271">
                  <c:v>2017-08-31</c:v>
                </c:pt>
                <c:pt idx="1272">
                  <c:v>2017-09-01</c:v>
                </c:pt>
                <c:pt idx="1273">
                  <c:v>2017-09-05</c:v>
                </c:pt>
                <c:pt idx="1274">
                  <c:v>2017-09-06</c:v>
                </c:pt>
                <c:pt idx="1275">
                  <c:v>2017-09-07</c:v>
                </c:pt>
                <c:pt idx="1276">
                  <c:v>2017-09-08</c:v>
                </c:pt>
                <c:pt idx="1277">
                  <c:v>2017-09-11</c:v>
                </c:pt>
                <c:pt idx="1278">
                  <c:v>2017-09-12</c:v>
                </c:pt>
                <c:pt idx="1279">
                  <c:v>2017-09-13</c:v>
                </c:pt>
                <c:pt idx="1280">
                  <c:v>2017-09-14</c:v>
                </c:pt>
                <c:pt idx="1281">
                  <c:v>2017-09-15</c:v>
                </c:pt>
                <c:pt idx="1282">
                  <c:v>2017-09-18</c:v>
                </c:pt>
                <c:pt idx="1283">
                  <c:v>2017-09-19</c:v>
                </c:pt>
                <c:pt idx="1284">
                  <c:v>2017-09-20</c:v>
                </c:pt>
                <c:pt idx="1285">
                  <c:v>2017-09-21</c:v>
                </c:pt>
                <c:pt idx="1286">
                  <c:v>2017-09-22</c:v>
                </c:pt>
                <c:pt idx="1287">
                  <c:v>2017-09-25</c:v>
                </c:pt>
                <c:pt idx="1288">
                  <c:v>2017-09-26</c:v>
                </c:pt>
                <c:pt idx="1289">
                  <c:v>2017-09-27</c:v>
                </c:pt>
                <c:pt idx="1290">
                  <c:v>2017-09-28</c:v>
                </c:pt>
                <c:pt idx="1291">
                  <c:v>2017-09-29</c:v>
                </c:pt>
                <c:pt idx="1292">
                  <c:v>2017-10-02</c:v>
                </c:pt>
                <c:pt idx="1293">
                  <c:v>2017-10-03</c:v>
                </c:pt>
                <c:pt idx="1294">
                  <c:v>2017-10-04</c:v>
                </c:pt>
                <c:pt idx="1295">
                  <c:v>2017-10-05</c:v>
                </c:pt>
                <c:pt idx="1296">
                  <c:v>2017-10-06</c:v>
                </c:pt>
                <c:pt idx="1297">
                  <c:v>2017-10-09</c:v>
                </c:pt>
                <c:pt idx="1298">
                  <c:v>2017-10-10</c:v>
                </c:pt>
                <c:pt idx="1299">
                  <c:v>2017-10-11</c:v>
                </c:pt>
                <c:pt idx="1300">
                  <c:v>2017-10-12</c:v>
                </c:pt>
                <c:pt idx="1301">
                  <c:v>2017-10-13</c:v>
                </c:pt>
                <c:pt idx="1302">
                  <c:v>2017-10-16</c:v>
                </c:pt>
                <c:pt idx="1303">
                  <c:v>2017-10-17</c:v>
                </c:pt>
                <c:pt idx="1304">
                  <c:v>2017-10-18</c:v>
                </c:pt>
                <c:pt idx="1305">
                  <c:v>2017-10-19</c:v>
                </c:pt>
                <c:pt idx="1306">
                  <c:v>2017-10-20</c:v>
                </c:pt>
                <c:pt idx="1307">
                  <c:v>2017-10-23</c:v>
                </c:pt>
                <c:pt idx="1308">
                  <c:v>2017-10-24</c:v>
                </c:pt>
                <c:pt idx="1309">
                  <c:v>2017-10-25</c:v>
                </c:pt>
                <c:pt idx="1310">
                  <c:v>2017-10-26</c:v>
                </c:pt>
                <c:pt idx="1311">
                  <c:v>2017-10-27</c:v>
                </c:pt>
                <c:pt idx="1312">
                  <c:v>2017-10-30</c:v>
                </c:pt>
                <c:pt idx="1313">
                  <c:v>2017-10-31</c:v>
                </c:pt>
                <c:pt idx="1314">
                  <c:v>2017-11-01</c:v>
                </c:pt>
                <c:pt idx="1315">
                  <c:v>2017-11-02</c:v>
                </c:pt>
                <c:pt idx="1316">
                  <c:v>2017-11-03</c:v>
                </c:pt>
                <c:pt idx="1317">
                  <c:v>2017-11-06</c:v>
                </c:pt>
                <c:pt idx="1318">
                  <c:v>2017-11-07</c:v>
                </c:pt>
                <c:pt idx="1319">
                  <c:v>2017-11-08</c:v>
                </c:pt>
                <c:pt idx="1320">
                  <c:v>2017-11-09</c:v>
                </c:pt>
                <c:pt idx="1321">
                  <c:v>2017-11-10</c:v>
                </c:pt>
                <c:pt idx="1322">
                  <c:v>2017-11-13</c:v>
                </c:pt>
                <c:pt idx="1323">
                  <c:v>2017-11-14</c:v>
                </c:pt>
                <c:pt idx="1324">
                  <c:v>2017-11-15</c:v>
                </c:pt>
                <c:pt idx="1325">
                  <c:v>2017-11-16</c:v>
                </c:pt>
                <c:pt idx="1326">
                  <c:v>2017-11-17</c:v>
                </c:pt>
                <c:pt idx="1327">
                  <c:v>2017-11-20</c:v>
                </c:pt>
                <c:pt idx="1328">
                  <c:v>2017-11-21</c:v>
                </c:pt>
                <c:pt idx="1329">
                  <c:v>2017-11-22</c:v>
                </c:pt>
                <c:pt idx="1330">
                  <c:v>2017-11-24</c:v>
                </c:pt>
                <c:pt idx="1331">
                  <c:v>2017-11-27</c:v>
                </c:pt>
                <c:pt idx="1332">
                  <c:v>2017-11-28</c:v>
                </c:pt>
                <c:pt idx="1333">
                  <c:v>2017-11-29</c:v>
                </c:pt>
                <c:pt idx="1334">
                  <c:v>2017-11-30</c:v>
                </c:pt>
                <c:pt idx="1335">
                  <c:v>2017-12-01</c:v>
                </c:pt>
                <c:pt idx="1336">
                  <c:v>2017-12-04</c:v>
                </c:pt>
                <c:pt idx="1337">
                  <c:v>2017-12-05</c:v>
                </c:pt>
                <c:pt idx="1338">
                  <c:v>2017-12-06</c:v>
                </c:pt>
                <c:pt idx="1339">
                  <c:v>2017-12-07</c:v>
                </c:pt>
                <c:pt idx="1340">
                  <c:v>2017-12-08</c:v>
                </c:pt>
                <c:pt idx="1341">
                  <c:v>2017-12-11</c:v>
                </c:pt>
                <c:pt idx="1342">
                  <c:v>2017-12-12</c:v>
                </c:pt>
                <c:pt idx="1343">
                  <c:v>2017-12-13</c:v>
                </c:pt>
                <c:pt idx="1344">
                  <c:v>2017-12-14</c:v>
                </c:pt>
                <c:pt idx="1345">
                  <c:v>2017-12-15</c:v>
                </c:pt>
                <c:pt idx="1346">
                  <c:v>2017-12-18</c:v>
                </c:pt>
                <c:pt idx="1347">
                  <c:v>2017-12-19</c:v>
                </c:pt>
                <c:pt idx="1348">
                  <c:v>2017-12-20</c:v>
                </c:pt>
                <c:pt idx="1349">
                  <c:v>2017-12-21</c:v>
                </c:pt>
                <c:pt idx="1350">
                  <c:v>2017-12-22</c:v>
                </c:pt>
                <c:pt idx="1351">
                  <c:v>2017-12-26</c:v>
                </c:pt>
                <c:pt idx="1352">
                  <c:v>2017-12-27</c:v>
                </c:pt>
                <c:pt idx="1353">
                  <c:v>2017-12-28</c:v>
                </c:pt>
                <c:pt idx="1354">
                  <c:v>2017-12-29</c:v>
                </c:pt>
                <c:pt idx="1355">
                  <c:v>2018-01-02</c:v>
                </c:pt>
                <c:pt idx="1356">
                  <c:v>2018-01-03</c:v>
                </c:pt>
                <c:pt idx="1357">
                  <c:v>2018-01-04</c:v>
                </c:pt>
                <c:pt idx="1358">
                  <c:v>2018-01-05</c:v>
                </c:pt>
                <c:pt idx="1359">
                  <c:v>2018-01-08</c:v>
                </c:pt>
                <c:pt idx="1360">
                  <c:v>2018-01-09</c:v>
                </c:pt>
                <c:pt idx="1361">
                  <c:v>2018-01-10</c:v>
                </c:pt>
                <c:pt idx="1362">
                  <c:v>2018-01-11</c:v>
                </c:pt>
                <c:pt idx="1363">
                  <c:v>2018-01-12</c:v>
                </c:pt>
                <c:pt idx="1364">
                  <c:v>2018-01-16</c:v>
                </c:pt>
                <c:pt idx="1365">
                  <c:v>2018-01-17</c:v>
                </c:pt>
                <c:pt idx="1366">
                  <c:v>2018-01-18</c:v>
                </c:pt>
                <c:pt idx="1367">
                  <c:v>2018-01-19</c:v>
                </c:pt>
                <c:pt idx="1368">
                  <c:v>2018-01-22</c:v>
                </c:pt>
                <c:pt idx="1369">
                  <c:v>2018-01-23</c:v>
                </c:pt>
                <c:pt idx="1370">
                  <c:v>2018-01-24</c:v>
                </c:pt>
                <c:pt idx="1371">
                  <c:v>2018-01-25</c:v>
                </c:pt>
                <c:pt idx="1372">
                  <c:v>2018-01-26</c:v>
                </c:pt>
                <c:pt idx="1373">
                  <c:v>2018-01-29</c:v>
                </c:pt>
                <c:pt idx="1374">
                  <c:v>2018-01-30</c:v>
                </c:pt>
                <c:pt idx="1375">
                  <c:v>2018-01-31</c:v>
                </c:pt>
                <c:pt idx="1376">
                  <c:v>2018-02-01</c:v>
                </c:pt>
                <c:pt idx="1377">
                  <c:v>2018-02-02</c:v>
                </c:pt>
                <c:pt idx="1378">
                  <c:v>2018-02-05</c:v>
                </c:pt>
                <c:pt idx="1379">
                  <c:v>2018-02-06</c:v>
                </c:pt>
                <c:pt idx="1380">
                  <c:v>2018-02-07</c:v>
                </c:pt>
                <c:pt idx="1381">
                  <c:v>2018-02-08</c:v>
                </c:pt>
                <c:pt idx="1382">
                  <c:v>2018-02-09</c:v>
                </c:pt>
                <c:pt idx="1383">
                  <c:v>2018-02-12</c:v>
                </c:pt>
                <c:pt idx="1384">
                  <c:v>2018-02-13</c:v>
                </c:pt>
                <c:pt idx="1385">
                  <c:v>2018-02-14</c:v>
                </c:pt>
                <c:pt idx="1386">
                  <c:v>2018-02-15</c:v>
                </c:pt>
                <c:pt idx="1387">
                  <c:v>2018-02-16</c:v>
                </c:pt>
                <c:pt idx="1388">
                  <c:v>2018-02-20</c:v>
                </c:pt>
                <c:pt idx="1389">
                  <c:v>2018-02-21</c:v>
                </c:pt>
                <c:pt idx="1390">
                  <c:v>2018-02-22</c:v>
                </c:pt>
                <c:pt idx="1391">
                  <c:v>2018-02-23</c:v>
                </c:pt>
                <c:pt idx="1392">
                  <c:v>2018-02-26</c:v>
                </c:pt>
                <c:pt idx="1393">
                  <c:v>2018-02-27</c:v>
                </c:pt>
                <c:pt idx="1394">
                  <c:v>2018-02-28</c:v>
                </c:pt>
                <c:pt idx="1395">
                  <c:v>2018-03-01</c:v>
                </c:pt>
                <c:pt idx="1396">
                  <c:v>2018-03-02</c:v>
                </c:pt>
                <c:pt idx="1397">
                  <c:v>2018-03-05</c:v>
                </c:pt>
                <c:pt idx="1398">
                  <c:v>2018-03-06</c:v>
                </c:pt>
                <c:pt idx="1399">
                  <c:v>2018-03-07</c:v>
                </c:pt>
                <c:pt idx="1400">
                  <c:v>2018-03-08</c:v>
                </c:pt>
                <c:pt idx="1401">
                  <c:v>2018-03-09</c:v>
                </c:pt>
                <c:pt idx="1402">
                  <c:v>2018-03-12</c:v>
                </c:pt>
                <c:pt idx="1403">
                  <c:v>2018-03-13</c:v>
                </c:pt>
                <c:pt idx="1404">
                  <c:v>2018-03-14</c:v>
                </c:pt>
                <c:pt idx="1405">
                  <c:v>2018-03-15</c:v>
                </c:pt>
                <c:pt idx="1406">
                  <c:v>2018-03-16</c:v>
                </c:pt>
                <c:pt idx="1407">
                  <c:v>2018-03-19</c:v>
                </c:pt>
                <c:pt idx="1408">
                  <c:v>2018-03-20</c:v>
                </c:pt>
                <c:pt idx="1409">
                  <c:v>2018-03-21</c:v>
                </c:pt>
                <c:pt idx="1410">
                  <c:v>2018-03-22</c:v>
                </c:pt>
                <c:pt idx="1411">
                  <c:v>2018-03-23</c:v>
                </c:pt>
                <c:pt idx="1412">
                  <c:v>2018-03-26</c:v>
                </c:pt>
                <c:pt idx="1413">
                  <c:v>2018-03-27</c:v>
                </c:pt>
                <c:pt idx="1414">
                  <c:v>2018-03-28</c:v>
                </c:pt>
                <c:pt idx="1415">
                  <c:v>2018-03-29</c:v>
                </c:pt>
                <c:pt idx="1416">
                  <c:v>2018-04-02</c:v>
                </c:pt>
                <c:pt idx="1417">
                  <c:v>2018-04-03</c:v>
                </c:pt>
                <c:pt idx="1418">
                  <c:v>2018-04-04</c:v>
                </c:pt>
                <c:pt idx="1419">
                  <c:v>2018-04-05</c:v>
                </c:pt>
                <c:pt idx="1420">
                  <c:v>2018-04-06</c:v>
                </c:pt>
                <c:pt idx="1421">
                  <c:v>2018-04-09</c:v>
                </c:pt>
                <c:pt idx="1422">
                  <c:v>2018-04-10</c:v>
                </c:pt>
                <c:pt idx="1423">
                  <c:v>2018-04-11</c:v>
                </c:pt>
                <c:pt idx="1424">
                  <c:v>2018-04-12</c:v>
                </c:pt>
                <c:pt idx="1425">
                  <c:v>2018-04-13</c:v>
                </c:pt>
                <c:pt idx="1426">
                  <c:v>2018-04-16</c:v>
                </c:pt>
                <c:pt idx="1427">
                  <c:v>2018-04-17</c:v>
                </c:pt>
                <c:pt idx="1428">
                  <c:v>2018-04-18</c:v>
                </c:pt>
                <c:pt idx="1429">
                  <c:v>2018-04-19</c:v>
                </c:pt>
                <c:pt idx="1430">
                  <c:v>2018-04-20</c:v>
                </c:pt>
                <c:pt idx="1431">
                  <c:v>2018-04-23</c:v>
                </c:pt>
                <c:pt idx="1432">
                  <c:v>2018-04-24</c:v>
                </c:pt>
                <c:pt idx="1433">
                  <c:v>2018-04-25</c:v>
                </c:pt>
                <c:pt idx="1434">
                  <c:v>2018-04-26</c:v>
                </c:pt>
                <c:pt idx="1435">
                  <c:v>2018-04-27</c:v>
                </c:pt>
                <c:pt idx="1436">
                  <c:v>2018-04-30</c:v>
                </c:pt>
                <c:pt idx="1437">
                  <c:v>2018-05-01</c:v>
                </c:pt>
                <c:pt idx="1438">
                  <c:v>2018-05-02</c:v>
                </c:pt>
                <c:pt idx="1439">
                  <c:v>2018-05-03</c:v>
                </c:pt>
                <c:pt idx="1440">
                  <c:v>2018-05-04</c:v>
                </c:pt>
                <c:pt idx="1441">
                  <c:v>2018-05-07</c:v>
                </c:pt>
                <c:pt idx="1442">
                  <c:v>2018-05-08</c:v>
                </c:pt>
                <c:pt idx="1443">
                  <c:v>2018-05-09</c:v>
                </c:pt>
                <c:pt idx="1444">
                  <c:v>2018-05-10</c:v>
                </c:pt>
                <c:pt idx="1445">
                  <c:v>2018-05-11</c:v>
                </c:pt>
                <c:pt idx="1446">
                  <c:v>2018-05-14</c:v>
                </c:pt>
                <c:pt idx="1447">
                  <c:v>2018-05-15</c:v>
                </c:pt>
                <c:pt idx="1448">
                  <c:v>2018-05-16</c:v>
                </c:pt>
                <c:pt idx="1449">
                  <c:v>2018-05-17</c:v>
                </c:pt>
                <c:pt idx="1450">
                  <c:v>2018-05-18</c:v>
                </c:pt>
                <c:pt idx="1451">
                  <c:v>2018-05-21</c:v>
                </c:pt>
                <c:pt idx="1452">
                  <c:v>2018-05-22</c:v>
                </c:pt>
                <c:pt idx="1453">
                  <c:v>2018-05-23</c:v>
                </c:pt>
                <c:pt idx="1454">
                  <c:v>2018-05-24</c:v>
                </c:pt>
                <c:pt idx="1455">
                  <c:v>2018-05-25</c:v>
                </c:pt>
                <c:pt idx="1456">
                  <c:v>2018-05-29</c:v>
                </c:pt>
                <c:pt idx="1457">
                  <c:v>2018-05-30</c:v>
                </c:pt>
                <c:pt idx="1458">
                  <c:v>2018-05-31</c:v>
                </c:pt>
                <c:pt idx="1459">
                  <c:v>2018-06-01</c:v>
                </c:pt>
                <c:pt idx="1460">
                  <c:v>2018-06-04</c:v>
                </c:pt>
                <c:pt idx="1461">
                  <c:v>2018-06-05</c:v>
                </c:pt>
                <c:pt idx="1462">
                  <c:v>2018-06-06</c:v>
                </c:pt>
                <c:pt idx="1463">
                  <c:v>2018-06-07</c:v>
                </c:pt>
                <c:pt idx="1464">
                  <c:v>2018-06-08</c:v>
                </c:pt>
                <c:pt idx="1465">
                  <c:v>2018-06-11</c:v>
                </c:pt>
                <c:pt idx="1466">
                  <c:v>2018-06-12</c:v>
                </c:pt>
                <c:pt idx="1467">
                  <c:v>2018-06-13</c:v>
                </c:pt>
                <c:pt idx="1468">
                  <c:v>2018-06-14</c:v>
                </c:pt>
                <c:pt idx="1469">
                  <c:v>2018-06-15</c:v>
                </c:pt>
                <c:pt idx="1470">
                  <c:v>2018-06-18</c:v>
                </c:pt>
                <c:pt idx="1471">
                  <c:v>2018-06-19</c:v>
                </c:pt>
                <c:pt idx="1472">
                  <c:v>2018-06-20</c:v>
                </c:pt>
                <c:pt idx="1473">
                  <c:v>2018-06-21</c:v>
                </c:pt>
                <c:pt idx="1474">
                  <c:v>2018-06-22</c:v>
                </c:pt>
                <c:pt idx="1475">
                  <c:v>2018-06-25</c:v>
                </c:pt>
                <c:pt idx="1476">
                  <c:v>2018-06-26</c:v>
                </c:pt>
                <c:pt idx="1477">
                  <c:v>2018-06-27</c:v>
                </c:pt>
                <c:pt idx="1478">
                  <c:v>2018-06-28</c:v>
                </c:pt>
                <c:pt idx="1479">
                  <c:v>2018-06-29</c:v>
                </c:pt>
                <c:pt idx="1480">
                  <c:v>2018-07-02</c:v>
                </c:pt>
                <c:pt idx="1481">
                  <c:v>2018-07-03</c:v>
                </c:pt>
                <c:pt idx="1482">
                  <c:v>2018-07-05</c:v>
                </c:pt>
                <c:pt idx="1483">
                  <c:v>2018-07-06</c:v>
                </c:pt>
                <c:pt idx="1484">
                  <c:v>2018-07-09</c:v>
                </c:pt>
                <c:pt idx="1485">
                  <c:v>2018-07-10</c:v>
                </c:pt>
                <c:pt idx="1486">
                  <c:v>2018-07-11</c:v>
                </c:pt>
                <c:pt idx="1487">
                  <c:v>2018-07-12</c:v>
                </c:pt>
                <c:pt idx="1488">
                  <c:v>2018-07-13</c:v>
                </c:pt>
                <c:pt idx="1489">
                  <c:v>2018-07-16</c:v>
                </c:pt>
                <c:pt idx="1490">
                  <c:v>2018-07-17</c:v>
                </c:pt>
                <c:pt idx="1491">
                  <c:v>2018-07-18</c:v>
                </c:pt>
                <c:pt idx="1492">
                  <c:v>2018-07-19</c:v>
                </c:pt>
                <c:pt idx="1493">
                  <c:v>2018-07-20</c:v>
                </c:pt>
                <c:pt idx="1494">
                  <c:v>2018-07-23</c:v>
                </c:pt>
                <c:pt idx="1495">
                  <c:v>2018-07-24</c:v>
                </c:pt>
                <c:pt idx="1496">
                  <c:v>2018-07-25</c:v>
                </c:pt>
                <c:pt idx="1497">
                  <c:v>2018-07-26</c:v>
                </c:pt>
                <c:pt idx="1498">
                  <c:v>2018-07-27</c:v>
                </c:pt>
                <c:pt idx="1499">
                  <c:v>2018-07-30</c:v>
                </c:pt>
                <c:pt idx="1500">
                  <c:v>2018-07-31</c:v>
                </c:pt>
                <c:pt idx="1501">
                  <c:v>2018-08-01</c:v>
                </c:pt>
                <c:pt idx="1502">
                  <c:v>2018-08-02</c:v>
                </c:pt>
                <c:pt idx="1503">
                  <c:v>2018-08-03</c:v>
                </c:pt>
                <c:pt idx="1504">
                  <c:v>2018-08-06</c:v>
                </c:pt>
                <c:pt idx="1505">
                  <c:v>2018-08-07</c:v>
                </c:pt>
                <c:pt idx="1506">
                  <c:v>2018-08-08</c:v>
                </c:pt>
                <c:pt idx="1507">
                  <c:v>2018-08-09</c:v>
                </c:pt>
                <c:pt idx="1508">
                  <c:v>2018-08-10</c:v>
                </c:pt>
                <c:pt idx="1509">
                  <c:v>2018-08-13</c:v>
                </c:pt>
                <c:pt idx="1510">
                  <c:v>2018-08-14</c:v>
                </c:pt>
                <c:pt idx="1511">
                  <c:v>2018-08-15</c:v>
                </c:pt>
                <c:pt idx="1512">
                  <c:v>2018-08-16</c:v>
                </c:pt>
                <c:pt idx="1513">
                  <c:v>2018-08-17</c:v>
                </c:pt>
                <c:pt idx="1514">
                  <c:v>2018-08-20</c:v>
                </c:pt>
                <c:pt idx="1515">
                  <c:v>2018-08-21</c:v>
                </c:pt>
                <c:pt idx="1516">
                  <c:v>2018-08-22</c:v>
                </c:pt>
                <c:pt idx="1517">
                  <c:v>2018-08-23</c:v>
                </c:pt>
                <c:pt idx="1518">
                  <c:v>2018-08-24</c:v>
                </c:pt>
                <c:pt idx="1519">
                  <c:v>2018-08-27</c:v>
                </c:pt>
                <c:pt idx="1520">
                  <c:v>2018-08-28</c:v>
                </c:pt>
                <c:pt idx="1521">
                  <c:v>2018-08-29</c:v>
                </c:pt>
                <c:pt idx="1522">
                  <c:v>2018-08-30</c:v>
                </c:pt>
                <c:pt idx="1523">
                  <c:v>2018-08-31</c:v>
                </c:pt>
                <c:pt idx="1524">
                  <c:v>2018-09-04</c:v>
                </c:pt>
                <c:pt idx="1525">
                  <c:v>2018-09-05</c:v>
                </c:pt>
                <c:pt idx="1526">
                  <c:v>2018-09-06</c:v>
                </c:pt>
                <c:pt idx="1527">
                  <c:v>2018-09-07</c:v>
                </c:pt>
                <c:pt idx="1528">
                  <c:v>2018-09-10</c:v>
                </c:pt>
                <c:pt idx="1529">
                  <c:v>2018-09-11</c:v>
                </c:pt>
                <c:pt idx="1530">
                  <c:v>2018-09-12</c:v>
                </c:pt>
                <c:pt idx="1531">
                  <c:v>2018-09-13</c:v>
                </c:pt>
                <c:pt idx="1532">
                  <c:v>2018-09-14</c:v>
                </c:pt>
                <c:pt idx="1533">
                  <c:v>2018-09-17</c:v>
                </c:pt>
                <c:pt idx="1534">
                  <c:v>2018-09-18</c:v>
                </c:pt>
                <c:pt idx="1535">
                  <c:v>2018-09-19</c:v>
                </c:pt>
                <c:pt idx="1536">
                  <c:v>2018-09-20</c:v>
                </c:pt>
                <c:pt idx="1537">
                  <c:v>2018-09-21</c:v>
                </c:pt>
                <c:pt idx="1538">
                  <c:v>2018-09-24</c:v>
                </c:pt>
                <c:pt idx="1539">
                  <c:v>2018-09-25</c:v>
                </c:pt>
                <c:pt idx="1540">
                  <c:v>2018-09-26</c:v>
                </c:pt>
                <c:pt idx="1541">
                  <c:v>2018-09-27</c:v>
                </c:pt>
                <c:pt idx="1542">
                  <c:v>2018-09-28</c:v>
                </c:pt>
                <c:pt idx="1543">
                  <c:v>2018-10-01</c:v>
                </c:pt>
                <c:pt idx="1544">
                  <c:v>2018-10-02</c:v>
                </c:pt>
                <c:pt idx="1545">
                  <c:v>2018-10-03</c:v>
                </c:pt>
                <c:pt idx="1546">
                  <c:v>2018-10-04</c:v>
                </c:pt>
                <c:pt idx="1547">
                  <c:v>2018-10-05</c:v>
                </c:pt>
                <c:pt idx="1548">
                  <c:v>2018-10-08</c:v>
                </c:pt>
                <c:pt idx="1549">
                  <c:v>2018-10-09</c:v>
                </c:pt>
                <c:pt idx="1550">
                  <c:v>2018-10-10</c:v>
                </c:pt>
                <c:pt idx="1551">
                  <c:v>2018-10-11</c:v>
                </c:pt>
                <c:pt idx="1552">
                  <c:v>2018-10-12</c:v>
                </c:pt>
                <c:pt idx="1553">
                  <c:v>2018-10-15</c:v>
                </c:pt>
                <c:pt idx="1554">
                  <c:v>2018-10-16</c:v>
                </c:pt>
                <c:pt idx="1555">
                  <c:v>2018-10-17</c:v>
                </c:pt>
                <c:pt idx="1556">
                  <c:v>2018-10-18</c:v>
                </c:pt>
                <c:pt idx="1557">
                  <c:v>2018-10-19</c:v>
                </c:pt>
                <c:pt idx="1558">
                  <c:v>2018-10-22</c:v>
                </c:pt>
                <c:pt idx="1559">
                  <c:v>2018-10-23</c:v>
                </c:pt>
                <c:pt idx="1560">
                  <c:v>2018-10-24</c:v>
                </c:pt>
                <c:pt idx="1561">
                  <c:v>2018-10-25</c:v>
                </c:pt>
                <c:pt idx="1562">
                  <c:v>2018-10-26</c:v>
                </c:pt>
                <c:pt idx="1563">
                  <c:v>2018-10-29</c:v>
                </c:pt>
                <c:pt idx="1564">
                  <c:v>2018-10-30</c:v>
                </c:pt>
                <c:pt idx="1565">
                  <c:v>2018-10-31</c:v>
                </c:pt>
                <c:pt idx="1566">
                  <c:v>2018-11-01</c:v>
                </c:pt>
                <c:pt idx="1567">
                  <c:v>2018-11-02</c:v>
                </c:pt>
                <c:pt idx="1568">
                  <c:v>2018-11-05</c:v>
                </c:pt>
                <c:pt idx="1569">
                  <c:v>2018-11-06</c:v>
                </c:pt>
                <c:pt idx="1570">
                  <c:v>2018-11-07</c:v>
                </c:pt>
                <c:pt idx="1571">
                  <c:v>2018-11-08</c:v>
                </c:pt>
                <c:pt idx="1572">
                  <c:v>2018-11-09</c:v>
                </c:pt>
                <c:pt idx="1573">
                  <c:v>2018-11-12</c:v>
                </c:pt>
                <c:pt idx="1574">
                  <c:v>2018-11-13</c:v>
                </c:pt>
                <c:pt idx="1575">
                  <c:v>2018-11-14</c:v>
                </c:pt>
                <c:pt idx="1576">
                  <c:v>2018-11-15</c:v>
                </c:pt>
                <c:pt idx="1577">
                  <c:v>2018-11-16</c:v>
                </c:pt>
                <c:pt idx="1578">
                  <c:v>2018-11-19</c:v>
                </c:pt>
                <c:pt idx="1579">
                  <c:v>2018-11-20</c:v>
                </c:pt>
                <c:pt idx="1580">
                  <c:v>2018-11-21</c:v>
                </c:pt>
                <c:pt idx="1581">
                  <c:v>2018-11-23</c:v>
                </c:pt>
                <c:pt idx="1582">
                  <c:v>2018-11-26</c:v>
                </c:pt>
                <c:pt idx="1583">
                  <c:v>2018-11-27</c:v>
                </c:pt>
                <c:pt idx="1584">
                  <c:v>2018-11-28</c:v>
                </c:pt>
                <c:pt idx="1585">
                  <c:v>2018-11-29</c:v>
                </c:pt>
                <c:pt idx="1586">
                  <c:v>2018-11-30</c:v>
                </c:pt>
                <c:pt idx="1587">
                  <c:v>2018-12-03</c:v>
                </c:pt>
                <c:pt idx="1588">
                  <c:v>2018-12-04</c:v>
                </c:pt>
                <c:pt idx="1589">
                  <c:v>2018-12-06</c:v>
                </c:pt>
                <c:pt idx="1590">
                  <c:v>2018-12-07</c:v>
                </c:pt>
                <c:pt idx="1591">
                  <c:v>2018-12-10</c:v>
                </c:pt>
                <c:pt idx="1592">
                  <c:v>2018-12-11</c:v>
                </c:pt>
                <c:pt idx="1593">
                  <c:v>2018-12-12</c:v>
                </c:pt>
                <c:pt idx="1594">
                  <c:v>2018-12-13</c:v>
                </c:pt>
                <c:pt idx="1595">
                  <c:v>2018-12-14</c:v>
                </c:pt>
                <c:pt idx="1596">
                  <c:v>2018-12-17</c:v>
                </c:pt>
                <c:pt idx="1597">
                  <c:v>2018-12-18</c:v>
                </c:pt>
                <c:pt idx="1598">
                  <c:v>2018-12-19</c:v>
                </c:pt>
                <c:pt idx="1599">
                  <c:v>2018-12-20</c:v>
                </c:pt>
                <c:pt idx="1600">
                  <c:v>2018-12-21</c:v>
                </c:pt>
                <c:pt idx="1601">
                  <c:v>2018-12-24</c:v>
                </c:pt>
                <c:pt idx="1602">
                  <c:v>2018-12-26</c:v>
                </c:pt>
                <c:pt idx="1603">
                  <c:v>2018-12-27</c:v>
                </c:pt>
                <c:pt idx="1604">
                  <c:v>2018-12-28</c:v>
                </c:pt>
                <c:pt idx="1605">
                  <c:v>2018-12-31</c:v>
                </c:pt>
                <c:pt idx="1606">
                  <c:v>2019-01-02</c:v>
                </c:pt>
                <c:pt idx="1607">
                  <c:v>2019-01-03</c:v>
                </c:pt>
                <c:pt idx="1608">
                  <c:v>2019-01-04</c:v>
                </c:pt>
                <c:pt idx="1609">
                  <c:v>2019-01-07</c:v>
                </c:pt>
                <c:pt idx="1610">
                  <c:v>2019-01-08</c:v>
                </c:pt>
                <c:pt idx="1611">
                  <c:v>2019-01-09</c:v>
                </c:pt>
                <c:pt idx="1612">
                  <c:v>2019-01-10</c:v>
                </c:pt>
                <c:pt idx="1613">
                  <c:v>2019-01-11</c:v>
                </c:pt>
                <c:pt idx="1614">
                  <c:v>2019-01-14</c:v>
                </c:pt>
                <c:pt idx="1615">
                  <c:v>2019-01-15</c:v>
                </c:pt>
                <c:pt idx="1616">
                  <c:v>2019-01-16</c:v>
                </c:pt>
                <c:pt idx="1617">
                  <c:v>2019-01-17</c:v>
                </c:pt>
                <c:pt idx="1618">
                  <c:v>2019-01-18</c:v>
                </c:pt>
                <c:pt idx="1619">
                  <c:v>2019-01-22</c:v>
                </c:pt>
                <c:pt idx="1620">
                  <c:v>2019-01-23</c:v>
                </c:pt>
                <c:pt idx="1621">
                  <c:v>2019-01-24</c:v>
                </c:pt>
                <c:pt idx="1622">
                  <c:v>2019-01-25</c:v>
                </c:pt>
                <c:pt idx="1623">
                  <c:v>2019-01-28</c:v>
                </c:pt>
                <c:pt idx="1624">
                  <c:v>2019-01-29</c:v>
                </c:pt>
                <c:pt idx="1625">
                  <c:v>2019-01-30</c:v>
                </c:pt>
                <c:pt idx="1626">
                  <c:v>2019-01-31</c:v>
                </c:pt>
                <c:pt idx="1627">
                  <c:v>2019-02-01</c:v>
                </c:pt>
                <c:pt idx="1628">
                  <c:v>2019-02-04</c:v>
                </c:pt>
                <c:pt idx="1629">
                  <c:v>2019-02-05</c:v>
                </c:pt>
                <c:pt idx="1630">
                  <c:v>2019-02-06</c:v>
                </c:pt>
                <c:pt idx="1631">
                  <c:v>2019-02-07</c:v>
                </c:pt>
                <c:pt idx="1632">
                  <c:v>2019-02-08</c:v>
                </c:pt>
                <c:pt idx="1633">
                  <c:v>2019-02-11</c:v>
                </c:pt>
                <c:pt idx="1634">
                  <c:v>2019-02-12</c:v>
                </c:pt>
                <c:pt idx="1635">
                  <c:v>2019-02-13</c:v>
                </c:pt>
                <c:pt idx="1636">
                  <c:v>2019-02-14</c:v>
                </c:pt>
                <c:pt idx="1637">
                  <c:v>2019-02-15</c:v>
                </c:pt>
                <c:pt idx="1638">
                  <c:v>2019-02-19</c:v>
                </c:pt>
                <c:pt idx="1639">
                  <c:v>2019-02-20</c:v>
                </c:pt>
                <c:pt idx="1640">
                  <c:v>2019-02-21</c:v>
                </c:pt>
                <c:pt idx="1641">
                  <c:v>2019-02-22</c:v>
                </c:pt>
                <c:pt idx="1642">
                  <c:v>2019-02-25</c:v>
                </c:pt>
                <c:pt idx="1643">
                  <c:v>2019-02-26</c:v>
                </c:pt>
                <c:pt idx="1644">
                  <c:v>2019-02-27</c:v>
                </c:pt>
                <c:pt idx="1645">
                  <c:v>2019-02-28</c:v>
                </c:pt>
                <c:pt idx="1646">
                  <c:v>2019-03-01</c:v>
                </c:pt>
                <c:pt idx="1647">
                  <c:v>2019-03-04</c:v>
                </c:pt>
                <c:pt idx="1648">
                  <c:v>2019-03-05</c:v>
                </c:pt>
                <c:pt idx="1649">
                  <c:v>2019-03-06</c:v>
                </c:pt>
                <c:pt idx="1650">
                  <c:v>2019-03-07</c:v>
                </c:pt>
                <c:pt idx="1651">
                  <c:v>2019-03-08</c:v>
                </c:pt>
                <c:pt idx="1652">
                  <c:v>2019-03-11</c:v>
                </c:pt>
                <c:pt idx="1653">
                  <c:v>2019-03-12</c:v>
                </c:pt>
                <c:pt idx="1654">
                  <c:v>2019-03-13</c:v>
                </c:pt>
                <c:pt idx="1655">
                  <c:v>2019-03-14</c:v>
                </c:pt>
                <c:pt idx="1656">
                  <c:v>2019-03-15</c:v>
                </c:pt>
                <c:pt idx="1657">
                  <c:v>2019-03-18</c:v>
                </c:pt>
                <c:pt idx="1658">
                  <c:v>2019-03-19</c:v>
                </c:pt>
                <c:pt idx="1659">
                  <c:v>2019-03-20</c:v>
                </c:pt>
                <c:pt idx="1660">
                  <c:v>2019-03-21</c:v>
                </c:pt>
                <c:pt idx="1661">
                  <c:v>2019-03-22</c:v>
                </c:pt>
                <c:pt idx="1662">
                  <c:v>2019-03-25</c:v>
                </c:pt>
                <c:pt idx="1663">
                  <c:v>2019-03-26</c:v>
                </c:pt>
                <c:pt idx="1664">
                  <c:v>2019-03-27</c:v>
                </c:pt>
                <c:pt idx="1665">
                  <c:v>2019-03-28</c:v>
                </c:pt>
                <c:pt idx="1666">
                  <c:v>2019-03-29</c:v>
                </c:pt>
                <c:pt idx="1667">
                  <c:v>2019-04-01</c:v>
                </c:pt>
                <c:pt idx="1668">
                  <c:v>2019-04-02</c:v>
                </c:pt>
                <c:pt idx="1669">
                  <c:v>2019-04-03</c:v>
                </c:pt>
                <c:pt idx="1670">
                  <c:v>2019-04-04</c:v>
                </c:pt>
                <c:pt idx="1671">
                  <c:v>2019-04-05</c:v>
                </c:pt>
                <c:pt idx="1672">
                  <c:v>2019-04-08</c:v>
                </c:pt>
                <c:pt idx="1673">
                  <c:v>2019-04-09</c:v>
                </c:pt>
                <c:pt idx="1674">
                  <c:v>2019-04-10</c:v>
                </c:pt>
                <c:pt idx="1675">
                  <c:v>2019-04-11</c:v>
                </c:pt>
                <c:pt idx="1676">
                  <c:v>2019-04-12</c:v>
                </c:pt>
                <c:pt idx="1677">
                  <c:v>2019-04-15</c:v>
                </c:pt>
                <c:pt idx="1678">
                  <c:v>2019-04-16</c:v>
                </c:pt>
                <c:pt idx="1679">
                  <c:v>2019-04-17</c:v>
                </c:pt>
                <c:pt idx="1680">
                  <c:v>2019-04-18</c:v>
                </c:pt>
                <c:pt idx="1681">
                  <c:v>2019-04-22</c:v>
                </c:pt>
                <c:pt idx="1682">
                  <c:v>2019-04-23</c:v>
                </c:pt>
                <c:pt idx="1683">
                  <c:v>2019-04-24</c:v>
                </c:pt>
                <c:pt idx="1684">
                  <c:v>2019-04-25</c:v>
                </c:pt>
                <c:pt idx="1685">
                  <c:v>2019-04-26</c:v>
                </c:pt>
                <c:pt idx="1686">
                  <c:v>2019-04-29</c:v>
                </c:pt>
                <c:pt idx="1687">
                  <c:v>2019-04-30</c:v>
                </c:pt>
                <c:pt idx="1688">
                  <c:v>2019-05-01</c:v>
                </c:pt>
                <c:pt idx="1689">
                  <c:v>2019-05-02</c:v>
                </c:pt>
                <c:pt idx="1690">
                  <c:v>2019-05-03</c:v>
                </c:pt>
                <c:pt idx="1691">
                  <c:v>2019-05-06</c:v>
                </c:pt>
                <c:pt idx="1692">
                  <c:v>2019-05-07</c:v>
                </c:pt>
                <c:pt idx="1693">
                  <c:v>2019-05-08</c:v>
                </c:pt>
                <c:pt idx="1694">
                  <c:v>2019-05-09</c:v>
                </c:pt>
                <c:pt idx="1695">
                  <c:v>2019-05-10</c:v>
                </c:pt>
                <c:pt idx="1696">
                  <c:v>2019-05-13</c:v>
                </c:pt>
                <c:pt idx="1697">
                  <c:v>2019-05-14</c:v>
                </c:pt>
                <c:pt idx="1698">
                  <c:v>2019-05-15</c:v>
                </c:pt>
                <c:pt idx="1699">
                  <c:v>2019-05-16</c:v>
                </c:pt>
                <c:pt idx="1700">
                  <c:v>2019-05-17</c:v>
                </c:pt>
                <c:pt idx="1701">
                  <c:v>2019-05-20</c:v>
                </c:pt>
                <c:pt idx="1702">
                  <c:v>2019-05-21</c:v>
                </c:pt>
                <c:pt idx="1703">
                  <c:v>2019-05-22</c:v>
                </c:pt>
                <c:pt idx="1704">
                  <c:v>2019-05-23</c:v>
                </c:pt>
                <c:pt idx="1705">
                  <c:v>2019-05-24</c:v>
                </c:pt>
                <c:pt idx="1706">
                  <c:v>2019-05-28</c:v>
                </c:pt>
                <c:pt idx="1707">
                  <c:v>2019-05-29</c:v>
                </c:pt>
                <c:pt idx="1708">
                  <c:v>2019-05-30</c:v>
                </c:pt>
                <c:pt idx="1709">
                  <c:v>2019-05-31</c:v>
                </c:pt>
                <c:pt idx="1710">
                  <c:v>2019-06-03</c:v>
                </c:pt>
                <c:pt idx="1711">
                  <c:v>2019-06-04</c:v>
                </c:pt>
                <c:pt idx="1712">
                  <c:v>2019-06-05</c:v>
                </c:pt>
                <c:pt idx="1713">
                  <c:v>2019-06-06</c:v>
                </c:pt>
                <c:pt idx="1714">
                  <c:v>2019-06-07</c:v>
                </c:pt>
                <c:pt idx="1715">
                  <c:v>2019-06-10</c:v>
                </c:pt>
                <c:pt idx="1716">
                  <c:v>2019-06-11</c:v>
                </c:pt>
                <c:pt idx="1717">
                  <c:v>2019-06-12</c:v>
                </c:pt>
                <c:pt idx="1718">
                  <c:v>2019-06-13</c:v>
                </c:pt>
                <c:pt idx="1719">
                  <c:v>2019-06-14</c:v>
                </c:pt>
                <c:pt idx="1720">
                  <c:v>2019-06-17</c:v>
                </c:pt>
                <c:pt idx="1721">
                  <c:v>2019-06-18</c:v>
                </c:pt>
                <c:pt idx="1722">
                  <c:v>2019-06-19</c:v>
                </c:pt>
                <c:pt idx="1723">
                  <c:v>2019-06-20</c:v>
                </c:pt>
                <c:pt idx="1724">
                  <c:v>2019-06-21</c:v>
                </c:pt>
                <c:pt idx="1725">
                  <c:v>2019-06-24</c:v>
                </c:pt>
                <c:pt idx="1726">
                  <c:v>2019-06-25</c:v>
                </c:pt>
                <c:pt idx="1727">
                  <c:v>2019-06-26</c:v>
                </c:pt>
                <c:pt idx="1728">
                  <c:v>2019-06-27</c:v>
                </c:pt>
                <c:pt idx="1729">
                  <c:v>2019-06-28</c:v>
                </c:pt>
                <c:pt idx="1730">
                  <c:v>2019-07-01</c:v>
                </c:pt>
                <c:pt idx="1731">
                  <c:v>2019-07-02</c:v>
                </c:pt>
                <c:pt idx="1732">
                  <c:v>2019-07-03</c:v>
                </c:pt>
                <c:pt idx="1733">
                  <c:v>2019-07-05</c:v>
                </c:pt>
                <c:pt idx="1734">
                  <c:v>2019-07-08</c:v>
                </c:pt>
                <c:pt idx="1735">
                  <c:v>2019-07-09</c:v>
                </c:pt>
                <c:pt idx="1736">
                  <c:v>2019-07-10</c:v>
                </c:pt>
                <c:pt idx="1737">
                  <c:v>2019-07-11</c:v>
                </c:pt>
                <c:pt idx="1738">
                  <c:v>2019-07-12</c:v>
                </c:pt>
                <c:pt idx="1739">
                  <c:v>2019-07-15</c:v>
                </c:pt>
                <c:pt idx="1740">
                  <c:v>2019-07-16</c:v>
                </c:pt>
                <c:pt idx="1741">
                  <c:v>2019-07-17</c:v>
                </c:pt>
                <c:pt idx="1742">
                  <c:v>2019-07-18</c:v>
                </c:pt>
                <c:pt idx="1743">
                  <c:v>2019-07-19</c:v>
                </c:pt>
                <c:pt idx="1744">
                  <c:v>2019-07-22</c:v>
                </c:pt>
                <c:pt idx="1745">
                  <c:v>2019-07-23</c:v>
                </c:pt>
                <c:pt idx="1746">
                  <c:v>2019-07-24</c:v>
                </c:pt>
                <c:pt idx="1747">
                  <c:v>2019-07-25</c:v>
                </c:pt>
                <c:pt idx="1748">
                  <c:v>2019-07-26</c:v>
                </c:pt>
                <c:pt idx="1749">
                  <c:v>2019-07-29</c:v>
                </c:pt>
                <c:pt idx="1750">
                  <c:v>2019-07-30</c:v>
                </c:pt>
                <c:pt idx="1751">
                  <c:v>2019-07-31</c:v>
                </c:pt>
                <c:pt idx="1752">
                  <c:v>2019-08-01</c:v>
                </c:pt>
                <c:pt idx="1753">
                  <c:v>2019-08-02</c:v>
                </c:pt>
                <c:pt idx="1754">
                  <c:v>2019-08-05</c:v>
                </c:pt>
                <c:pt idx="1755">
                  <c:v>2019-08-06</c:v>
                </c:pt>
                <c:pt idx="1756">
                  <c:v>2019-08-07</c:v>
                </c:pt>
                <c:pt idx="1757">
                  <c:v>2019-08-08</c:v>
                </c:pt>
                <c:pt idx="1758">
                  <c:v>2019-08-09</c:v>
                </c:pt>
                <c:pt idx="1759">
                  <c:v>2019-08-12</c:v>
                </c:pt>
                <c:pt idx="1760">
                  <c:v>2019-08-13</c:v>
                </c:pt>
                <c:pt idx="1761">
                  <c:v>2019-08-14</c:v>
                </c:pt>
                <c:pt idx="1762">
                  <c:v>2019-08-15</c:v>
                </c:pt>
                <c:pt idx="1763">
                  <c:v>2019-08-16</c:v>
                </c:pt>
                <c:pt idx="1764">
                  <c:v>2019-08-19</c:v>
                </c:pt>
                <c:pt idx="1765">
                  <c:v>2019-08-20</c:v>
                </c:pt>
                <c:pt idx="1766">
                  <c:v>2019-08-21</c:v>
                </c:pt>
                <c:pt idx="1767">
                  <c:v>2019-08-22</c:v>
                </c:pt>
                <c:pt idx="1768">
                  <c:v>2019-08-23</c:v>
                </c:pt>
                <c:pt idx="1769">
                  <c:v>2019-08-26</c:v>
                </c:pt>
                <c:pt idx="1770">
                  <c:v>2019-08-27</c:v>
                </c:pt>
                <c:pt idx="1771">
                  <c:v>2019-08-28</c:v>
                </c:pt>
                <c:pt idx="1772">
                  <c:v>2019-08-29</c:v>
                </c:pt>
                <c:pt idx="1773">
                  <c:v>2019-08-30</c:v>
                </c:pt>
                <c:pt idx="1774">
                  <c:v>2019-09-03</c:v>
                </c:pt>
                <c:pt idx="1775">
                  <c:v>2019-09-04</c:v>
                </c:pt>
                <c:pt idx="1776">
                  <c:v>2019-09-05</c:v>
                </c:pt>
                <c:pt idx="1777">
                  <c:v>2019-09-06</c:v>
                </c:pt>
                <c:pt idx="1778">
                  <c:v>2019-09-09</c:v>
                </c:pt>
                <c:pt idx="1779">
                  <c:v>2019-09-10</c:v>
                </c:pt>
                <c:pt idx="1780">
                  <c:v>2019-09-11</c:v>
                </c:pt>
                <c:pt idx="1781">
                  <c:v>2019-09-12</c:v>
                </c:pt>
                <c:pt idx="1782">
                  <c:v>2019-09-13</c:v>
                </c:pt>
                <c:pt idx="1783">
                  <c:v>2019-09-16</c:v>
                </c:pt>
                <c:pt idx="1784">
                  <c:v>2019-09-17</c:v>
                </c:pt>
                <c:pt idx="1785">
                  <c:v>2019-09-18</c:v>
                </c:pt>
                <c:pt idx="1786">
                  <c:v>2019-09-19</c:v>
                </c:pt>
                <c:pt idx="1787">
                  <c:v>2019-09-20</c:v>
                </c:pt>
                <c:pt idx="1788">
                  <c:v>2019-09-23</c:v>
                </c:pt>
                <c:pt idx="1789">
                  <c:v>2019-09-24</c:v>
                </c:pt>
                <c:pt idx="1790">
                  <c:v>2019-09-25</c:v>
                </c:pt>
                <c:pt idx="1791">
                  <c:v>2019-09-26</c:v>
                </c:pt>
                <c:pt idx="1792">
                  <c:v>2019-09-27</c:v>
                </c:pt>
                <c:pt idx="1793">
                  <c:v>2019-09-30</c:v>
                </c:pt>
                <c:pt idx="1794">
                  <c:v>2019-10-01</c:v>
                </c:pt>
                <c:pt idx="1795">
                  <c:v>2019-10-02</c:v>
                </c:pt>
                <c:pt idx="1796">
                  <c:v>2019-10-03</c:v>
                </c:pt>
                <c:pt idx="1797">
                  <c:v>2019-10-04</c:v>
                </c:pt>
                <c:pt idx="1798">
                  <c:v>2019-10-07</c:v>
                </c:pt>
                <c:pt idx="1799">
                  <c:v>2019-10-08</c:v>
                </c:pt>
                <c:pt idx="1800">
                  <c:v>2019-10-09</c:v>
                </c:pt>
                <c:pt idx="1801">
                  <c:v>2019-10-10</c:v>
                </c:pt>
                <c:pt idx="1802">
                  <c:v>2019-10-11</c:v>
                </c:pt>
                <c:pt idx="1803">
                  <c:v>2019-10-14</c:v>
                </c:pt>
                <c:pt idx="1804">
                  <c:v>2019-10-15</c:v>
                </c:pt>
                <c:pt idx="1805">
                  <c:v>2019-10-16</c:v>
                </c:pt>
                <c:pt idx="1806">
                  <c:v>2019-10-17</c:v>
                </c:pt>
                <c:pt idx="1807">
                  <c:v>2019-10-18</c:v>
                </c:pt>
                <c:pt idx="1808">
                  <c:v>2019-10-21</c:v>
                </c:pt>
                <c:pt idx="1809">
                  <c:v>2019-10-22</c:v>
                </c:pt>
                <c:pt idx="1810">
                  <c:v>2019-10-23</c:v>
                </c:pt>
                <c:pt idx="1811">
                  <c:v>2019-10-24</c:v>
                </c:pt>
                <c:pt idx="1812">
                  <c:v>2019-10-25</c:v>
                </c:pt>
                <c:pt idx="1813">
                  <c:v>2019-10-28</c:v>
                </c:pt>
                <c:pt idx="1814">
                  <c:v>2019-10-29</c:v>
                </c:pt>
                <c:pt idx="1815">
                  <c:v>2019-10-30</c:v>
                </c:pt>
                <c:pt idx="1816">
                  <c:v>2019-10-31</c:v>
                </c:pt>
                <c:pt idx="1817">
                  <c:v>2019-11-01</c:v>
                </c:pt>
                <c:pt idx="1818">
                  <c:v>2019-11-04</c:v>
                </c:pt>
                <c:pt idx="1819">
                  <c:v>2019-11-05</c:v>
                </c:pt>
                <c:pt idx="1820">
                  <c:v>2019-11-06</c:v>
                </c:pt>
                <c:pt idx="1821">
                  <c:v>2019-11-07</c:v>
                </c:pt>
                <c:pt idx="1822">
                  <c:v>2019-11-08</c:v>
                </c:pt>
                <c:pt idx="1823">
                  <c:v>2019-11-11</c:v>
                </c:pt>
                <c:pt idx="1824">
                  <c:v>2019-11-12</c:v>
                </c:pt>
                <c:pt idx="1825">
                  <c:v>2019-11-13</c:v>
                </c:pt>
                <c:pt idx="1826">
                  <c:v>2019-11-14</c:v>
                </c:pt>
                <c:pt idx="1827">
                  <c:v>2019-11-15</c:v>
                </c:pt>
                <c:pt idx="1828">
                  <c:v>2019-11-18</c:v>
                </c:pt>
                <c:pt idx="1829">
                  <c:v>2019-11-19</c:v>
                </c:pt>
                <c:pt idx="1830">
                  <c:v>2019-11-20</c:v>
                </c:pt>
                <c:pt idx="1831">
                  <c:v>2019-11-21</c:v>
                </c:pt>
                <c:pt idx="1832">
                  <c:v>2019-11-22</c:v>
                </c:pt>
                <c:pt idx="1833">
                  <c:v>2019-11-25</c:v>
                </c:pt>
                <c:pt idx="1834">
                  <c:v>2019-11-26</c:v>
                </c:pt>
                <c:pt idx="1835">
                  <c:v>2019-11-27</c:v>
                </c:pt>
                <c:pt idx="1836">
                  <c:v>2019-11-29</c:v>
                </c:pt>
                <c:pt idx="1837">
                  <c:v>2019-12-02</c:v>
                </c:pt>
                <c:pt idx="1838">
                  <c:v>2019-12-03</c:v>
                </c:pt>
                <c:pt idx="1839">
                  <c:v>2019-12-04</c:v>
                </c:pt>
                <c:pt idx="1840">
                  <c:v>2019-12-05</c:v>
                </c:pt>
                <c:pt idx="1841">
                  <c:v>2019-12-06</c:v>
                </c:pt>
                <c:pt idx="1842">
                  <c:v>2019-12-09</c:v>
                </c:pt>
                <c:pt idx="1843">
                  <c:v>2019-12-10</c:v>
                </c:pt>
                <c:pt idx="1844">
                  <c:v>2019-12-11</c:v>
                </c:pt>
                <c:pt idx="1845">
                  <c:v>2019-12-12</c:v>
                </c:pt>
                <c:pt idx="1846">
                  <c:v>2019-12-13</c:v>
                </c:pt>
                <c:pt idx="1847">
                  <c:v>2019-12-16</c:v>
                </c:pt>
                <c:pt idx="1848">
                  <c:v>2019-12-17</c:v>
                </c:pt>
                <c:pt idx="1849">
                  <c:v>2019-12-18</c:v>
                </c:pt>
                <c:pt idx="1850">
                  <c:v>2019-12-19</c:v>
                </c:pt>
                <c:pt idx="1851">
                  <c:v>2019-12-20</c:v>
                </c:pt>
                <c:pt idx="1852">
                  <c:v>2019-12-23</c:v>
                </c:pt>
                <c:pt idx="1853">
                  <c:v>2019-12-24</c:v>
                </c:pt>
                <c:pt idx="1854">
                  <c:v>2019-12-26</c:v>
                </c:pt>
                <c:pt idx="1855">
                  <c:v>2019-12-27</c:v>
                </c:pt>
                <c:pt idx="1856">
                  <c:v>2019-12-30</c:v>
                </c:pt>
                <c:pt idx="1857">
                  <c:v>2019-12-31</c:v>
                </c:pt>
                <c:pt idx="1858">
                  <c:v>2020-01-02</c:v>
                </c:pt>
                <c:pt idx="1859">
                  <c:v>2020-01-03</c:v>
                </c:pt>
                <c:pt idx="1860">
                  <c:v>2020-01-06</c:v>
                </c:pt>
                <c:pt idx="1861">
                  <c:v>2020-01-07</c:v>
                </c:pt>
                <c:pt idx="1862">
                  <c:v>2020-01-08</c:v>
                </c:pt>
                <c:pt idx="1863">
                  <c:v>2020-01-09</c:v>
                </c:pt>
                <c:pt idx="1864">
                  <c:v>2020-01-10</c:v>
                </c:pt>
                <c:pt idx="1865">
                  <c:v>2020-01-13</c:v>
                </c:pt>
                <c:pt idx="1866">
                  <c:v>2020-01-14</c:v>
                </c:pt>
                <c:pt idx="1867">
                  <c:v>2020-01-15</c:v>
                </c:pt>
                <c:pt idx="1868">
                  <c:v>2020-01-16</c:v>
                </c:pt>
                <c:pt idx="1869">
                  <c:v>2020-01-17</c:v>
                </c:pt>
                <c:pt idx="1870">
                  <c:v>2020-01-21</c:v>
                </c:pt>
                <c:pt idx="1871">
                  <c:v>2020-01-22</c:v>
                </c:pt>
                <c:pt idx="1872">
                  <c:v>2020-01-23</c:v>
                </c:pt>
                <c:pt idx="1873">
                  <c:v>2020-01-24</c:v>
                </c:pt>
                <c:pt idx="1874">
                  <c:v>2020-01-27</c:v>
                </c:pt>
                <c:pt idx="1875">
                  <c:v>2020-01-28</c:v>
                </c:pt>
                <c:pt idx="1876">
                  <c:v>2020-01-29</c:v>
                </c:pt>
                <c:pt idx="1877">
                  <c:v>2020-01-30</c:v>
                </c:pt>
                <c:pt idx="1878">
                  <c:v>2020-01-31</c:v>
                </c:pt>
                <c:pt idx="1879">
                  <c:v>2020-02-03</c:v>
                </c:pt>
                <c:pt idx="1880">
                  <c:v>2020-02-04</c:v>
                </c:pt>
                <c:pt idx="1881">
                  <c:v>2020-02-05</c:v>
                </c:pt>
                <c:pt idx="1882">
                  <c:v>2020-02-06</c:v>
                </c:pt>
                <c:pt idx="1883">
                  <c:v>2020-02-07</c:v>
                </c:pt>
                <c:pt idx="1884">
                  <c:v>2020-02-10</c:v>
                </c:pt>
                <c:pt idx="1885">
                  <c:v>2020-02-11</c:v>
                </c:pt>
                <c:pt idx="1886">
                  <c:v>2020-02-12</c:v>
                </c:pt>
                <c:pt idx="1887">
                  <c:v>2020-02-13</c:v>
                </c:pt>
                <c:pt idx="1888">
                  <c:v>2020-02-14</c:v>
                </c:pt>
                <c:pt idx="1889">
                  <c:v>2020-02-18</c:v>
                </c:pt>
                <c:pt idx="1890">
                  <c:v>2020-02-19</c:v>
                </c:pt>
                <c:pt idx="1891">
                  <c:v>2020-02-20</c:v>
                </c:pt>
                <c:pt idx="1892">
                  <c:v>2020-02-21</c:v>
                </c:pt>
                <c:pt idx="1893">
                  <c:v>2020-02-24</c:v>
                </c:pt>
                <c:pt idx="1894">
                  <c:v>2020-02-25</c:v>
                </c:pt>
                <c:pt idx="1895">
                  <c:v>2020-02-26</c:v>
                </c:pt>
                <c:pt idx="1896">
                  <c:v>2020-02-27</c:v>
                </c:pt>
                <c:pt idx="1897">
                  <c:v>2020-02-28</c:v>
                </c:pt>
                <c:pt idx="1898">
                  <c:v>2020-03-02</c:v>
                </c:pt>
                <c:pt idx="1899">
                  <c:v>2020-03-03</c:v>
                </c:pt>
                <c:pt idx="1900">
                  <c:v>2020-03-04</c:v>
                </c:pt>
                <c:pt idx="1901">
                  <c:v>2020-03-05</c:v>
                </c:pt>
                <c:pt idx="1902">
                  <c:v>2020-03-06</c:v>
                </c:pt>
                <c:pt idx="1903">
                  <c:v>2020-03-09</c:v>
                </c:pt>
                <c:pt idx="1904">
                  <c:v>2020-03-10</c:v>
                </c:pt>
                <c:pt idx="1905">
                  <c:v>2020-03-11</c:v>
                </c:pt>
                <c:pt idx="1906">
                  <c:v>2020-03-12</c:v>
                </c:pt>
                <c:pt idx="1907">
                  <c:v>2020-03-13</c:v>
                </c:pt>
                <c:pt idx="1908">
                  <c:v>2020-03-16</c:v>
                </c:pt>
                <c:pt idx="1909">
                  <c:v>2020-03-17</c:v>
                </c:pt>
                <c:pt idx="1910">
                  <c:v>2020-03-18</c:v>
                </c:pt>
                <c:pt idx="1911">
                  <c:v>2020-03-19</c:v>
                </c:pt>
                <c:pt idx="1912">
                  <c:v>2020-03-20</c:v>
                </c:pt>
                <c:pt idx="1913">
                  <c:v>2020-03-23</c:v>
                </c:pt>
                <c:pt idx="1914">
                  <c:v>2020-03-24</c:v>
                </c:pt>
                <c:pt idx="1915">
                  <c:v>2020-03-25</c:v>
                </c:pt>
                <c:pt idx="1916">
                  <c:v>2020-03-26</c:v>
                </c:pt>
                <c:pt idx="1917">
                  <c:v>2020-03-27</c:v>
                </c:pt>
                <c:pt idx="1918">
                  <c:v>2020-03-30</c:v>
                </c:pt>
                <c:pt idx="1919">
                  <c:v>2020-03-31</c:v>
                </c:pt>
                <c:pt idx="1920">
                  <c:v>2020-04-01</c:v>
                </c:pt>
                <c:pt idx="1921">
                  <c:v>2020-04-02</c:v>
                </c:pt>
                <c:pt idx="1922">
                  <c:v>2020-04-03</c:v>
                </c:pt>
                <c:pt idx="1923">
                  <c:v>2020-04-06</c:v>
                </c:pt>
                <c:pt idx="1924">
                  <c:v>2020-04-07</c:v>
                </c:pt>
                <c:pt idx="1925">
                  <c:v>2020-04-08</c:v>
                </c:pt>
                <c:pt idx="1926">
                  <c:v>2020-04-09</c:v>
                </c:pt>
                <c:pt idx="1927">
                  <c:v>2020-04-13</c:v>
                </c:pt>
                <c:pt idx="1928">
                  <c:v>2020-04-14</c:v>
                </c:pt>
                <c:pt idx="1929">
                  <c:v>2020-04-15</c:v>
                </c:pt>
                <c:pt idx="1930">
                  <c:v>2020-04-16</c:v>
                </c:pt>
                <c:pt idx="1931">
                  <c:v>2020-04-17</c:v>
                </c:pt>
                <c:pt idx="1932">
                  <c:v>2020-04-20</c:v>
                </c:pt>
                <c:pt idx="1933">
                  <c:v>2020-04-21</c:v>
                </c:pt>
                <c:pt idx="1934">
                  <c:v>2020-04-22</c:v>
                </c:pt>
                <c:pt idx="1935">
                  <c:v>2020-04-23</c:v>
                </c:pt>
                <c:pt idx="1936">
                  <c:v>2020-04-24</c:v>
                </c:pt>
                <c:pt idx="1937">
                  <c:v>2020-04-27</c:v>
                </c:pt>
                <c:pt idx="1938">
                  <c:v>2020-04-28</c:v>
                </c:pt>
                <c:pt idx="1939">
                  <c:v>2020-04-29</c:v>
                </c:pt>
                <c:pt idx="1940">
                  <c:v>2020-04-30</c:v>
                </c:pt>
                <c:pt idx="1941">
                  <c:v>2020-05-01</c:v>
                </c:pt>
                <c:pt idx="1942">
                  <c:v>2020-05-04</c:v>
                </c:pt>
                <c:pt idx="1943">
                  <c:v>2020-05-05</c:v>
                </c:pt>
                <c:pt idx="1944">
                  <c:v>2020-05-06</c:v>
                </c:pt>
                <c:pt idx="1945">
                  <c:v>2020-05-07</c:v>
                </c:pt>
                <c:pt idx="1946">
                  <c:v>2020-05-08</c:v>
                </c:pt>
                <c:pt idx="1947">
                  <c:v>2020-05-11</c:v>
                </c:pt>
                <c:pt idx="1948">
                  <c:v>2020-05-12</c:v>
                </c:pt>
                <c:pt idx="1949">
                  <c:v>2020-05-13</c:v>
                </c:pt>
                <c:pt idx="1950">
                  <c:v>2020-05-14</c:v>
                </c:pt>
                <c:pt idx="1951">
                  <c:v>2020-05-15</c:v>
                </c:pt>
                <c:pt idx="1952">
                  <c:v>2020-05-18</c:v>
                </c:pt>
                <c:pt idx="1953">
                  <c:v>2020-05-19</c:v>
                </c:pt>
                <c:pt idx="1954">
                  <c:v>2020-05-20</c:v>
                </c:pt>
                <c:pt idx="1955">
                  <c:v>2020-05-21</c:v>
                </c:pt>
                <c:pt idx="1956">
                  <c:v>2020-05-22</c:v>
                </c:pt>
                <c:pt idx="1957">
                  <c:v>2020-05-26</c:v>
                </c:pt>
                <c:pt idx="1958">
                  <c:v>2020-05-27</c:v>
                </c:pt>
                <c:pt idx="1959">
                  <c:v>2020-05-28</c:v>
                </c:pt>
                <c:pt idx="1960">
                  <c:v>2020-05-29</c:v>
                </c:pt>
                <c:pt idx="1961">
                  <c:v>2020-06-01</c:v>
                </c:pt>
                <c:pt idx="1962">
                  <c:v>2020-06-02</c:v>
                </c:pt>
                <c:pt idx="1963">
                  <c:v>2020-06-03</c:v>
                </c:pt>
                <c:pt idx="1964">
                  <c:v>2020-06-04</c:v>
                </c:pt>
                <c:pt idx="1965">
                  <c:v>2020-06-05</c:v>
                </c:pt>
                <c:pt idx="1966">
                  <c:v>2020-06-08</c:v>
                </c:pt>
                <c:pt idx="1967">
                  <c:v>2020-06-09</c:v>
                </c:pt>
                <c:pt idx="1968">
                  <c:v>2020-06-10</c:v>
                </c:pt>
                <c:pt idx="1969">
                  <c:v>2020-06-11</c:v>
                </c:pt>
                <c:pt idx="1970">
                  <c:v>2020-06-12</c:v>
                </c:pt>
                <c:pt idx="1971">
                  <c:v>2020-06-15</c:v>
                </c:pt>
                <c:pt idx="1972">
                  <c:v>2020-06-16</c:v>
                </c:pt>
                <c:pt idx="1973">
                  <c:v>2020-06-17</c:v>
                </c:pt>
                <c:pt idx="1974">
                  <c:v>2020-06-18</c:v>
                </c:pt>
                <c:pt idx="1975">
                  <c:v>2020-06-19</c:v>
                </c:pt>
                <c:pt idx="1976">
                  <c:v>2020-06-22</c:v>
                </c:pt>
                <c:pt idx="1977">
                  <c:v>2020-06-23</c:v>
                </c:pt>
                <c:pt idx="1978">
                  <c:v>2020-06-24</c:v>
                </c:pt>
                <c:pt idx="1979">
                  <c:v>2020-06-25</c:v>
                </c:pt>
                <c:pt idx="1980">
                  <c:v>2020-06-26</c:v>
                </c:pt>
                <c:pt idx="1981">
                  <c:v>2020-06-29</c:v>
                </c:pt>
                <c:pt idx="1982">
                  <c:v>2020-06-30</c:v>
                </c:pt>
                <c:pt idx="1983">
                  <c:v>2020-07-01</c:v>
                </c:pt>
                <c:pt idx="1984">
                  <c:v>2020-07-02</c:v>
                </c:pt>
                <c:pt idx="1985">
                  <c:v>2020-07-06</c:v>
                </c:pt>
                <c:pt idx="1986">
                  <c:v>2020-07-07</c:v>
                </c:pt>
                <c:pt idx="1987">
                  <c:v>2020-07-08</c:v>
                </c:pt>
                <c:pt idx="1988">
                  <c:v>2020-07-09</c:v>
                </c:pt>
                <c:pt idx="1989">
                  <c:v>2020-07-10</c:v>
                </c:pt>
                <c:pt idx="1990">
                  <c:v>2020-07-13</c:v>
                </c:pt>
                <c:pt idx="1991">
                  <c:v>2020-07-14</c:v>
                </c:pt>
                <c:pt idx="1992">
                  <c:v>2020-07-15</c:v>
                </c:pt>
                <c:pt idx="1993">
                  <c:v>2020-07-16</c:v>
                </c:pt>
                <c:pt idx="1994">
                  <c:v>2020-07-17</c:v>
                </c:pt>
                <c:pt idx="1995">
                  <c:v>2020-07-20</c:v>
                </c:pt>
                <c:pt idx="1996">
                  <c:v>2020-07-21</c:v>
                </c:pt>
                <c:pt idx="1997">
                  <c:v>2020-07-22</c:v>
                </c:pt>
                <c:pt idx="1998">
                  <c:v>2020-07-23</c:v>
                </c:pt>
                <c:pt idx="1999">
                  <c:v>2020-07-24</c:v>
                </c:pt>
                <c:pt idx="2000">
                  <c:v>2020-07-27</c:v>
                </c:pt>
                <c:pt idx="2001">
                  <c:v>2020-07-28</c:v>
                </c:pt>
                <c:pt idx="2002">
                  <c:v>2020-07-29</c:v>
                </c:pt>
                <c:pt idx="2003">
                  <c:v>2020-07-30</c:v>
                </c:pt>
                <c:pt idx="2004">
                  <c:v>2020-07-31</c:v>
                </c:pt>
                <c:pt idx="2005">
                  <c:v>2020-08-03</c:v>
                </c:pt>
                <c:pt idx="2006">
                  <c:v>2020-08-04</c:v>
                </c:pt>
                <c:pt idx="2007">
                  <c:v>2020-08-05</c:v>
                </c:pt>
                <c:pt idx="2008">
                  <c:v>2020-08-06</c:v>
                </c:pt>
                <c:pt idx="2009">
                  <c:v>2020-08-07</c:v>
                </c:pt>
                <c:pt idx="2010">
                  <c:v>2020-08-10</c:v>
                </c:pt>
                <c:pt idx="2011">
                  <c:v>2020-08-11</c:v>
                </c:pt>
                <c:pt idx="2012">
                  <c:v>2020-08-12</c:v>
                </c:pt>
                <c:pt idx="2013">
                  <c:v>2020-08-13</c:v>
                </c:pt>
                <c:pt idx="2014">
                  <c:v>2020-08-14</c:v>
                </c:pt>
                <c:pt idx="2015">
                  <c:v>2020-08-17</c:v>
                </c:pt>
                <c:pt idx="2016">
                  <c:v>2020-08-18</c:v>
                </c:pt>
                <c:pt idx="2017">
                  <c:v>2020-08-19</c:v>
                </c:pt>
                <c:pt idx="2018">
                  <c:v>2020-08-20</c:v>
                </c:pt>
                <c:pt idx="2019">
                  <c:v>2020-08-21</c:v>
                </c:pt>
                <c:pt idx="2020">
                  <c:v>2020-08-24</c:v>
                </c:pt>
                <c:pt idx="2021">
                  <c:v>2020-08-25</c:v>
                </c:pt>
                <c:pt idx="2022">
                  <c:v>2020-08-26</c:v>
                </c:pt>
                <c:pt idx="2023">
                  <c:v>2020-08-27</c:v>
                </c:pt>
                <c:pt idx="2024">
                  <c:v>2020-08-28</c:v>
                </c:pt>
                <c:pt idx="2025">
                  <c:v>2020-08-31</c:v>
                </c:pt>
                <c:pt idx="2026">
                  <c:v>2020-09-01</c:v>
                </c:pt>
                <c:pt idx="2027">
                  <c:v>2020-09-02</c:v>
                </c:pt>
                <c:pt idx="2028">
                  <c:v>2020-09-03</c:v>
                </c:pt>
                <c:pt idx="2029">
                  <c:v>2020-09-04</c:v>
                </c:pt>
                <c:pt idx="2030">
                  <c:v>2020-09-08</c:v>
                </c:pt>
                <c:pt idx="2031">
                  <c:v>2020-09-09</c:v>
                </c:pt>
                <c:pt idx="2032">
                  <c:v>2020-09-10</c:v>
                </c:pt>
                <c:pt idx="2033">
                  <c:v>2020-09-11</c:v>
                </c:pt>
                <c:pt idx="2034">
                  <c:v>2020-09-14</c:v>
                </c:pt>
                <c:pt idx="2035">
                  <c:v>2020-09-15</c:v>
                </c:pt>
                <c:pt idx="2036">
                  <c:v>2020-09-16</c:v>
                </c:pt>
                <c:pt idx="2037">
                  <c:v>2020-09-17</c:v>
                </c:pt>
                <c:pt idx="2038">
                  <c:v>2020-09-18</c:v>
                </c:pt>
                <c:pt idx="2039">
                  <c:v>2020-09-21</c:v>
                </c:pt>
                <c:pt idx="2040">
                  <c:v>2020-09-22</c:v>
                </c:pt>
                <c:pt idx="2041">
                  <c:v>2020-09-23</c:v>
                </c:pt>
                <c:pt idx="2042">
                  <c:v>2020-09-24</c:v>
                </c:pt>
                <c:pt idx="2043">
                  <c:v>2020-09-25</c:v>
                </c:pt>
                <c:pt idx="2044">
                  <c:v>2020-09-28</c:v>
                </c:pt>
                <c:pt idx="2045">
                  <c:v>2020-09-29</c:v>
                </c:pt>
                <c:pt idx="2046">
                  <c:v>2020-09-30</c:v>
                </c:pt>
                <c:pt idx="2047">
                  <c:v>2020-10-01</c:v>
                </c:pt>
                <c:pt idx="2048">
                  <c:v>2020-10-02</c:v>
                </c:pt>
                <c:pt idx="2049">
                  <c:v>2020-10-05</c:v>
                </c:pt>
                <c:pt idx="2050">
                  <c:v>2020-10-06</c:v>
                </c:pt>
                <c:pt idx="2051">
                  <c:v>2020-10-07</c:v>
                </c:pt>
                <c:pt idx="2052">
                  <c:v>2020-10-08</c:v>
                </c:pt>
                <c:pt idx="2053">
                  <c:v>2020-10-09</c:v>
                </c:pt>
                <c:pt idx="2054">
                  <c:v>2020-10-12</c:v>
                </c:pt>
                <c:pt idx="2055">
                  <c:v>2020-10-13</c:v>
                </c:pt>
                <c:pt idx="2056">
                  <c:v>2020-10-14</c:v>
                </c:pt>
                <c:pt idx="2057">
                  <c:v>2020-10-15</c:v>
                </c:pt>
                <c:pt idx="2058">
                  <c:v>2020-10-16</c:v>
                </c:pt>
                <c:pt idx="2059">
                  <c:v>2020-10-19</c:v>
                </c:pt>
                <c:pt idx="2060">
                  <c:v>2020-10-20</c:v>
                </c:pt>
                <c:pt idx="2061">
                  <c:v>2020-10-21</c:v>
                </c:pt>
                <c:pt idx="2062">
                  <c:v>2020-10-22</c:v>
                </c:pt>
                <c:pt idx="2063">
                  <c:v>2020-10-23</c:v>
                </c:pt>
                <c:pt idx="2064">
                  <c:v>2020-10-26</c:v>
                </c:pt>
                <c:pt idx="2065">
                  <c:v>2020-10-27</c:v>
                </c:pt>
                <c:pt idx="2066">
                  <c:v>2020-10-28</c:v>
                </c:pt>
                <c:pt idx="2067">
                  <c:v>2020-10-29</c:v>
                </c:pt>
                <c:pt idx="2068">
                  <c:v>2020-10-30</c:v>
                </c:pt>
                <c:pt idx="2069">
                  <c:v>2020-11-02</c:v>
                </c:pt>
                <c:pt idx="2070">
                  <c:v>2020-11-03</c:v>
                </c:pt>
                <c:pt idx="2071">
                  <c:v>2020-11-04</c:v>
                </c:pt>
                <c:pt idx="2072">
                  <c:v>2020-11-05</c:v>
                </c:pt>
                <c:pt idx="2073">
                  <c:v>2020-11-06</c:v>
                </c:pt>
                <c:pt idx="2074">
                  <c:v>2020-11-09</c:v>
                </c:pt>
                <c:pt idx="2075">
                  <c:v>2020-11-10</c:v>
                </c:pt>
                <c:pt idx="2076">
                  <c:v>2020-11-11</c:v>
                </c:pt>
                <c:pt idx="2077">
                  <c:v>2020-11-12</c:v>
                </c:pt>
                <c:pt idx="2078">
                  <c:v>2020-11-13</c:v>
                </c:pt>
                <c:pt idx="2079">
                  <c:v>2020-11-16</c:v>
                </c:pt>
                <c:pt idx="2080">
                  <c:v>2020-11-17</c:v>
                </c:pt>
                <c:pt idx="2081">
                  <c:v>2020-11-18</c:v>
                </c:pt>
                <c:pt idx="2082">
                  <c:v>2020-11-19</c:v>
                </c:pt>
                <c:pt idx="2083">
                  <c:v>2020-11-20</c:v>
                </c:pt>
                <c:pt idx="2084">
                  <c:v>2020-11-23</c:v>
                </c:pt>
                <c:pt idx="2085">
                  <c:v>2020-11-24</c:v>
                </c:pt>
                <c:pt idx="2086">
                  <c:v>2020-11-25</c:v>
                </c:pt>
                <c:pt idx="2087">
                  <c:v>2020-11-27</c:v>
                </c:pt>
                <c:pt idx="2088">
                  <c:v>2020-11-30</c:v>
                </c:pt>
                <c:pt idx="2089">
                  <c:v>2020-12-01</c:v>
                </c:pt>
                <c:pt idx="2090">
                  <c:v>2020-12-02</c:v>
                </c:pt>
                <c:pt idx="2091">
                  <c:v>2020-12-03</c:v>
                </c:pt>
                <c:pt idx="2092">
                  <c:v>2020-12-04</c:v>
                </c:pt>
                <c:pt idx="2093">
                  <c:v>2020-12-07</c:v>
                </c:pt>
                <c:pt idx="2094">
                  <c:v>2020-12-08</c:v>
                </c:pt>
                <c:pt idx="2095">
                  <c:v>2020-12-09</c:v>
                </c:pt>
                <c:pt idx="2096">
                  <c:v>2020-12-10</c:v>
                </c:pt>
                <c:pt idx="2097">
                  <c:v>2020-12-11</c:v>
                </c:pt>
                <c:pt idx="2098">
                  <c:v>2020-12-14</c:v>
                </c:pt>
                <c:pt idx="2099">
                  <c:v>2020-12-15</c:v>
                </c:pt>
                <c:pt idx="2100">
                  <c:v>2020-12-16</c:v>
                </c:pt>
                <c:pt idx="2101">
                  <c:v>2020-12-17</c:v>
                </c:pt>
                <c:pt idx="2102">
                  <c:v>2020-12-18</c:v>
                </c:pt>
                <c:pt idx="2103">
                  <c:v>2020-12-21</c:v>
                </c:pt>
                <c:pt idx="2104">
                  <c:v>2020-12-22</c:v>
                </c:pt>
                <c:pt idx="2105">
                  <c:v>2020-12-23</c:v>
                </c:pt>
                <c:pt idx="2106">
                  <c:v>2020-12-24</c:v>
                </c:pt>
                <c:pt idx="2107">
                  <c:v>2020-12-28</c:v>
                </c:pt>
                <c:pt idx="2108">
                  <c:v>2020-12-29</c:v>
                </c:pt>
                <c:pt idx="2109">
                  <c:v>2020-12-30</c:v>
                </c:pt>
                <c:pt idx="2110">
                  <c:v>2020-12-31</c:v>
                </c:pt>
                <c:pt idx="2111">
                  <c:v>2021-01-04</c:v>
                </c:pt>
                <c:pt idx="2112">
                  <c:v>2021-01-05</c:v>
                </c:pt>
                <c:pt idx="2113">
                  <c:v>2021-01-06</c:v>
                </c:pt>
                <c:pt idx="2114">
                  <c:v>2021-01-07</c:v>
                </c:pt>
                <c:pt idx="2115">
                  <c:v>2021-01-08</c:v>
                </c:pt>
                <c:pt idx="2116">
                  <c:v>2021-01-11</c:v>
                </c:pt>
                <c:pt idx="2117">
                  <c:v>2021-01-12</c:v>
                </c:pt>
                <c:pt idx="2118">
                  <c:v>2021-01-13</c:v>
                </c:pt>
                <c:pt idx="2119">
                  <c:v>2021-01-14</c:v>
                </c:pt>
                <c:pt idx="2120">
                  <c:v>2021-01-15</c:v>
                </c:pt>
                <c:pt idx="2121">
                  <c:v>2021-01-19</c:v>
                </c:pt>
                <c:pt idx="2122">
                  <c:v>2021-01-20</c:v>
                </c:pt>
                <c:pt idx="2123">
                  <c:v>2021-01-21</c:v>
                </c:pt>
                <c:pt idx="2124">
                  <c:v>2021-01-22</c:v>
                </c:pt>
                <c:pt idx="2125">
                  <c:v>2021-01-25</c:v>
                </c:pt>
                <c:pt idx="2126">
                  <c:v>2021-01-26</c:v>
                </c:pt>
                <c:pt idx="2127">
                  <c:v>2021-01-27</c:v>
                </c:pt>
                <c:pt idx="2128">
                  <c:v>2021-01-28</c:v>
                </c:pt>
                <c:pt idx="2129">
                  <c:v>2021-01-29</c:v>
                </c:pt>
                <c:pt idx="2130">
                  <c:v>2021-02-01</c:v>
                </c:pt>
                <c:pt idx="2131">
                  <c:v>2021-02-02</c:v>
                </c:pt>
                <c:pt idx="2132">
                  <c:v>2021-02-03</c:v>
                </c:pt>
                <c:pt idx="2133">
                  <c:v>2021-02-04</c:v>
                </c:pt>
                <c:pt idx="2134">
                  <c:v>2021-02-05</c:v>
                </c:pt>
                <c:pt idx="2135">
                  <c:v>2021-02-08</c:v>
                </c:pt>
                <c:pt idx="2136">
                  <c:v>2021-02-09</c:v>
                </c:pt>
                <c:pt idx="2137">
                  <c:v>2021-02-10</c:v>
                </c:pt>
                <c:pt idx="2138">
                  <c:v>2021-02-11</c:v>
                </c:pt>
                <c:pt idx="2139">
                  <c:v>2021-02-12</c:v>
                </c:pt>
                <c:pt idx="2140">
                  <c:v>2021-02-16</c:v>
                </c:pt>
                <c:pt idx="2141">
                  <c:v>2021-02-17</c:v>
                </c:pt>
                <c:pt idx="2142">
                  <c:v>2021-02-18</c:v>
                </c:pt>
                <c:pt idx="2143">
                  <c:v>2021-02-19</c:v>
                </c:pt>
                <c:pt idx="2144">
                  <c:v>2021-02-22</c:v>
                </c:pt>
                <c:pt idx="2145">
                  <c:v>2021-02-23</c:v>
                </c:pt>
                <c:pt idx="2146">
                  <c:v>2021-02-24</c:v>
                </c:pt>
                <c:pt idx="2147">
                  <c:v>2021-02-25</c:v>
                </c:pt>
                <c:pt idx="2148">
                  <c:v>2021-02-26</c:v>
                </c:pt>
                <c:pt idx="2149">
                  <c:v>2021-03-01</c:v>
                </c:pt>
                <c:pt idx="2150">
                  <c:v>2021-03-02</c:v>
                </c:pt>
                <c:pt idx="2151">
                  <c:v>2021-03-03</c:v>
                </c:pt>
                <c:pt idx="2152">
                  <c:v>2021-03-04</c:v>
                </c:pt>
                <c:pt idx="2153">
                  <c:v>2021-03-05</c:v>
                </c:pt>
                <c:pt idx="2154">
                  <c:v>2021-03-08</c:v>
                </c:pt>
                <c:pt idx="2155">
                  <c:v>2021-03-09</c:v>
                </c:pt>
                <c:pt idx="2156">
                  <c:v>2021-03-10</c:v>
                </c:pt>
                <c:pt idx="2157">
                  <c:v>2021-03-11</c:v>
                </c:pt>
                <c:pt idx="2158">
                  <c:v>2021-03-12</c:v>
                </c:pt>
                <c:pt idx="2159">
                  <c:v>2021-03-15</c:v>
                </c:pt>
                <c:pt idx="2160">
                  <c:v>2021-03-16</c:v>
                </c:pt>
                <c:pt idx="2161">
                  <c:v>2021-03-17</c:v>
                </c:pt>
                <c:pt idx="2162">
                  <c:v>2021-03-18</c:v>
                </c:pt>
                <c:pt idx="2163">
                  <c:v>2021-03-19</c:v>
                </c:pt>
                <c:pt idx="2164">
                  <c:v>2021-03-22</c:v>
                </c:pt>
                <c:pt idx="2165">
                  <c:v>2021-03-23</c:v>
                </c:pt>
                <c:pt idx="2166">
                  <c:v>2021-03-24</c:v>
                </c:pt>
                <c:pt idx="2167">
                  <c:v>2021-03-25</c:v>
                </c:pt>
                <c:pt idx="2168">
                  <c:v>2021-03-26</c:v>
                </c:pt>
                <c:pt idx="2169">
                  <c:v>2021-03-29</c:v>
                </c:pt>
                <c:pt idx="2170">
                  <c:v>2021-03-30</c:v>
                </c:pt>
                <c:pt idx="2171">
                  <c:v>2021-03-31</c:v>
                </c:pt>
                <c:pt idx="2172">
                  <c:v>2021-04-01</c:v>
                </c:pt>
                <c:pt idx="2173">
                  <c:v>2021-04-05</c:v>
                </c:pt>
                <c:pt idx="2174">
                  <c:v>2021-04-06</c:v>
                </c:pt>
                <c:pt idx="2175">
                  <c:v>2021-04-07</c:v>
                </c:pt>
                <c:pt idx="2176">
                  <c:v>2021-04-08</c:v>
                </c:pt>
                <c:pt idx="2177">
                  <c:v>2021-04-09</c:v>
                </c:pt>
                <c:pt idx="2178">
                  <c:v>2021-04-12</c:v>
                </c:pt>
                <c:pt idx="2179">
                  <c:v>2021-04-13</c:v>
                </c:pt>
                <c:pt idx="2180">
                  <c:v>2021-04-14</c:v>
                </c:pt>
                <c:pt idx="2181">
                  <c:v>2021-04-15</c:v>
                </c:pt>
                <c:pt idx="2182">
                  <c:v>2021-04-16</c:v>
                </c:pt>
                <c:pt idx="2183">
                  <c:v>2021-04-19</c:v>
                </c:pt>
                <c:pt idx="2184">
                  <c:v>2021-04-20</c:v>
                </c:pt>
                <c:pt idx="2185">
                  <c:v>2021-04-21</c:v>
                </c:pt>
                <c:pt idx="2186">
                  <c:v>2021-04-22</c:v>
                </c:pt>
                <c:pt idx="2187">
                  <c:v>2021-04-23</c:v>
                </c:pt>
                <c:pt idx="2188">
                  <c:v>2021-04-26</c:v>
                </c:pt>
                <c:pt idx="2189">
                  <c:v>2021-04-27</c:v>
                </c:pt>
                <c:pt idx="2190">
                  <c:v>2021-04-28</c:v>
                </c:pt>
                <c:pt idx="2191">
                  <c:v>2021-04-29</c:v>
                </c:pt>
                <c:pt idx="2192">
                  <c:v>2021-04-30</c:v>
                </c:pt>
                <c:pt idx="2193">
                  <c:v>2021-05-03</c:v>
                </c:pt>
                <c:pt idx="2194">
                  <c:v>2021-05-04</c:v>
                </c:pt>
                <c:pt idx="2195">
                  <c:v>2021-05-05</c:v>
                </c:pt>
                <c:pt idx="2196">
                  <c:v>2021-05-06</c:v>
                </c:pt>
                <c:pt idx="2197">
                  <c:v>2021-05-07</c:v>
                </c:pt>
                <c:pt idx="2198">
                  <c:v>2021-05-10</c:v>
                </c:pt>
                <c:pt idx="2199">
                  <c:v>2021-05-11</c:v>
                </c:pt>
                <c:pt idx="2200">
                  <c:v>2021-05-12</c:v>
                </c:pt>
                <c:pt idx="2201">
                  <c:v>2021-05-13</c:v>
                </c:pt>
                <c:pt idx="2202">
                  <c:v>2021-05-14</c:v>
                </c:pt>
                <c:pt idx="2203">
                  <c:v>2021-05-17</c:v>
                </c:pt>
                <c:pt idx="2204">
                  <c:v>2021-05-18</c:v>
                </c:pt>
                <c:pt idx="2205">
                  <c:v>2021-05-19</c:v>
                </c:pt>
                <c:pt idx="2206">
                  <c:v>2021-05-20</c:v>
                </c:pt>
                <c:pt idx="2207">
                  <c:v>2021-05-21</c:v>
                </c:pt>
                <c:pt idx="2208">
                  <c:v>2021-05-24</c:v>
                </c:pt>
                <c:pt idx="2209">
                  <c:v>2021-05-25</c:v>
                </c:pt>
                <c:pt idx="2210">
                  <c:v>2021-05-26</c:v>
                </c:pt>
                <c:pt idx="2211">
                  <c:v>2021-05-27</c:v>
                </c:pt>
                <c:pt idx="2212">
                  <c:v>2021-05-28</c:v>
                </c:pt>
                <c:pt idx="2213">
                  <c:v>2021-06-01</c:v>
                </c:pt>
                <c:pt idx="2214">
                  <c:v>2021-06-02</c:v>
                </c:pt>
                <c:pt idx="2215">
                  <c:v>2021-06-03</c:v>
                </c:pt>
                <c:pt idx="2216">
                  <c:v>2021-06-04</c:v>
                </c:pt>
                <c:pt idx="2217">
                  <c:v>2021-06-07</c:v>
                </c:pt>
                <c:pt idx="2218">
                  <c:v>2021-06-08</c:v>
                </c:pt>
                <c:pt idx="2219">
                  <c:v>2021-06-09</c:v>
                </c:pt>
                <c:pt idx="2220">
                  <c:v>2021-06-10</c:v>
                </c:pt>
                <c:pt idx="2221">
                  <c:v>2021-06-11</c:v>
                </c:pt>
                <c:pt idx="2222">
                  <c:v>2021-06-14</c:v>
                </c:pt>
                <c:pt idx="2223">
                  <c:v>2021-06-15</c:v>
                </c:pt>
                <c:pt idx="2224">
                  <c:v>2021-06-16</c:v>
                </c:pt>
                <c:pt idx="2225">
                  <c:v>2021-06-17</c:v>
                </c:pt>
                <c:pt idx="2226">
                  <c:v>2021-06-18</c:v>
                </c:pt>
                <c:pt idx="2227">
                  <c:v>2021-06-21</c:v>
                </c:pt>
                <c:pt idx="2228">
                  <c:v>2021-06-22</c:v>
                </c:pt>
                <c:pt idx="2229">
                  <c:v>2021-06-23</c:v>
                </c:pt>
                <c:pt idx="2230">
                  <c:v>2021-06-24</c:v>
                </c:pt>
                <c:pt idx="2231">
                  <c:v>2021-06-25</c:v>
                </c:pt>
                <c:pt idx="2232">
                  <c:v>2021-06-28</c:v>
                </c:pt>
                <c:pt idx="2233">
                  <c:v>2021-06-29</c:v>
                </c:pt>
                <c:pt idx="2234">
                  <c:v>2021-06-30</c:v>
                </c:pt>
                <c:pt idx="2235">
                  <c:v>2021-07-01</c:v>
                </c:pt>
                <c:pt idx="2236">
                  <c:v>2021-07-02</c:v>
                </c:pt>
                <c:pt idx="2237">
                  <c:v>2021-07-06</c:v>
                </c:pt>
                <c:pt idx="2238">
                  <c:v>2021-07-07</c:v>
                </c:pt>
                <c:pt idx="2239">
                  <c:v>2021-07-08</c:v>
                </c:pt>
                <c:pt idx="2240">
                  <c:v>2021-07-09</c:v>
                </c:pt>
                <c:pt idx="2241">
                  <c:v>2021-07-12</c:v>
                </c:pt>
                <c:pt idx="2242">
                  <c:v>2021-07-13</c:v>
                </c:pt>
                <c:pt idx="2243">
                  <c:v>2021-07-14</c:v>
                </c:pt>
                <c:pt idx="2244">
                  <c:v>2021-07-15</c:v>
                </c:pt>
                <c:pt idx="2245">
                  <c:v>2021-07-16</c:v>
                </c:pt>
                <c:pt idx="2246">
                  <c:v>2021-07-19</c:v>
                </c:pt>
                <c:pt idx="2247">
                  <c:v>2021-07-20</c:v>
                </c:pt>
                <c:pt idx="2248">
                  <c:v>2021-07-21</c:v>
                </c:pt>
                <c:pt idx="2249">
                  <c:v>2021-07-22</c:v>
                </c:pt>
                <c:pt idx="2250">
                  <c:v>2021-07-23</c:v>
                </c:pt>
                <c:pt idx="2251">
                  <c:v>2021-07-26</c:v>
                </c:pt>
                <c:pt idx="2252">
                  <c:v>2021-07-27</c:v>
                </c:pt>
                <c:pt idx="2253">
                  <c:v>2021-07-28</c:v>
                </c:pt>
                <c:pt idx="2254">
                  <c:v>2021-07-29</c:v>
                </c:pt>
                <c:pt idx="2255">
                  <c:v>2021-07-30</c:v>
                </c:pt>
                <c:pt idx="2256">
                  <c:v>2021-08-02</c:v>
                </c:pt>
                <c:pt idx="2257">
                  <c:v>2021-08-03</c:v>
                </c:pt>
                <c:pt idx="2258">
                  <c:v>2021-08-04</c:v>
                </c:pt>
                <c:pt idx="2259">
                  <c:v>2021-08-05</c:v>
                </c:pt>
                <c:pt idx="2260">
                  <c:v>2021-08-06</c:v>
                </c:pt>
                <c:pt idx="2261">
                  <c:v>2021-08-09</c:v>
                </c:pt>
                <c:pt idx="2262">
                  <c:v>2021-08-10</c:v>
                </c:pt>
                <c:pt idx="2263">
                  <c:v>2021-08-11</c:v>
                </c:pt>
                <c:pt idx="2264">
                  <c:v>2021-08-12</c:v>
                </c:pt>
                <c:pt idx="2265">
                  <c:v>2021-08-13</c:v>
                </c:pt>
                <c:pt idx="2266">
                  <c:v>2021-08-16</c:v>
                </c:pt>
                <c:pt idx="2267">
                  <c:v>2021-08-17</c:v>
                </c:pt>
                <c:pt idx="2268">
                  <c:v>2021-08-18</c:v>
                </c:pt>
                <c:pt idx="2269">
                  <c:v>2021-08-19</c:v>
                </c:pt>
                <c:pt idx="2270">
                  <c:v>2021-08-20</c:v>
                </c:pt>
                <c:pt idx="2271">
                  <c:v>2021-08-23</c:v>
                </c:pt>
                <c:pt idx="2272">
                  <c:v>2021-08-24</c:v>
                </c:pt>
                <c:pt idx="2273">
                  <c:v>2021-08-25</c:v>
                </c:pt>
                <c:pt idx="2274">
                  <c:v>2021-08-26</c:v>
                </c:pt>
                <c:pt idx="2275">
                  <c:v>2021-08-27</c:v>
                </c:pt>
                <c:pt idx="2276">
                  <c:v>2021-08-30</c:v>
                </c:pt>
                <c:pt idx="2277">
                  <c:v>2021-08-31</c:v>
                </c:pt>
                <c:pt idx="2278">
                  <c:v>2021-09-01</c:v>
                </c:pt>
                <c:pt idx="2279">
                  <c:v>2021-09-02</c:v>
                </c:pt>
                <c:pt idx="2280">
                  <c:v>2021-09-03</c:v>
                </c:pt>
                <c:pt idx="2281">
                  <c:v>2021-09-07</c:v>
                </c:pt>
                <c:pt idx="2282">
                  <c:v>2021-09-08</c:v>
                </c:pt>
                <c:pt idx="2283">
                  <c:v>2021-09-09</c:v>
                </c:pt>
                <c:pt idx="2284">
                  <c:v>2021-09-10</c:v>
                </c:pt>
                <c:pt idx="2285">
                  <c:v>2021-09-13</c:v>
                </c:pt>
                <c:pt idx="2286">
                  <c:v>2021-09-14</c:v>
                </c:pt>
                <c:pt idx="2287">
                  <c:v>2021-09-15</c:v>
                </c:pt>
                <c:pt idx="2288">
                  <c:v>2021-09-16</c:v>
                </c:pt>
                <c:pt idx="2289">
                  <c:v>2021-09-17</c:v>
                </c:pt>
                <c:pt idx="2290">
                  <c:v>2021-09-20</c:v>
                </c:pt>
                <c:pt idx="2291">
                  <c:v>2021-09-21</c:v>
                </c:pt>
                <c:pt idx="2292">
                  <c:v>2021-09-22</c:v>
                </c:pt>
                <c:pt idx="2293">
                  <c:v>2021-09-23</c:v>
                </c:pt>
                <c:pt idx="2294">
                  <c:v>2021-09-24</c:v>
                </c:pt>
                <c:pt idx="2295">
                  <c:v>2021-09-27</c:v>
                </c:pt>
                <c:pt idx="2296">
                  <c:v>2021-09-28</c:v>
                </c:pt>
                <c:pt idx="2297">
                  <c:v>2021-09-29</c:v>
                </c:pt>
                <c:pt idx="2298">
                  <c:v>2021-09-30</c:v>
                </c:pt>
                <c:pt idx="2299">
                  <c:v>2021-10-01</c:v>
                </c:pt>
                <c:pt idx="2300">
                  <c:v>2021-10-04</c:v>
                </c:pt>
                <c:pt idx="2301">
                  <c:v>2021-10-05</c:v>
                </c:pt>
                <c:pt idx="2302">
                  <c:v>2021-10-06</c:v>
                </c:pt>
                <c:pt idx="2303">
                  <c:v>2021-10-07</c:v>
                </c:pt>
                <c:pt idx="2304">
                  <c:v>2021-10-08</c:v>
                </c:pt>
                <c:pt idx="2305">
                  <c:v>2021-10-11</c:v>
                </c:pt>
                <c:pt idx="2306">
                  <c:v>2021-10-12</c:v>
                </c:pt>
                <c:pt idx="2307">
                  <c:v>2021-10-13</c:v>
                </c:pt>
                <c:pt idx="2308">
                  <c:v>2021-10-14</c:v>
                </c:pt>
                <c:pt idx="2309">
                  <c:v>2021-10-15</c:v>
                </c:pt>
                <c:pt idx="2310">
                  <c:v>2021-10-18</c:v>
                </c:pt>
                <c:pt idx="2311">
                  <c:v>2021-10-19</c:v>
                </c:pt>
                <c:pt idx="2312">
                  <c:v>2021-10-20</c:v>
                </c:pt>
                <c:pt idx="2313">
                  <c:v>2021-10-21</c:v>
                </c:pt>
                <c:pt idx="2314">
                  <c:v>2021-10-22</c:v>
                </c:pt>
                <c:pt idx="2315">
                  <c:v>2021-10-25</c:v>
                </c:pt>
                <c:pt idx="2316">
                  <c:v>2021-10-26</c:v>
                </c:pt>
                <c:pt idx="2317">
                  <c:v>2021-10-27</c:v>
                </c:pt>
                <c:pt idx="2318">
                  <c:v>2021-10-28</c:v>
                </c:pt>
                <c:pt idx="2319">
                  <c:v>2021-10-29</c:v>
                </c:pt>
                <c:pt idx="2320">
                  <c:v>2021-11-01</c:v>
                </c:pt>
                <c:pt idx="2321">
                  <c:v>2021-11-02</c:v>
                </c:pt>
                <c:pt idx="2322">
                  <c:v>2021-11-03</c:v>
                </c:pt>
                <c:pt idx="2323">
                  <c:v>2021-11-04</c:v>
                </c:pt>
                <c:pt idx="2324">
                  <c:v>2021-11-05</c:v>
                </c:pt>
                <c:pt idx="2325">
                  <c:v>2021-11-08</c:v>
                </c:pt>
                <c:pt idx="2326">
                  <c:v>2021-11-09</c:v>
                </c:pt>
                <c:pt idx="2327">
                  <c:v>2021-11-10</c:v>
                </c:pt>
                <c:pt idx="2328">
                  <c:v>2021-11-11</c:v>
                </c:pt>
                <c:pt idx="2329">
                  <c:v>2021-11-12</c:v>
                </c:pt>
                <c:pt idx="2330">
                  <c:v>2021-11-15</c:v>
                </c:pt>
                <c:pt idx="2331">
                  <c:v>2021-11-16</c:v>
                </c:pt>
                <c:pt idx="2332">
                  <c:v>2021-11-17</c:v>
                </c:pt>
                <c:pt idx="2333">
                  <c:v>2021-11-18</c:v>
                </c:pt>
                <c:pt idx="2334">
                  <c:v>2021-11-19</c:v>
                </c:pt>
                <c:pt idx="2335">
                  <c:v>2021-11-22</c:v>
                </c:pt>
                <c:pt idx="2336">
                  <c:v>2021-11-23</c:v>
                </c:pt>
                <c:pt idx="2337">
                  <c:v>2021-11-24</c:v>
                </c:pt>
                <c:pt idx="2338">
                  <c:v>2021-11-26</c:v>
                </c:pt>
                <c:pt idx="2339">
                  <c:v>2021-11-29</c:v>
                </c:pt>
                <c:pt idx="2340">
                  <c:v>2021-11-30</c:v>
                </c:pt>
                <c:pt idx="2341">
                  <c:v>2021-12-01</c:v>
                </c:pt>
                <c:pt idx="2342">
                  <c:v>2021-12-02</c:v>
                </c:pt>
                <c:pt idx="2343">
                  <c:v>2021-12-03</c:v>
                </c:pt>
                <c:pt idx="2344">
                  <c:v>2021-12-06</c:v>
                </c:pt>
                <c:pt idx="2345">
                  <c:v>2021-12-07</c:v>
                </c:pt>
                <c:pt idx="2346">
                  <c:v>2021-12-08</c:v>
                </c:pt>
                <c:pt idx="2347">
                  <c:v>2021-12-09</c:v>
                </c:pt>
                <c:pt idx="2348">
                  <c:v>2021-12-10</c:v>
                </c:pt>
                <c:pt idx="2349">
                  <c:v>2021-12-13</c:v>
                </c:pt>
                <c:pt idx="2350">
                  <c:v>2021-12-14</c:v>
                </c:pt>
                <c:pt idx="2351">
                  <c:v>2021-12-15</c:v>
                </c:pt>
                <c:pt idx="2352">
                  <c:v>2021-12-16</c:v>
                </c:pt>
                <c:pt idx="2353">
                  <c:v>2021-12-17</c:v>
                </c:pt>
                <c:pt idx="2354">
                  <c:v>2021-12-20</c:v>
                </c:pt>
                <c:pt idx="2355">
                  <c:v>2021-12-21</c:v>
                </c:pt>
                <c:pt idx="2356">
                  <c:v>2021-12-22</c:v>
                </c:pt>
                <c:pt idx="2357">
                  <c:v>2021-12-23</c:v>
                </c:pt>
                <c:pt idx="2358">
                  <c:v>2021-12-27</c:v>
                </c:pt>
                <c:pt idx="2359">
                  <c:v>2021-12-28</c:v>
                </c:pt>
                <c:pt idx="2360">
                  <c:v>2021-12-29</c:v>
                </c:pt>
                <c:pt idx="2361">
                  <c:v>2021-12-30</c:v>
                </c:pt>
                <c:pt idx="2362">
                  <c:v>2021-12-31</c:v>
                </c:pt>
                <c:pt idx="2363">
                  <c:v>2022-01-03</c:v>
                </c:pt>
                <c:pt idx="2364">
                  <c:v>2022-01-04</c:v>
                </c:pt>
                <c:pt idx="2365">
                  <c:v>2022-01-05</c:v>
                </c:pt>
                <c:pt idx="2366">
                  <c:v>2022-01-06</c:v>
                </c:pt>
                <c:pt idx="2367">
                  <c:v>2022-01-07</c:v>
                </c:pt>
                <c:pt idx="2368">
                  <c:v>2022-01-10</c:v>
                </c:pt>
                <c:pt idx="2369">
                  <c:v>2022-01-11</c:v>
                </c:pt>
                <c:pt idx="2370">
                  <c:v>2022-01-12</c:v>
                </c:pt>
                <c:pt idx="2371">
                  <c:v>2022-01-13</c:v>
                </c:pt>
                <c:pt idx="2372">
                  <c:v>2022-01-14</c:v>
                </c:pt>
                <c:pt idx="2373">
                  <c:v>2022-01-18</c:v>
                </c:pt>
                <c:pt idx="2374">
                  <c:v>2022-01-19</c:v>
                </c:pt>
                <c:pt idx="2375">
                  <c:v>2022-01-20</c:v>
                </c:pt>
                <c:pt idx="2376">
                  <c:v>2022-01-21</c:v>
                </c:pt>
                <c:pt idx="2377">
                  <c:v>2022-01-24</c:v>
                </c:pt>
                <c:pt idx="2378">
                  <c:v>2022-01-25</c:v>
                </c:pt>
                <c:pt idx="2379">
                  <c:v>2022-01-26</c:v>
                </c:pt>
                <c:pt idx="2380">
                  <c:v>2022-01-27</c:v>
                </c:pt>
                <c:pt idx="2381">
                  <c:v>2022-01-28</c:v>
                </c:pt>
                <c:pt idx="2382">
                  <c:v>2022-01-31</c:v>
                </c:pt>
                <c:pt idx="2383">
                  <c:v>2022-02-01</c:v>
                </c:pt>
                <c:pt idx="2384">
                  <c:v>2022-02-02</c:v>
                </c:pt>
                <c:pt idx="2385">
                  <c:v>2022-02-03</c:v>
                </c:pt>
                <c:pt idx="2386">
                  <c:v>2022-02-04</c:v>
                </c:pt>
                <c:pt idx="2387">
                  <c:v>2022-02-07</c:v>
                </c:pt>
                <c:pt idx="2388">
                  <c:v>2022-02-08</c:v>
                </c:pt>
                <c:pt idx="2389">
                  <c:v>2022-02-09</c:v>
                </c:pt>
                <c:pt idx="2390">
                  <c:v>2022-02-10</c:v>
                </c:pt>
                <c:pt idx="2391">
                  <c:v>2022-02-11</c:v>
                </c:pt>
                <c:pt idx="2392">
                  <c:v>2022-02-14</c:v>
                </c:pt>
                <c:pt idx="2393">
                  <c:v>2022-02-15</c:v>
                </c:pt>
                <c:pt idx="2394">
                  <c:v>2022-02-16</c:v>
                </c:pt>
                <c:pt idx="2395">
                  <c:v>2022-02-17</c:v>
                </c:pt>
                <c:pt idx="2396">
                  <c:v>2022-02-18</c:v>
                </c:pt>
                <c:pt idx="2397">
                  <c:v>2022-02-22</c:v>
                </c:pt>
                <c:pt idx="2398">
                  <c:v>2022-02-23</c:v>
                </c:pt>
                <c:pt idx="2399">
                  <c:v>2022-02-24</c:v>
                </c:pt>
                <c:pt idx="2400">
                  <c:v>2022-02-25</c:v>
                </c:pt>
                <c:pt idx="2401">
                  <c:v>2022-02-28</c:v>
                </c:pt>
                <c:pt idx="2402">
                  <c:v>2022-03-01</c:v>
                </c:pt>
                <c:pt idx="2403">
                  <c:v>2022-03-02</c:v>
                </c:pt>
                <c:pt idx="2404">
                  <c:v>2022-03-03</c:v>
                </c:pt>
                <c:pt idx="2405">
                  <c:v>2022-03-04</c:v>
                </c:pt>
                <c:pt idx="2406">
                  <c:v>2022-03-07</c:v>
                </c:pt>
                <c:pt idx="2407">
                  <c:v>2022-03-08</c:v>
                </c:pt>
                <c:pt idx="2408">
                  <c:v>2022-03-09</c:v>
                </c:pt>
                <c:pt idx="2409">
                  <c:v>2022-03-10</c:v>
                </c:pt>
                <c:pt idx="2410">
                  <c:v>2022-03-11</c:v>
                </c:pt>
                <c:pt idx="2411">
                  <c:v>2022-03-14</c:v>
                </c:pt>
                <c:pt idx="2412">
                  <c:v>2022-03-15</c:v>
                </c:pt>
                <c:pt idx="2413">
                  <c:v>2022-03-16</c:v>
                </c:pt>
                <c:pt idx="2414">
                  <c:v>2022-03-17</c:v>
                </c:pt>
                <c:pt idx="2415">
                  <c:v>2022-03-18</c:v>
                </c:pt>
                <c:pt idx="2416">
                  <c:v>2022-03-21</c:v>
                </c:pt>
                <c:pt idx="2417">
                  <c:v>2022-03-22</c:v>
                </c:pt>
                <c:pt idx="2418">
                  <c:v>2022-03-23</c:v>
                </c:pt>
                <c:pt idx="2419">
                  <c:v>2022-03-24</c:v>
                </c:pt>
                <c:pt idx="2420">
                  <c:v>2022-03-25</c:v>
                </c:pt>
                <c:pt idx="2421">
                  <c:v>2022-03-28</c:v>
                </c:pt>
                <c:pt idx="2422">
                  <c:v>2022-03-29</c:v>
                </c:pt>
                <c:pt idx="2423">
                  <c:v>2022-03-30</c:v>
                </c:pt>
                <c:pt idx="2424">
                  <c:v>2022-03-31</c:v>
                </c:pt>
                <c:pt idx="2425">
                  <c:v>2022-04-01</c:v>
                </c:pt>
                <c:pt idx="2426">
                  <c:v>2022-04-04</c:v>
                </c:pt>
                <c:pt idx="2427">
                  <c:v>2022-04-05</c:v>
                </c:pt>
                <c:pt idx="2428">
                  <c:v>2022-04-06</c:v>
                </c:pt>
                <c:pt idx="2429">
                  <c:v>2022-04-07</c:v>
                </c:pt>
                <c:pt idx="2430">
                  <c:v>2022-04-08</c:v>
                </c:pt>
                <c:pt idx="2431">
                  <c:v>2022-04-11</c:v>
                </c:pt>
                <c:pt idx="2432">
                  <c:v>2022-04-12</c:v>
                </c:pt>
                <c:pt idx="2433">
                  <c:v>2022-04-13</c:v>
                </c:pt>
                <c:pt idx="2434">
                  <c:v>2022-04-14</c:v>
                </c:pt>
                <c:pt idx="2435">
                  <c:v>2022-04-18</c:v>
                </c:pt>
                <c:pt idx="2436">
                  <c:v>2022-04-19</c:v>
                </c:pt>
                <c:pt idx="2437">
                  <c:v>2022-04-20</c:v>
                </c:pt>
                <c:pt idx="2438">
                  <c:v>2022-04-21</c:v>
                </c:pt>
                <c:pt idx="2439">
                  <c:v>2022-04-22</c:v>
                </c:pt>
                <c:pt idx="2440">
                  <c:v>2022-04-25</c:v>
                </c:pt>
                <c:pt idx="2441">
                  <c:v>2022-04-26</c:v>
                </c:pt>
                <c:pt idx="2442">
                  <c:v>2022-04-27</c:v>
                </c:pt>
                <c:pt idx="2443">
                  <c:v>2022-04-28</c:v>
                </c:pt>
                <c:pt idx="2444">
                  <c:v>2022-04-29</c:v>
                </c:pt>
                <c:pt idx="2445">
                  <c:v>2022-05-02</c:v>
                </c:pt>
                <c:pt idx="2446">
                  <c:v>2022-05-03</c:v>
                </c:pt>
                <c:pt idx="2447">
                  <c:v>2022-05-04</c:v>
                </c:pt>
                <c:pt idx="2448">
                  <c:v>2022-05-05</c:v>
                </c:pt>
                <c:pt idx="2449">
                  <c:v>2022-05-06</c:v>
                </c:pt>
                <c:pt idx="2450">
                  <c:v>2022-05-09</c:v>
                </c:pt>
                <c:pt idx="2451">
                  <c:v>2022-05-10</c:v>
                </c:pt>
                <c:pt idx="2452">
                  <c:v>2022-05-11</c:v>
                </c:pt>
                <c:pt idx="2453">
                  <c:v>2022-05-12</c:v>
                </c:pt>
                <c:pt idx="2454">
                  <c:v>2022-05-13</c:v>
                </c:pt>
                <c:pt idx="2455">
                  <c:v>2022-05-16</c:v>
                </c:pt>
                <c:pt idx="2456">
                  <c:v>2022-05-17</c:v>
                </c:pt>
                <c:pt idx="2457">
                  <c:v>2022-05-18</c:v>
                </c:pt>
                <c:pt idx="2458">
                  <c:v>2022-05-19</c:v>
                </c:pt>
                <c:pt idx="2459">
                  <c:v>2022-05-20</c:v>
                </c:pt>
                <c:pt idx="2460">
                  <c:v>2022-05-23</c:v>
                </c:pt>
                <c:pt idx="2461">
                  <c:v>2022-05-24</c:v>
                </c:pt>
                <c:pt idx="2462">
                  <c:v>2022-05-25</c:v>
                </c:pt>
                <c:pt idx="2463">
                  <c:v>2022-05-26</c:v>
                </c:pt>
                <c:pt idx="2464">
                  <c:v>2022-05-27</c:v>
                </c:pt>
                <c:pt idx="2465">
                  <c:v>2022-05-31</c:v>
                </c:pt>
                <c:pt idx="2466">
                  <c:v>2022-06-01</c:v>
                </c:pt>
                <c:pt idx="2467">
                  <c:v>2022-06-02</c:v>
                </c:pt>
                <c:pt idx="2468">
                  <c:v>2022-06-03</c:v>
                </c:pt>
                <c:pt idx="2469">
                  <c:v>2022-06-06</c:v>
                </c:pt>
                <c:pt idx="2470">
                  <c:v>2022-06-07</c:v>
                </c:pt>
                <c:pt idx="2471">
                  <c:v>2022-06-08</c:v>
                </c:pt>
                <c:pt idx="2472">
                  <c:v>2022-06-09</c:v>
                </c:pt>
                <c:pt idx="2473">
                  <c:v>2022-06-10</c:v>
                </c:pt>
                <c:pt idx="2474">
                  <c:v>2022-06-13</c:v>
                </c:pt>
                <c:pt idx="2475">
                  <c:v>2022-06-14</c:v>
                </c:pt>
                <c:pt idx="2476">
                  <c:v>2022-06-15</c:v>
                </c:pt>
                <c:pt idx="2477">
                  <c:v>2022-06-16</c:v>
                </c:pt>
                <c:pt idx="2478">
                  <c:v>2022-06-17</c:v>
                </c:pt>
                <c:pt idx="2479">
                  <c:v>2022-06-21</c:v>
                </c:pt>
                <c:pt idx="2480">
                  <c:v>2022-06-22</c:v>
                </c:pt>
                <c:pt idx="2481">
                  <c:v>2022-06-23</c:v>
                </c:pt>
                <c:pt idx="2482">
                  <c:v>2022-06-24</c:v>
                </c:pt>
                <c:pt idx="2483">
                  <c:v>2022-06-27</c:v>
                </c:pt>
                <c:pt idx="2484">
                  <c:v>2022-06-28</c:v>
                </c:pt>
                <c:pt idx="2485">
                  <c:v>2022-06-29</c:v>
                </c:pt>
                <c:pt idx="2486">
                  <c:v>2022-06-30</c:v>
                </c:pt>
                <c:pt idx="2487">
                  <c:v>2022-07-01</c:v>
                </c:pt>
                <c:pt idx="2488">
                  <c:v>2022-07-05</c:v>
                </c:pt>
                <c:pt idx="2489">
                  <c:v>2022-07-06</c:v>
                </c:pt>
                <c:pt idx="2490">
                  <c:v>2022-07-07</c:v>
                </c:pt>
                <c:pt idx="2491">
                  <c:v>2022-07-08</c:v>
                </c:pt>
                <c:pt idx="2492">
                  <c:v>2022-07-11</c:v>
                </c:pt>
                <c:pt idx="2493">
                  <c:v>2022-07-12</c:v>
                </c:pt>
                <c:pt idx="2494">
                  <c:v>2022-07-13</c:v>
                </c:pt>
                <c:pt idx="2495">
                  <c:v>2022-07-14</c:v>
                </c:pt>
                <c:pt idx="2496">
                  <c:v>2022-07-15</c:v>
                </c:pt>
                <c:pt idx="2497">
                  <c:v>2022-07-18</c:v>
                </c:pt>
                <c:pt idx="2498">
                  <c:v>2022-07-19</c:v>
                </c:pt>
                <c:pt idx="2499">
                  <c:v>2022-07-20</c:v>
                </c:pt>
                <c:pt idx="2500">
                  <c:v>2022-07-21</c:v>
                </c:pt>
                <c:pt idx="2501">
                  <c:v>2022-07-22</c:v>
                </c:pt>
                <c:pt idx="2502">
                  <c:v>2022-07-25</c:v>
                </c:pt>
                <c:pt idx="2503">
                  <c:v>2022-07-26</c:v>
                </c:pt>
                <c:pt idx="2504">
                  <c:v>2022-07-27</c:v>
                </c:pt>
                <c:pt idx="2505">
                  <c:v>2022-07-28</c:v>
                </c:pt>
                <c:pt idx="2506">
                  <c:v>2022-07-29</c:v>
                </c:pt>
                <c:pt idx="2507">
                  <c:v>2022-08-01</c:v>
                </c:pt>
                <c:pt idx="2508">
                  <c:v>2022-08-02</c:v>
                </c:pt>
                <c:pt idx="2509">
                  <c:v>2022-08-03</c:v>
                </c:pt>
                <c:pt idx="2510">
                  <c:v>2022-08-04</c:v>
                </c:pt>
                <c:pt idx="2511">
                  <c:v>2022-08-05</c:v>
                </c:pt>
                <c:pt idx="2512">
                  <c:v>2022-08-08</c:v>
                </c:pt>
                <c:pt idx="2513">
                  <c:v>2022-08-09</c:v>
                </c:pt>
                <c:pt idx="2514">
                  <c:v>2022-08-10</c:v>
                </c:pt>
                <c:pt idx="2515">
                  <c:v>2022-08-11</c:v>
                </c:pt>
              </c:strCache>
            </c:strRef>
          </c:cat>
          <c:val>
            <c:numRef>
              <c:f>辉瑞PFE.N!$B$2:$B$2517</c:f>
              <c:numCache>
                <c:formatCode>#,##0.00</c:formatCode>
                <c:ptCount val="2516"/>
                <c:pt idx="0">
                  <c:v>23.72</c:v>
                </c:pt>
                <c:pt idx="1">
                  <c:v>23.98</c:v>
                </c:pt>
                <c:pt idx="2">
                  <c:v>24.04</c:v>
                </c:pt>
                <c:pt idx="3">
                  <c:v>24.02</c:v>
                </c:pt>
                <c:pt idx="4">
                  <c:v>23.79</c:v>
                </c:pt>
                <c:pt idx="5">
                  <c:v>23.91</c:v>
                </c:pt>
                <c:pt idx="6">
                  <c:v>23.69</c:v>
                </c:pt>
                <c:pt idx="7">
                  <c:v>23.7</c:v>
                </c:pt>
                <c:pt idx="8">
                  <c:v>23.74</c:v>
                </c:pt>
                <c:pt idx="9">
                  <c:v>24.01</c:v>
                </c:pt>
                <c:pt idx="10">
                  <c:v>23.89</c:v>
                </c:pt>
                <c:pt idx="11">
                  <c:v>23.85</c:v>
                </c:pt>
                <c:pt idx="12">
                  <c:v>23.96</c:v>
                </c:pt>
                <c:pt idx="13">
                  <c:v>23.84</c:v>
                </c:pt>
                <c:pt idx="14">
                  <c:v>23.86</c:v>
                </c:pt>
                <c:pt idx="15">
                  <c:v>23.77</c:v>
                </c:pt>
                <c:pt idx="16">
                  <c:v>23.92</c:v>
                </c:pt>
                <c:pt idx="17">
                  <c:v>24.34</c:v>
                </c:pt>
                <c:pt idx="18">
                  <c:v>24.24</c:v>
                </c:pt>
                <c:pt idx="19">
                  <c:v>24.1</c:v>
                </c:pt>
                <c:pt idx="20">
                  <c:v>24.17</c:v>
                </c:pt>
                <c:pt idx="21">
                  <c:v>24.07</c:v>
                </c:pt>
                <c:pt idx="22">
                  <c:v>24.25</c:v>
                </c:pt>
                <c:pt idx="23">
                  <c:v>23.8</c:v>
                </c:pt>
                <c:pt idx="24">
                  <c:v>24.02</c:v>
                </c:pt>
                <c:pt idx="25">
                  <c:v>24.01</c:v>
                </c:pt>
                <c:pt idx="26">
                  <c:v>24.16</c:v>
                </c:pt>
                <c:pt idx="27">
                  <c:v>24.41</c:v>
                </c:pt>
                <c:pt idx="28">
                  <c:v>24.52</c:v>
                </c:pt>
                <c:pt idx="29">
                  <c:v>24.75</c:v>
                </c:pt>
                <c:pt idx="30">
                  <c:v>24.84</c:v>
                </c:pt>
                <c:pt idx="31">
                  <c:v>24.83</c:v>
                </c:pt>
                <c:pt idx="32">
                  <c:v>24.96</c:v>
                </c:pt>
                <c:pt idx="33">
                  <c:v>24.85</c:v>
                </c:pt>
                <c:pt idx="34">
                  <c:v>25.04</c:v>
                </c:pt>
                <c:pt idx="35">
                  <c:v>25.12</c:v>
                </c:pt>
                <c:pt idx="36">
                  <c:v>25.32</c:v>
                </c:pt>
                <c:pt idx="37">
                  <c:v>25.35</c:v>
                </c:pt>
                <c:pt idx="38">
                  <c:v>25.52</c:v>
                </c:pt>
                <c:pt idx="39">
                  <c:v>25.4</c:v>
                </c:pt>
                <c:pt idx="40">
                  <c:v>25.31</c:v>
                </c:pt>
                <c:pt idx="41">
                  <c:v>25.16</c:v>
                </c:pt>
                <c:pt idx="42">
                  <c:v>25.12</c:v>
                </c:pt>
                <c:pt idx="43">
                  <c:v>25.12</c:v>
                </c:pt>
                <c:pt idx="44">
                  <c:v>25.57</c:v>
                </c:pt>
                <c:pt idx="45">
                  <c:v>25.8</c:v>
                </c:pt>
                <c:pt idx="46">
                  <c:v>25.84</c:v>
                </c:pt>
                <c:pt idx="47">
                  <c:v>26.04</c:v>
                </c:pt>
                <c:pt idx="48">
                  <c:v>25.76</c:v>
                </c:pt>
                <c:pt idx="49">
                  <c:v>25.6</c:v>
                </c:pt>
                <c:pt idx="50">
                  <c:v>25.19</c:v>
                </c:pt>
                <c:pt idx="51">
                  <c:v>25.31</c:v>
                </c:pt>
                <c:pt idx="52">
                  <c:v>25.61</c:v>
                </c:pt>
                <c:pt idx="53">
                  <c:v>25.43</c:v>
                </c:pt>
                <c:pt idx="54">
                  <c:v>24.87</c:v>
                </c:pt>
                <c:pt idx="55">
                  <c:v>24.55</c:v>
                </c:pt>
                <c:pt idx="56">
                  <c:v>24.55</c:v>
                </c:pt>
                <c:pt idx="57">
                  <c:v>24.58</c:v>
                </c:pt>
                <c:pt idx="58">
                  <c:v>24.71</c:v>
                </c:pt>
                <c:pt idx="59">
                  <c:v>24.17</c:v>
                </c:pt>
                <c:pt idx="60">
                  <c:v>24.16</c:v>
                </c:pt>
                <c:pt idx="61">
                  <c:v>24.17</c:v>
                </c:pt>
                <c:pt idx="62">
                  <c:v>24.11</c:v>
                </c:pt>
                <c:pt idx="63">
                  <c:v>24.05</c:v>
                </c:pt>
                <c:pt idx="64">
                  <c:v>23.81</c:v>
                </c:pt>
                <c:pt idx="65">
                  <c:v>23.66</c:v>
                </c:pt>
                <c:pt idx="66">
                  <c:v>23.86</c:v>
                </c:pt>
                <c:pt idx="67">
                  <c:v>24.14</c:v>
                </c:pt>
                <c:pt idx="68">
                  <c:v>24.28</c:v>
                </c:pt>
                <c:pt idx="69">
                  <c:v>24.35</c:v>
                </c:pt>
                <c:pt idx="70">
                  <c:v>24.53</c:v>
                </c:pt>
                <c:pt idx="71">
                  <c:v>24.48</c:v>
                </c:pt>
                <c:pt idx="72">
                  <c:v>24.25</c:v>
                </c:pt>
                <c:pt idx="73">
                  <c:v>24.67</c:v>
                </c:pt>
                <c:pt idx="74">
                  <c:v>24.85</c:v>
                </c:pt>
                <c:pt idx="75">
                  <c:v>25.02</c:v>
                </c:pt>
                <c:pt idx="76">
                  <c:v>25.09</c:v>
                </c:pt>
                <c:pt idx="77">
                  <c:v>25.16</c:v>
                </c:pt>
                <c:pt idx="78">
                  <c:v>25.64</c:v>
                </c:pt>
                <c:pt idx="79">
                  <c:v>25.61</c:v>
                </c:pt>
                <c:pt idx="80">
                  <c:v>25.56</c:v>
                </c:pt>
                <c:pt idx="81">
                  <c:v>25.41</c:v>
                </c:pt>
                <c:pt idx="82">
                  <c:v>25.64</c:v>
                </c:pt>
                <c:pt idx="83">
                  <c:v>25.51</c:v>
                </c:pt>
                <c:pt idx="84">
                  <c:v>25.33</c:v>
                </c:pt>
                <c:pt idx="85">
                  <c:v>25.18</c:v>
                </c:pt>
                <c:pt idx="86">
                  <c:v>25.36</c:v>
                </c:pt>
                <c:pt idx="87">
                  <c:v>25.64</c:v>
                </c:pt>
                <c:pt idx="88">
                  <c:v>25.35</c:v>
                </c:pt>
                <c:pt idx="89">
                  <c:v>25.43</c:v>
                </c:pt>
                <c:pt idx="90">
                  <c:v>25.08</c:v>
                </c:pt>
                <c:pt idx="91">
                  <c:v>25.08</c:v>
                </c:pt>
                <c:pt idx="92">
                  <c:v>25.24</c:v>
                </c:pt>
                <c:pt idx="93">
                  <c:v>25.14</c:v>
                </c:pt>
                <c:pt idx="94">
                  <c:v>24.89</c:v>
                </c:pt>
                <c:pt idx="95">
                  <c:v>25.08</c:v>
                </c:pt>
                <c:pt idx="96">
                  <c:v>25.91</c:v>
                </c:pt>
                <c:pt idx="97">
                  <c:v>25.85</c:v>
                </c:pt>
                <c:pt idx="98">
                  <c:v>25.96</c:v>
                </c:pt>
                <c:pt idx="99">
                  <c:v>25.98</c:v>
                </c:pt>
                <c:pt idx="100">
                  <c:v>26.02</c:v>
                </c:pt>
                <c:pt idx="101">
                  <c:v>26.47</c:v>
                </c:pt>
                <c:pt idx="102">
                  <c:v>26.76</c:v>
                </c:pt>
                <c:pt idx="103">
                  <c:v>26.52</c:v>
                </c:pt>
                <c:pt idx="104">
                  <c:v>26.74</c:v>
                </c:pt>
                <c:pt idx="105">
                  <c:v>26.62</c:v>
                </c:pt>
                <c:pt idx="106">
                  <c:v>26.61</c:v>
                </c:pt>
                <c:pt idx="107">
                  <c:v>26.83</c:v>
                </c:pt>
                <c:pt idx="108">
                  <c:v>26.54</c:v>
                </c:pt>
                <c:pt idx="109">
                  <c:v>26.68</c:v>
                </c:pt>
                <c:pt idx="110">
                  <c:v>26.65</c:v>
                </c:pt>
                <c:pt idx="111">
                  <c:v>26.85</c:v>
                </c:pt>
                <c:pt idx="112">
                  <c:v>27</c:v>
                </c:pt>
                <c:pt idx="113">
                  <c:v>26.84</c:v>
                </c:pt>
                <c:pt idx="114">
                  <c:v>27.7</c:v>
                </c:pt>
                <c:pt idx="115">
                  <c:v>27.51</c:v>
                </c:pt>
                <c:pt idx="116">
                  <c:v>27.28</c:v>
                </c:pt>
                <c:pt idx="117">
                  <c:v>27.63</c:v>
                </c:pt>
                <c:pt idx="118">
                  <c:v>27.17</c:v>
                </c:pt>
                <c:pt idx="119">
                  <c:v>27.51</c:v>
                </c:pt>
                <c:pt idx="120">
                  <c:v>27.32</c:v>
                </c:pt>
                <c:pt idx="121">
                  <c:v>26.96</c:v>
                </c:pt>
                <c:pt idx="122">
                  <c:v>26.88</c:v>
                </c:pt>
                <c:pt idx="123">
                  <c:v>27.14</c:v>
                </c:pt>
                <c:pt idx="124">
                  <c:v>26.99</c:v>
                </c:pt>
                <c:pt idx="125">
                  <c:v>27</c:v>
                </c:pt>
                <c:pt idx="126">
                  <c:v>27.06</c:v>
                </c:pt>
                <c:pt idx="127">
                  <c:v>27.29</c:v>
                </c:pt>
                <c:pt idx="128">
                  <c:v>27.71</c:v>
                </c:pt>
                <c:pt idx="129">
                  <c:v>27.57</c:v>
                </c:pt>
                <c:pt idx="130">
                  <c:v>27.41</c:v>
                </c:pt>
                <c:pt idx="131">
                  <c:v>27.38</c:v>
                </c:pt>
                <c:pt idx="132">
                  <c:v>26.84</c:v>
                </c:pt>
                <c:pt idx="133">
                  <c:v>27.03</c:v>
                </c:pt>
                <c:pt idx="134">
                  <c:v>27.41</c:v>
                </c:pt>
                <c:pt idx="135">
                  <c:v>27.37</c:v>
                </c:pt>
                <c:pt idx="136">
                  <c:v>27.39</c:v>
                </c:pt>
                <c:pt idx="137">
                  <c:v>27.69</c:v>
                </c:pt>
                <c:pt idx="138">
                  <c:v>28.07</c:v>
                </c:pt>
                <c:pt idx="139">
                  <c:v>28.12</c:v>
                </c:pt>
                <c:pt idx="140">
                  <c:v>28.27</c:v>
                </c:pt>
                <c:pt idx="141">
                  <c:v>28.19</c:v>
                </c:pt>
                <c:pt idx="142">
                  <c:v>28.25</c:v>
                </c:pt>
                <c:pt idx="143">
                  <c:v>27.94</c:v>
                </c:pt>
                <c:pt idx="144">
                  <c:v>28.02</c:v>
                </c:pt>
                <c:pt idx="145">
                  <c:v>28.11</c:v>
                </c:pt>
                <c:pt idx="146">
                  <c:v>28.02</c:v>
                </c:pt>
                <c:pt idx="147">
                  <c:v>28.04</c:v>
                </c:pt>
                <c:pt idx="148">
                  <c:v>27.99</c:v>
                </c:pt>
                <c:pt idx="149">
                  <c:v>28.29</c:v>
                </c:pt>
                <c:pt idx="150">
                  <c:v>28.11</c:v>
                </c:pt>
                <c:pt idx="151">
                  <c:v>28.38</c:v>
                </c:pt>
                <c:pt idx="152">
                  <c:v>28.16</c:v>
                </c:pt>
                <c:pt idx="153">
                  <c:v>28.6</c:v>
                </c:pt>
                <c:pt idx="154">
                  <c:v>28.64</c:v>
                </c:pt>
                <c:pt idx="155">
                  <c:v>28.86</c:v>
                </c:pt>
                <c:pt idx="156">
                  <c:v>28.84</c:v>
                </c:pt>
                <c:pt idx="157">
                  <c:v>29.23</c:v>
                </c:pt>
                <c:pt idx="158">
                  <c:v>29.03</c:v>
                </c:pt>
                <c:pt idx="159">
                  <c:v>29.16</c:v>
                </c:pt>
                <c:pt idx="160">
                  <c:v>29.1</c:v>
                </c:pt>
                <c:pt idx="161">
                  <c:v>29.16</c:v>
                </c:pt>
                <c:pt idx="162">
                  <c:v>29.11</c:v>
                </c:pt>
                <c:pt idx="163">
                  <c:v>29.92</c:v>
                </c:pt>
                <c:pt idx="164">
                  <c:v>30.64</c:v>
                </c:pt>
                <c:pt idx="165">
                  <c:v>30.67</c:v>
                </c:pt>
                <c:pt idx="166">
                  <c:v>30.45</c:v>
                </c:pt>
                <c:pt idx="167">
                  <c:v>30.94</c:v>
                </c:pt>
                <c:pt idx="168">
                  <c:v>30.87</c:v>
                </c:pt>
                <c:pt idx="169">
                  <c:v>30.59</c:v>
                </c:pt>
                <c:pt idx="170">
                  <c:v>31.06</c:v>
                </c:pt>
                <c:pt idx="171">
                  <c:v>30.93</c:v>
                </c:pt>
                <c:pt idx="172">
                  <c:v>31.08</c:v>
                </c:pt>
                <c:pt idx="173">
                  <c:v>30.6</c:v>
                </c:pt>
                <c:pt idx="174">
                  <c:v>30.26</c:v>
                </c:pt>
                <c:pt idx="175">
                  <c:v>30.09</c:v>
                </c:pt>
                <c:pt idx="176">
                  <c:v>30.43</c:v>
                </c:pt>
                <c:pt idx="177">
                  <c:v>29.07</c:v>
                </c:pt>
                <c:pt idx="178">
                  <c:v>28.9</c:v>
                </c:pt>
                <c:pt idx="179">
                  <c:v>29.27</c:v>
                </c:pt>
                <c:pt idx="180">
                  <c:v>28.96</c:v>
                </c:pt>
                <c:pt idx="181">
                  <c:v>28.72</c:v>
                </c:pt>
                <c:pt idx="182">
                  <c:v>29.03</c:v>
                </c:pt>
                <c:pt idx="183">
                  <c:v>28.73</c:v>
                </c:pt>
                <c:pt idx="184">
                  <c:v>28.6</c:v>
                </c:pt>
                <c:pt idx="185">
                  <c:v>28.72</c:v>
                </c:pt>
                <c:pt idx="186">
                  <c:v>29.37</c:v>
                </c:pt>
                <c:pt idx="187">
                  <c:v>29.4</c:v>
                </c:pt>
                <c:pt idx="188">
                  <c:v>29.56</c:v>
                </c:pt>
                <c:pt idx="189">
                  <c:v>29.25</c:v>
                </c:pt>
                <c:pt idx="190">
                  <c:v>28.96</c:v>
                </c:pt>
                <c:pt idx="191">
                  <c:v>28.7</c:v>
                </c:pt>
                <c:pt idx="192">
                  <c:v>28.78</c:v>
                </c:pt>
                <c:pt idx="193">
                  <c:v>29.3</c:v>
                </c:pt>
                <c:pt idx="194">
                  <c:v>29.11</c:v>
                </c:pt>
                <c:pt idx="195">
                  <c:v>29.04</c:v>
                </c:pt>
                <c:pt idx="196">
                  <c:v>29.01</c:v>
                </c:pt>
                <c:pt idx="197">
                  <c:v>28.28</c:v>
                </c:pt>
                <c:pt idx="198">
                  <c:v>28.25</c:v>
                </c:pt>
                <c:pt idx="199">
                  <c:v>27.23</c:v>
                </c:pt>
                <c:pt idx="200">
                  <c:v>27.75</c:v>
                </c:pt>
                <c:pt idx="201">
                  <c:v>27.66</c:v>
                </c:pt>
                <c:pt idx="202">
                  <c:v>27.48</c:v>
                </c:pt>
                <c:pt idx="203">
                  <c:v>28.11</c:v>
                </c:pt>
                <c:pt idx="204">
                  <c:v>28.26</c:v>
                </c:pt>
                <c:pt idx="205">
                  <c:v>28.37</c:v>
                </c:pt>
                <c:pt idx="206">
                  <c:v>28.42</c:v>
                </c:pt>
                <c:pt idx="207">
                  <c:v>28.43</c:v>
                </c:pt>
                <c:pt idx="208">
                  <c:v>29.08</c:v>
                </c:pt>
                <c:pt idx="209">
                  <c:v>29.09</c:v>
                </c:pt>
                <c:pt idx="210">
                  <c:v>29.16</c:v>
                </c:pt>
                <c:pt idx="211">
                  <c:v>29.4</c:v>
                </c:pt>
                <c:pt idx="212">
                  <c:v>29.1</c:v>
                </c:pt>
                <c:pt idx="213">
                  <c:v>28.64</c:v>
                </c:pt>
                <c:pt idx="214">
                  <c:v>28.46</c:v>
                </c:pt>
                <c:pt idx="215">
                  <c:v>27.71</c:v>
                </c:pt>
                <c:pt idx="216">
                  <c:v>27.99</c:v>
                </c:pt>
                <c:pt idx="217">
                  <c:v>28.1</c:v>
                </c:pt>
                <c:pt idx="218">
                  <c:v>28.18</c:v>
                </c:pt>
                <c:pt idx="219">
                  <c:v>28.01</c:v>
                </c:pt>
                <c:pt idx="220">
                  <c:v>27.78</c:v>
                </c:pt>
                <c:pt idx="221">
                  <c:v>27.7</c:v>
                </c:pt>
                <c:pt idx="222">
                  <c:v>27.65</c:v>
                </c:pt>
                <c:pt idx="223">
                  <c:v>27.97</c:v>
                </c:pt>
                <c:pt idx="224">
                  <c:v>28.13</c:v>
                </c:pt>
                <c:pt idx="225">
                  <c:v>28.35</c:v>
                </c:pt>
                <c:pt idx="226">
                  <c:v>28.44</c:v>
                </c:pt>
                <c:pt idx="227">
                  <c:v>28.77</c:v>
                </c:pt>
                <c:pt idx="228">
                  <c:v>28.81</c:v>
                </c:pt>
                <c:pt idx="229">
                  <c:v>28.79</c:v>
                </c:pt>
                <c:pt idx="230">
                  <c:v>28.68</c:v>
                </c:pt>
                <c:pt idx="231">
                  <c:v>28.68</c:v>
                </c:pt>
                <c:pt idx="232">
                  <c:v>28.49</c:v>
                </c:pt>
                <c:pt idx="233">
                  <c:v>29.09</c:v>
                </c:pt>
                <c:pt idx="234">
                  <c:v>29.35</c:v>
                </c:pt>
                <c:pt idx="235">
                  <c:v>29.42</c:v>
                </c:pt>
                <c:pt idx="236">
                  <c:v>29.28</c:v>
                </c:pt>
                <c:pt idx="237">
                  <c:v>29.19</c:v>
                </c:pt>
                <c:pt idx="238">
                  <c:v>29.37</c:v>
                </c:pt>
                <c:pt idx="239">
                  <c:v>29.54</c:v>
                </c:pt>
                <c:pt idx="240">
                  <c:v>29.67</c:v>
                </c:pt>
                <c:pt idx="241">
                  <c:v>29.23</c:v>
                </c:pt>
                <c:pt idx="242">
                  <c:v>29.11</c:v>
                </c:pt>
                <c:pt idx="243">
                  <c:v>29.37</c:v>
                </c:pt>
                <c:pt idx="244">
                  <c:v>29.19</c:v>
                </c:pt>
                <c:pt idx="245">
                  <c:v>29.34</c:v>
                </c:pt>
                <c:pt idx="246">
                  <c:v>29.26</c:v>
                </c:pt>
                <c:pt idx="247">
                  <c:v>29.13</c:v>
                </c:pt>
                <c:pt idx="248">
                  <c:v>29.21</c:v>
                </c:pt>
                <c:pt idx="249">
                  <c:v>29.19</c:v>
                </c:pt>
                <c:pt idx="250">
                  <c:v>29.27</c:v>
                </c:pt>
                <c:pt idx="251">
                  <c:v>29.03</c:v>
                </c:pt>
                <c:pt idx="252">
                  <c:v>28.8</c:v>
                </c:pt>
                <c:pt idx="253">
                  <c:v>28.37</c:v>
                </c:pt>
                <c:pt idx="254">
                  <c:v>28.46</c:v>
                </c:pt>
                <c:pt idx="255">
                  <c:v>28.53</c:v>
                </c:pt>
                <c:pt idx="256">
                  <c:v>28.24</c:v>
                </c:pt>
                <c:pt idx="257">
                  <c:v>28.16</c:v>
                </c:pt>
                <c:pt idx="258">
                  <c:v>28.34</c:v>
                </c:pt>
                <c:pt idx="259">
                  <c:v>28.02</c:v>
                </c:pt>
                <c:pt idx="260">
                  <c:v>28</c:v>
                </c:pt>
                <c:pt idx="261">
                  <c:v>28.21</c:v>
                </c:pt>
                <c:pt idx="262">
                  <c:v>28.1</c:v>
                </c:pt>
                <c:pt idx="263">
                  <c:v>28.21</c:v>
                </c:pt>
                <c:pt idx="264">
                  <c:v>28.01</c:v>
                </c:pt>
                <c:pt idx="265">
                  <c:v>28.37</c:v>
                </c:pt>
                <c:pt idx="266">
                  <c:v>28.27</c:v>
                </c:pt>
                <c:pt idx="267">
                  <c:v>28.28</c:v>
                </c:pt>
                <c:pt idx="268">
                  <c:v>28.3</c:v>
                </c:pt>
                <c:pt idx="269">
                  <c:v>28.45</c:v>
                </c:pt>
                <c:pt idx="270">
                  <c:v>28.67</c:v>
                </c:pt>
                <c:pt idx="271">
                  <c:v>28.31</c:v>
                </c:pt>
                <c:pt idx="272">
                  <c:v>28.51</c:v>
                </c:pt>
                <c:pt idx="273">
                  <c:v>28.71</c:v>
                </c:pt>
                <c:pt idx="274">
                  <c:v>28.64</c:v>
                </c:pt>
                <c:pt idx="275">
                  <c:v>29.04</c:v>
                </c:pt>
                <c:pt idx="276">
                  <c:v>28.84</c:v>
                </c:pt>
                <c:pt idx="277">
                  <c:v>28.97</c:v>
                </c:pt>
                <c:pt idx="278">
                  <c:v>28.8</c:v>
                </c:pt>
                <c:pt idx="279">
                  <c:v>28.71</c:v>
                </c:pt>
                <c:pt idx="280">
                  <c:v>28.49</c:v>
                </c:pt>
                <c:pt idx="281">
                  <c:v>28.52</c:v>
                </c:pt>
                <c:pt idx="282">
                  <c:v>28.88</c:v>
                </c:pt>
                <c:pt idx="283">
                  <c:v>28.73</c:v>
                </c:pt>
                <c:pt idx="284">
                  <c:v>28.89</c:v>
                </c:pt>
                <c:pt idx="285">
                  <c:v>29.01</c:v>
                </c:pt>
                <c:pt idx="286">
                  <c:v>28.77</c:v>
                </c:pt>
                <c:pt idx="287">
                  <c:v>29</c:v>
                </c:pt>
                <c:pt idx="288">
                  <c:v>28.62</c:v>
                </c:pt>
                <c:pt idx="289">
                  <c:v>28.24</c:v>
                </c:pt>
                <c:pt idx="290">
                  <c:v>28.29</c:v>
                </c:pt>
                <c:pt idx="291">
                  <c:v>28.77</c:v>
                </c:pt>
                <c:pt idx="292">
                  <c:v>28.72</c:v>
                </c:pt>
                <c:pt idx="293">
                  <c:v>29.35</c:v>
                </c:pt>
                <c:pt idx="294">
                  <c:v>29.16</c:v>
                </c:pt>
                <c:pt idx="295">
                  <c:v>29.8</c:v>
                </c:pt>
                <c:pt idx="296">
                  <c:v>30.26</c:v>
                </c:pt>
                <c:pt idx="297">
                  <c:v>30.51</c:v>
                </c:pt>
                <c:pt idx="298">
                  <c:v>30.4</c:v>
                </c:pt>
                <c:pt idx="299">
                  <c:v>30.68</c:v>
                </c:pt>
                <c:pt idx="300">
                  <c:v>30.6</c:v>
                </c:pt>
                <c:pt idx="301">
                  <c:v>30.61</c:v>
                </c:pt>
                <c:pt idx="302">
                  <c:v>30.61</c:v>
                </c:pt>
                <c:pt idx="303">
                  <c:v>30.74</c:v>
                </c:pt>
                <c:pt idx="304">
                  <c:v>31.25</c:v>
                </c:pt>
                <c:pt idx="305">
                  <c:v>30.93</c:v>
                </c:pt>
                <c:pt idx="306">
                  <c:v>30.68</c:v>
                </c:pt>
                <c:pt idx="307">
                  <c:v>31.17</c:v>
                </c:pt>
                <c:pt idx="308">
                  <c:v>31.26</c:v>
                </c:pt>
                <c:pt idx="309">
                  <c:v>31.24</c:v>
                </c:pt>
                <c:pt idx="310">
                  <c:v>30.97</c:v>
                </c:pt>
                <c:pt idx="311">
                  <c:v>30.91</c:v>
                </c:pt>
                <c:pt idx="312">
                  <c:v>31.32</c:v>
                </c:pt>
                <c:pt idx="313">
                  <c:v>31.24</c:v>
                </c:pt>
                <c:pt idx="314">
                  <c:v>31.38</c:v>
                </c:pt>
                <c:pt idx="315">
                  <c:v>31.87</c:v>
                </c:pt>
                <c:pt idx="316">
                  <c:v>32</c:v>
                </c:pt>
                <c:pt idx="317">
                  <c:v>32.200000000000003</c:v>
                </c:pt>
                <c:pt idx="318">
                  <c:v>32.01</c:v>
                </c:pt>
                <c:pt idx="319">
                  <c:v>31.66</c:v>
                </c:pt>
                <c:pt idx="320">
                  <c:v>31.92</c:v>
                </c:pt>
                <c:pt idx="321">
                  <c:v>31.97</c:v>
                </c:pt>
                <c:pt idx="322">
                  <c:v>32.119999999999997</c:v>
                </c:pt>
                <c:pt idx="323">
                  <c:v>32.14</c:v>
                </c:pt>
                <c:pt idx="324">
                  <c:v>31.89</c:v>
                </c:pt>
                <c:pt idx="325">
                  <c:v>31.88</c:v>
                </c:pt>
                <c:pt idx="326">
                  <c:v>31.73</c:v>
                </c:pt>
                <c:pt idx="327">
                  <c:v>31.83</c:v>
                </c:pt>
                <c:pt idx="328">
                  <c:v>31.22</c:v>
                </c:pt>
                <c:pt idx="329">
                  <c:v>31.27</c:v>
                </c:pt>
                <c:pt idx="330">
                  <c:v>31.25</c:v>
                </c:pt>
                <c:pt idx="331">
                  <c:v>31.54</c:v>
                </c:pt>
                <c:pt idx="332">
                  <c:v>31.58</c:v>
                </c:pt>
                <c:pt idx="333">
                  <c:v>31.34</c:v>
                </c:pt>
                <c:pt idx="334">
                  <c:v>30.65</c:v>
                </c:pt>
                <c:pt idx="335">
                  <c:v>30.25</c:v>
                </c:pt>
                <c:pt idx="336">
                  <c:v>30.25</c:v>
                </c:pt>
                <c:pt idx="337">
                  <c:v>30.25</c:v>
                </c:pt>
                <c:pt idx="338">
                  <c:v>30.14</c:v>
                </c:pt>
                <c:pt idx="339">
                  <c:v>30.77</c:v>
                </c:pt>
                <c:pt idx="340">
                  <c:v>30.71</c:v>
                </c:pt>
                <c:pt idx="341">
                  <c:v>30.25</c:v>
                </c:pt>
                <c:pt idx="342">
                  <c:v>30.35</c:v>
                </c:pt>
                <c:pt idx="343">
                  <c:v>30.29</c:v>
                </c:pt>
                <c:pt idx="344">
                  <c:v>30.55</c:v>
                </c:pt>
                <c:pt idx="345">
                  <c:v>30.64</c:v>
                </c:pt>
                <c:pt idx="346">
                  <c:v>30.69</c:v>
                </c:pt>
                <c:pt idx="347">
                  <c:v>30.63</c:v>
                </c:pt>
                <c:pt idx="348">
                  <c:v>30.46</c:v>
                </c:pt>
                <c:pt idx="349">
                  <c:v>30.52</c:v>
                </c:pt>
                <c:pt idx="350">
                  <c:v>30.55</c:v>
                </c:pt>
                <c:pt idx="351">
                  <c:v>30.74</c:v>
                </c:pt>
                <c:pt idx="352">
                  <c:v>30.95</c:v>
                </c:pt>
                <c:pt idx="353">
                  <c:v>30.93</c:v>
                </c:pt>
                <c:pt idx="354">
                  <c:v>30.69</c:v>
                </c:pt>
                <c:pt idx="355">
                  <c:v>30.54</c:v>
                </c:pt>
                <c:pt idx="356">
                  <c:v>31</c:v>
                </c:pt>
                <c:pt idx="357">
                  <c:v>31.18</c:v>
                </c:pt>
                <c:pt idx="358">
                  <c:v>31.17</c:v>
                </c:pt>
                <c:pt idx="359">
                  <c:v>31.09</c:v>
                </c:pt>
                <c:pt idx="360">
                  <c:v>31.23</c:v>
                </c:pt>
                <c:pt idx="361">
                  <c:v>31.27</c:v>
                </c:pt>
                <c:pt idx="362">
                  <c:v>31.01</c:v>
                </c:pt>
                <c:pt idx="363">
                  <c:v>30.09</c:v>
                </c:pt>
                <c:pt idx="364">
                  <c:v>29.66</c:v>
                </c:pt>
                <c:pt idx="365">
                  <c:v>30.42</c:v>
                </c:pt>
                <c:pt idx="366">
                  <c:v>30.11</c:v>
                </c:pt>
                <c:pt idx="367">
                  <c:v>30.82</c:v>
                </c:pt>
                <c:pt idx="368">
                  <c:v>30.4</c:v>
                </c:pt>
                <c:pt idx="369">
                  <c:v>30.6</c:v>
                </c:pt>
                <c:pt idx="370">
                  <c:v>31.44</c:v>
                </c:pt>
                <c:pt idx="371">
                  <c:v>30.65</c:v>
                </c:pt>
                <c:pt idx="372">
                  <c:v>30.84</c:v>
                </c:pt>
                <c:pt idx="373">
                  <c:v>31.22</c:v>
                </c:pt>
                <c:pt idx="374">
                  <c:v>31.47</c:v>
                </c:pt>
                <c:pt idx="375">
                  <c:v>31.88</c:v>
                </c:pt>
                <c:pt idx="376">
                  <c:v>31.61</c:v>
                </c:pt>
                <c:pt idx="377">
                  <c:v>31.7</c:v>
                </c:pt>
                <c:pt idx="378">
                  <c:v>31.94</c:v>
                </c:pt>
                <c:pt idx="379">
                  <c:v>31.88</c:v>
                </c:pt>
                <c:pt idx="380">
                  <c:v>31.48</c:v>
                </c:pt>
                <c:pt idx="381">
                  <c:v>31.55</c:v>
                </c:pt>
                <c:pt idx="382">
                  <c:v>31.46</c:v>
                </c:pt>
                <c:pt idx="383">
                  <c:v>31.99</c:v>
                </c:pt>
                <c:pt idx="384">
                  <c:v>31.89</c:v>
                </c:pt>
                <c:pt idx="385">
                  <c:v>31.99</c:v>
                </c:pt>
                <c:pt idx="386">
                  <c:v>32.229999999999997</c:v>
                </c:pt>
                <c:pt idx="387">
                  <c:v>32.11</c:v>
                </c:pt>
                <c:pt idx="388">
                  <c:v>31.98</c:v>
                </c:pt>
                <c:pt idx="389">
                  <c:v>32.69</c:v>
                </c:pt>
                <c:pt idx="390">
                  <c:v>32.75</c:v>
                </c:pt>
                <c:pt idx="391">
                  <c:v>32.46</c:v>
                </c:pt>
                <c:pt idx="392">
                  <c:v>32.43</c:v>
                </c:pt>
                <c:pt idx="393">
                  <c:v>32.39</c:v>
                </c:pt>
                <c:pt idx="394">
                  <c:v>32.42</c:v>
                </c:pt>
                <c:pt idx="395">
                  <c:v>31.98</c:v>
                </c:pt>
                <c:pt idx="396">
                  <c:v>31.12</c:v>
                </c:pt>
                <c:pt idx="397">
                  <c:v>31.23</c:v>
                </c:pt>
                <c:pt idx="398">
                  <c:v>31.42</c:v>
                </c:pt>
                <c:pt idx="399">
                  <c:v>31.93</c:v>
                </c:pt>
                <c:pt idx="400">
                  <c:v>31.71</c:v>
                </c:pt>
                <c:pt idx="401">
                  <c:v>31.91</c:v>
                </c:pt>
                <c:pt idx="402">
                  <c:v>32.18</c:v>
                </c:pt>
                <c:pt idx="403">
                  <c:v>31.49</c:v>
                </c:pt>
                <c:pt idx="404">
                  <c:v>31.82</c:v>
                </c:pt>
                <c:pt idx="405">
                  <c:v>32.18</c:v>
                </c:pt>
                <c:pt idx="406">
                  <c:v>32.1</c:v>
                </c:pt>
                <c:pt idx="407">
                  <c:v>31.88</c:v>
                </c:pt>
                <c:pt idx="408">
                  <c:v>32.119999999999997</c:v>
                </c:pt>
                <c:pt idx="409">
                  <c:v>31.95</c:v>
                </c:pt>
                <c:pt idx="410">
                  <c:v>32.29</c:v>
                </c:pt>
                <c:pt idx="411">
                  <c:v>32.4</c:v>
                </c:pt>
                <c:pt idx="412">
                  <c:v>32.159999999999997</c:v>
                </c:pt>
                <c:pt idx="413">
                  <c:v>31.2</c:v>
                </c:pt>
                <c:pt idx="414">
                  <c:v>30.87</c:v>
                </c:pt>
                <c:pt idx="415">
                  <c:v>31.23</c:v>
                </c:pt>
                <c:pt idx="416">
                  <c:v>30.61</c:v>
                </c:pt>
                <c:pt idx="417">
                  <c:v>29.86</c:v>
                </c:pt>
                <c:pt idx="418">
                  <c:v>29.87</c:v>
                </c:pt>
                <c:pt idx="419">
                  <c:v>29.89</c:v>
                </c:pt>
                <c:pt idx="420">
                  <c:v>30.09</c:v>
                </c:pt>
                <c:pt idx="421">
                  <c:v>30.25</c:v>
                </c:pt>
                <c:pt idx="422">
                  <c:v>30.86</c:v>
                </c:pt>
                <c:pt idx="423">
                  <c:v>31</c:v>
                </c:pt>
                <c:pt idx="424">
                  <c:v>30.92</c:v>
                </c:pt>
                <c:pt idx="425">
                  <c:v>30.71</c:v>
                </c:pt>
                <c:pt idx="426">
                  <c:v>30.75</c:v>
                </c:pt>
                <c:pt idx="427">
                  <c:v>32.04</c:v>
                </c:pt>
                <c:pt idx="428">
                  <c:v>31.76</c:v>
                </c:pt>
                <c:pt idx="429">
                  <c:v>31.28</c:v>
                </c:pt>
                <c:pt idx="430">
                  <c:v>31.15</c:v>
                </c:pt>
                <c:pt idx="431">
                  <c:v>30.75</c:v>
                </c:pt>
                <c:pt idx="432">
                  <c:v>29.96</c:v>
                </c:pt>
                <c:pt idx="433">
                  <c:v>29.43</c:v>
                </c:pt>
                <c:pt idx="434">
                  <c:v>29.02</c:v>
                </c:pt>
                <c:pt idx="435">
                  <c:v>29.17</c:v>
                </c:pt>
                <c:pt idx="436">
                  <c:v>29.03</c:v>
                </c:pt>
                <c:pt idx="437">
                  <c:v>29.13</c:v>
                </c:pt>
                <c:pt idx="438">
                  <c:v>29.2</c:v>
                </c:pt>
                <c:pt idx="439">
                  <c:v>29.1</c:v>
                </c:pt>
                <c:pt idx="440">
                  <c:v>29.06</c:v>
                </c:pt>
                <c:pt idx="441">
                  <c:v>29.12</c:v>
                </c:pt>
                <c:pt idx="442">
                  <c:v>29.28</c:v>
                </c:pt>
                <c:pt idx="443">
                  <c:v>29.25</c:v>
                </c:pt>
                <c:pt idx="444">
                  <c:v>29.57</c:v>
                </c:pt>
                <c:pt idx="445">
                  <c:v>29.66</c:v>
                </c:pt>
                <c:pt idx="446">
                  <c:v>29.49</c:v>
                </c:pt>
                <c:pt idx="447">
                  <c:v>29.61</c:v>
                </c:pt>
                <c:pt idx="448">
                  <c:v>29.61</c:v>
                </c:pt>
                <c:pt idx="449">
                  <c:v>29.6</c:v>
                </c:pt>
                <c:pt idx="450">
                  <c:v>29.63</c:v>
                </c:pt>
                <c:pt idx="451">
                  <c:v>29.71</c:v>
                </c:pt>
                <c:pt idx="452">
                  <c:v>29.59</c:v>
                </c:pt>
                <c:pt idx="453">
                  <c:v>29.64</c:v>
                </c:pt>
                <c:pt idx="454">
                  <c:v>29.76</c:v>
                </c:pt>
                <c:pt idx="455">
                  <c:v>29.42</c:v>
                </c:pt>
                <c:pt idx="456">
                  <c:v>29.35</c:v>
                </c:pt>
                <c:pt idx="457">
                  <c:v>29.5</c:v>
                </c:pt>
                <c:pt idx="458">
                  <c:v>29.43</c:v>
                </c:pt>
                <c:pt idx="459">
                  <c:v>29.45</c:v>
                </c:pt>
                <c:pt idx="460">
                  <c:v>29.53</c:v>
                </c:pt>
                <c:pt idx="461">
                  <c:v>29.61</c:v>
                </c:pt>
                <c:pt idx="462">
                  <c:v>29.48</c:v>
                </c:pt>
                <c:pt idx="463">
                  <c:v>29.71</c:v>
                </c:pt>
                <c:pt idx="464">
                  <c:v>29.59</c:v>
                </c:pt>
                <c:pt idx="465">
                  <c:v>29.78</c:v>
                </c:pt>
                <c:pt idx="466">
                  <c:v>29.45</c:v>
                </c:pt>
                <c:pt idx="467">
                  <c:v>29.3</c:v>
                </c:pt>
                <c:pt idx="468">
                  <c:v>29.8</c:v>
                </c:pt>
                <c:pt idx="469">
                  <c:v>29.59</c:v>
                </c:pt>
                <c:pt idx="470">
                  <c:v>29.67</c:v>
                </c:pt>
                <c:pt idx="471">
                  <c:v>29.68</c:v>
                </c:pt>
                <c:pt idx="472">
                  <c:v>30.08</c:v>
                </c:pt>
                <c:pt idx="473">
                  <c:v>30.37</c:v>
                </c:pt>
                <c:pt idx="474">
                  <c:v>30.53</c:v>
                </c:pt>
                <c:pt idx="475">
                  <c:v>30.49</c:v>
                </c:pt>
                <c:pt idx="476">
                  <c:v>30.15</c:v>
                </c:pt>
                <c:pt idx="477">
                  <c:v>30.05</c:v>
                </c:pt>
                <c:pt idx="478">
                  <c:v>30</c:v>
                </c:pt>
                <c:pt idx="479">
                  <c:v>30.07</c:v>
                </c:pt>
                <c:pt idx="480">
                  <c:v>30.24</c:v>
                </c:pt>
                <c:pt idx="481">
                  <c:v>30.41</c:v>
                </c:pt>
                <c:pt idx="482">
                  <c:v>30.96</c:v>
                </c:pt>
                <c:pt idx="483">
                  <c:v>30.55</c:v>
                </c:pt>
                <c:pt idx="484">
                  <c:v>30.73</c:v>
                </c:pt>
                <c:pt idx="485">
                  <c:v>30.35</c:v>
                </c:pt>
                <c:pt idx="486">
                  <c:v>30.49</c:v>
                </c:pt>
                <c:pt idx="487">
                  <c:v>30.39</c:v>
                </c:pt>
                <c:pt idx="488">
                  <c:v>30.34</c:v>
                </c:pt>
                <c:pt idx="489">
                  <c:v>30.19</c:v>
                </c:pt>
                <c:pt idx="490">
                  <c:v>30.1</c:v>
                </c:pt>
                <c:pt idx="491">
                  <c:v>29.73</c:v>
                </c:pt>
                <c:pt idx="492">
                  <c:v>29.26</c:v>
                </c:pt>
                <c:pt idx="493">
                  <c:v>28.7</c:v>
                </c:pt>
                <c:pt idx="494">
                  <c:v>28.86</c:v>
                </c:pt>
                <c:pt idx="495">
                  <c:v>28.75</c:v>
                </c:pt>
                <c:pt idx="496">
                  <c:v>28.41</c:v>
                </c:pt>
                <c:pt idx="497">
                  <c:v>28.28</c:v>
                </c:pt>
                <c:pt idx="498">
                  <c:v>28.04</c:v>
                </c:pt>
                <c:pt idx="499">
                  <c:v>28.34</c:v>
                </c:pt>
                <c:pt idx="500">
                  <c:v>28.25</c:v>
                </c:pt>
                <c:pt idx="501">
                  <c:v>28.08</c:v>
                </c:pt>
                <c:pt idx="502">
                  <c:v>28.21</c:v>
                </c:pt>
                <c:pt idx="503">
                  <c:v>28.73</c:v>
                </c:pt>
                <c:pt idx="504">
                  <c:v>28.64</c:v>
                </c:pt>
                <c:pt idx="505">
                  <c:v>28.84</c:v>
                </c:pt>
                <c:pt idx="506">
                  <c:v>28.94</c:v>
                </c:pt>
                <c:pt idx="507">
                  <c:v>28.89</c:v>
                </c:pt>
                <c:pt idx="508">
                  <c:v>28.82</c:v>
                </c:pt>
                <c:pt idx="509">
                  <c:v>28.92</c:v>
                </c:pt>
                <c:pt idx="510">
                  <c:v>28.91</c:v>
                </c:pt>
                <c:pt idx="511">
                  <c:v>29.21</c:v>
                </c:pt>
                <c:pt idx="512">
                  <c:v>29.49</c:v>
                </c:pt>
                <c:pt idx="513">
                  <c:v>29.38</c:v>
                </c:pt>
                <c:pt idx="514">
                  <c:v>29.39</c:v>
                </c:pt>
                <c:pt idx="515">
                  <c:v>29.26</c:v>
                </c:pt>
                <c:pt idx="516">
                  <c:v>29.4</c:v>
                </c:pt>
                <c:pt idx="517">
                  <c:v>29.37</c:v>
                </c:pt>
                <c:pt idx="518">
                  <c:v>29.65</c:v>
                </c:pt>
                <c:pt idx="519">
                  <c:v>29.4</c:v>
                </c:pt>
                <c:pt idx="520">
                  <c:v>29.23</c:v>
                </c:pt>
                <c:pt idx="521">
                  <c:v>29.44</c:v>
                </c:pt>
                <c:pt idx="522">
                  <c:v>29.63</c:v>
                </c:pt>
                <c:pt idx="523">
                  <c:v>29.43</c:v>
                </c:pt>
                <c:pt idx="524">
                  <c:v>29.92</c:v>
                </c:pt>
                <c:pt idx="525">
                  <c:v>30.05</c:v>
                </c:pt>
                <c:pt idx="526">
                  <c:v>30.35</c:v>
                </c:pt>
                <c:pt idx="527">
                  <c:v>30.58</c:v>
                </c:pt>
                <c:pt idx="528">
                  <c:v>30.4</c:v>
                </c:pt>
                <c:pt idx="529">
                  <c:v>30.18</c:v>
                </c:pt>
                <c:pt idx="530">
                  <c:v>30.05</c:v>
                </c:pt>
                <c:pt idx="531">
                  <c:v>30.31</c:v>
                </c:pt>
                <c:pt idx="532">
                  <c:v>29.98</c:v>
                </c:pt>
                <c:pt idx="533">
                  <c:v>29.72</c:v>
                </c:pt>
                <c:pt idx="534">
                  <c:v>29.77</c:v>
                </c:pt>
                <c:pt idx="535">
                  <c:v>29.57</c:v>
                </c:pt>
                <c:pt idx="536">
                  <c:v>29.15</c:v>
                </c:pt>
                <c:pt idx="537">
                  <c:v>29.06</c:v>
                </c:pt>
                <c:pt idx="538">
                  <c:v>29.22</c:v>
                </c:pt>
                <c:pt idx="539">
                  <c:v>29.17</c:v>
                </c:pt>
                <c:pt idx="540">
                  <c:v>28.79</c:v>
                </c:pt>
                <c:pt idx="541">
                  <c:v>29.38</c:v>
                </c:pt>
                <c:pt idx="542">
                  <c:v>28.99</c:v>
                </c:pt>
                <c:pt idx="543">
                  <c:v>29.13</c:v>
                </c:pt>
                <c:pt idx="544">
                  <c:v>28.47</c:v>
                </c:pt>
                <c:pt idx="545">
                  <c:v>28.46</c:v>
                </c:pt>
                <c:pt idx="546">
                  <c:v>28.19</c:v>
                </c:pt>
                <c:pt idx="547">
                  <c:v>27.7</c:v>
                </c:pt>
                <c:pt idx="548">
                  <c:v>27.83</c:v>
                </c:pt>
                <c:pt idx="549">
                  <c:v>27.93</c:v>
                </c:pt>
                <c:pt idx="550">
                  <c:v>28.28</c:v>
                </c:pt>
                <c:pt idx="551">
                  <c:v>28.3</c:v>
                </c:pt>
                <c:pt idx="552">
                  <c:v>28.6</c:v>
                </c:pt>
                <c:pt idx="553">
                  <c:v>29.11</c:v>
                </c:pt>
                <c:pt idx="554">
                  <c:v>29.03</c:v>
                </c:pt>
                <c:pt idx="555">
                  <c:v>29.09</c:v>
                </c:pt>
                <c:pt idx="556">
                  <c:v>29.49</c:v>
                </c:pt>
                <c:pt idx="557">
                  <c:v>29.84</c:v>
                </c:pt>
                <c:pt idx="558">
                  <c:v>29.95</c:v>
                </c:pt>
                <c:pt idx="559">
                  <c:v>30.19</c:v>
                </c:pt>
                <c:pt idx="560">
                  <c:v>30.28</c:v>
                </c:pt>
                <c:pt idx="561">
                  <c:v>30.04</c:v>
                </c:pt>
                <c:pt idx="562">
                  <c:v>30.04</c:v>
                </c:pt>
                <c:pt idx="563">
                  <c:v>29.92</c:v>
                </c:pt>
                <c:pt idx="564">
                  <c:v>30.2</c:v>
                </c:pt>
                <c:pt idx="565">
                  <c:v>30.32</c:v>
                </c:pt>
                <c:pt idx="566">
                  <c:v>30.42</c:v>
                </c:pt>
                <c:pt idx="567">
                  <c:v>30.42</c:v>
                </c:pt>
                <c:pt idx="568">
                  <c:v>30.34</c:v>
                </c:pt>
                <c:pt idx="569">
                  <c:v>30.32</c:v>
                </c:pt>
                <c:pt idx="570">
                  <c:v>30.59</c:v>
                </c:pt>
                <c:pt idx="571">
                  <c:v>30.44</c:v>
                </c:pt>
                <c:pt idx="572">
                  <c:v>30.44</c:v>
                </c:pt>
                <c:pt idx="573">
                  <c:v>30.45</c:v>
                </c:pt>
                <c:pt idx="574">
                  <c:v>30.22</c:v>
                </c:pt>
                <c:pt idx="575">
                  <c:v>30.47</c:v>
                </c:pt>
                <c:pt idx="576">
                  <c:v>31.1</c:v>
                </c:pt>
                <c:pt idx="577">
                  <c:v>31.15</c:v>
                </c:pt>
                <c:pt idx="578">
                  <c:v>31.26</c:v>
                </c:pt>
                <c:pt idx="579">
                  <c:v>31.57</c:v>
                </c:pt>
                <c:pt idx="580">
                  <c:v>31.75</c:v>
                </c:pt>
                <c:pt idx="581">
                  <c:v>31.67</c:v>
                </c:pt>
                <c:pt idx="582">
                  <c:v>31.99</c:v>
                </c:pt>
                <c:pt idx="583">
                  <c:v>31.97</c:v>
                </c:pt>
                <c:pt idx="584">
                  <c:v>31.95</c:v>
                </c:pt>
                <c:pt idx="585">
                  <c:v>31.86</c:v>
                </c:pt>
                <c:pt idx="586">
                  <c:v>31.65</c:v>
                </c:pt>
                <c:pt idx="587">
                  <c:v>30.95</c:v>
                </c:pt>
                <c:pt idx="588">
                  <c:v>30.86</c:v>
                </c:pt>
                <c:pt idx="589">
                  <c:v>30.67</c:v>
                </c:pt>
                <c:pt idx="590">
                  <c:v>31.12</c:v>
                </c:pt>
                <c:pt idx="591">
                  <c:v>31.97</c:v>
                </c:pt>
                <c:pt idx="592">
                  <c:v>31.94</c:v>
                </c:pt>
                <c:pt idx="593">
                  <c:v>32.090000000000003</c:v>
                </c:pt>
                <c:pt idx="594">
                  <c:v>31.45</c:v>
                </c:pt>
                <c:pt idx="595">
                  <c:v>31.42</c:v>
                </c:pt>
                <c:pt idx="596">
                  <c:v>31.65</c:v>
                </c:pt>
                <c:pt idx="597">
                  <c:v>31.39</c:v>
                </c:pt>
                <c:pt idx="598">
                  <c:v>31.38</c:v>
                </c:pt>
                <c:pt idx="599">
                  <c:v>31.15</c:v>
                </c:pt>
                <c:pt idx="600">
                  <c:v>31.33</c:v>
                </c:pt>
                <c:pt idx="601">
                  <c:v>31.16</c:v>
                </c:pt>
                <c:pt idx="602">
                  <c:v>31.42</c:v>
                </c:pt>
                <c:pt idx="603">
                  <c:v>31.85</c:v>
                </c:pt>
                <c:pt idx="604">
                  <c:v>32.5</c:v>
                </c:pt>
                <c:pt idx="605">
                  <c:v>32.65</c:v>
                </c:pt>
                <c:pt idx="606">
                  <c:v>32.770000000000003</c:v>
                </c:pt>
                <c:pt idx="607">
                  <c:v>32.44</c:v>
                </c:pt>
                <c:pt idx="608">
                  <c:v>32.479999999999997</c:v>
                </c:pt>
                <c:pt idx="609">
                  <c:v>32.4</c:v>
                </c:pt>
                <c:pt idx="610">
                  <c:v>32.799999999999997</c:v>
                </c:pt>
                <c:pt idx="611">
                  <c:v>33.1</c:v>
                </c:pt>
                <c:pt idx="612">
                  <c:v>32.64</c:v>
                </c:pt>
                <c:pt idx="613">
                  <c:v>32.81</c:v>
                </c:pt>
                <c:pt idx="614">
                  <c:v>32.450000000000003</c:v>
                </c:pt>
                <c:pt idx="615">
                  <c:v>32.799999999999997</c:v>
                </c:pt>
                <c:pt idx="616">
                  <c:v>32.6</c:v>
                </c:pt>
                <c:pt idx="617">
                  <c:v>31.95</c:v>
                </c:pt>
                <c:pt idx="618">
                  <c:v>31.83</c:v>
                </c:pt>
                <c:pt idx="619">
                  <c:v>31.25</c:v>
                </c:pt>
                <c:pt idx="620">
                  <c:v>31.65</c:v>
                </c:pt>
                <c:pt idx="621">
                  <c:v>32.020000000000003</c:v>
                </c:pt>
                <c:pt idx="622">
                  <c:v>32.07</c:v>
                </c:pt>
                <c:pt idx="623">
                  <c:v>32.99</c:v>
                </c:pt>
                <c:pt idx="624">
                  <c:v>33.17</c:v>
                </c:pt>
                <c:pt idx="625">
                  <c:v>33.07</c:v>
                </c:pt>
                <c:pt idx="626">
                  <c:v>34.15</c:v>
                </c:pt>
                <c:pt idx="627">
                  <c:v>34.25</c:v>
                </c:pt>
                <c:pt idx="628">
                  <c:v>34.869999999999997</c:v>
                </c:pt>
                <c:pt idx="629">
                  <c:v>34.64</c:v>
                </c:pt>
                <c:pt idx="630">
                  <c:v>34.58</c:v>
                </c:pt>
                <c:pt idx="631">
                  <c:v>34.479999999999997</c:v>
                </c:pt>
                <c:pt idx="632">
                  <c:v>34.409999999999997</c:v>
                </c:pt>
                <c:pt idx="633">
                  <c:v>34.56</c:v>
                </c:pt>
                <c:pt idx="634">
                  <c:v>34.39</c:v>
                </c:pt>
                <c:pt idx="635">
                  <c:v>34.340000000000003</c:v>
                </c:pt>
                <c:pt idx="636">
                  <c:v>34.659999999999997</c:v>
                </c:pt>
                <c:pt idx="637">
                  <c:v>34.590000000000003</c:v>
                </c:pt>
                <c:pt idx="638">
                  <c:v>34.32</c:v>
                </c:pt>
                <c:pt idx="639">
                  <c:v>34.770000000000003</c:v>
                </c:pt>
                <c:pt idx="640">
                  <c:v>34.56</c:v>
                </c:pt>
                <c:pt idx="641">
                  <c:v>34.64</c:v>
                </c:pt>
                <c:pt idx="642">
                  <c:v>34.47</c:v>
                </c:pt>
                <c:pt idx="643">
                  <c:v>33.97</c:v>
                </c:pt>
                <c:pt idx="644">
                  <c:v>34.03</c:v>
                </c:pt>
                <c:pt idx="645">
                  <c:v>33.78</c:v>
                </c:pt>
                <c:pt idx="646">
                  <c:v>33.630000000000003</c:v>
                </c:pt>
                <c:pt idx="647">
                  <c:v>34</c:v>
                </c:pt>
                <c:pt idx="648">
                  <c:v>34</c:v>
                </c:pt>
                <c:pt idx="649">
                  <c:v>34.44</c:v>
                </c:pt>
                <c:pt idx="650">
                  <c:v>34.17</c:v>
                </c:pt>
                <c:pt idx="651">
                  <c:v>34.380000000000003</c:v>
                </c:pt>
                <c:pt idx="652">
                  <c:v>34.15</c:v>
                </c:pt>
                <c:pt idx="653">
                  <c:v>34.25</c:v>
                </c:pt>
                <c:pt idx="654">
                  <c:v>35.049999999999997</c:v>
                </c:pt>
                <c:pt idx="655">
                  <c:v>34.520000000000003</c:v>
                </c:pt>
                <c:pt idx="656">
                  <c:v>34.299999999999997</c:v>
                </c:pt>
                <c:pt idx="657">
                  <c:v>34.159999999999997</c:v>
                </c:pt>
                <c:pt idx="658">
                  <c:v>34.53</c:v>
                </c:pt>
                <c:pt idx="659">
                  <c:v>35</c:v>
                </c:pt>
                <c:pt idx="660">
                  <c:v>34.79</c:v>
                </c:pt>
                <c:pt idx="661">
                  <c:v>34.33</c:v>
                </c:pt>
                <c:pt idx="662">
                  <c:v>34.380000000000003</c:v>
                </c:pt>
                <c:pt idx="663">
                  <c:v>34.479999999999997</c:v>
                </c:pt>
                <c:pt idx="664">
                  <c:v>34.54</c:v>
                </c:pt>
                <c:pt idx="665">
                  <c:v>34.64</c:v>
                </c:pt>
                <c:pt idx="666">
                  <c:v>35.03</c:v>
                </c:pt>
                <c:pt idx="667">
                  <c:v>35.44</c:v>
                </c:pt>
                <c:pt idx="668">
                  <c:v>35.090000000000003</c:v>
                </c:pt>
                <c:pt idx="669">
                  <c:v>35.03</c:v>
                </c:pt>
                <c:pt idx="670">
                  <c:v>35.21</c:v>
                </c:pt>
                <c:pt idx="671">
                  <c:v>35.19</c:v>
                </c:pt>
                <c:pt idx="672">
                  <c:v>35.04</c:v>
                </c:pt>
                <c:pt idx="673">
                  <c:v>35.01</c:v>
                </c:pt>
                <c:pt idx="674">
                  <c:v>34.89</c:v>
                </c:pt>
                <c:pt idx="675">
                  <c:v>34.93</c:v>
                </c:pt>
                <c:pt idx="676">
                  <c:v>35.36</c:v>
                </c:pt>
                <c:pt idx="677">
                  <c:v>35.270000000000003</c:v>
                </c:pt>
                <c:pt idx="678">
                  <c:v>34.590000000000003</c:v>
                </c:pt>
                <c:pt idx="679">
                  <c:v>34.479999999999997</c:v>
                </c:pt>
                <c:pt idx="680">
                  <c:v>34.29</c:v>
                </c:pt>
                <c:pt idx="681">
                  <c:v>33.93</c:v>
                </c:pt>
                <c:pt idx="682">
                  <c:v>34.08</c:v>
                </c:pt>
                <c:pt idx="683">
                  <c:v>34.32</c:v>
                </c:pt>
                <c:pt idx="684">
                  <c:v>34.119999999999997</c:v>
                </c:pt>
                <c:pt idx="685">
                  <c:v>33.46</c:v>
                </c:pt>
                <c:pt idx="686">
                  <c:v>33.58</c:v>
                </c:pt>
                <c:pt idx="687">
                  <c:v>34.020000000000003</c:v>
                </c:pt>
                <c:pt idx="688">
                  <c:v>33.96</c:v>
                </c:pt>
                <c:pt idx="689">
                  <c:v>33.78</c:v>
                </c:pt>
                <c:pt idx="690">
                  <c:v>33.53</c:v>
                </c:pt>
                <c:pt idx="691">
                  <c:v>33.94</c:v>
                </c:pt>
                <c:pt idx="692">
                  <c:v>33.99</c:v>
                </c:pt>
                <c:pt idx="693">
                  <c:v>33.979999999999997</c:v>
                </c:pt>
                <c:pt idx="694">
                  <c:v>34.21</c:v>
                </c:pt>
                <c:pt idx="695">
                  <c:v>34.299999999999997</c:v>
                </c:pt>
                <c:pt idx="696">
                  <c:v>34.36</c:v>
                </c:pt>
                <c:pt idx="697">
                  <c:v>34.28</c:v>
                </c:pt>
                <c:pt idx="698">
                  <c:v>34.11</c:v>
                </c:pt>
                <c:pt idx="699">
                  <c:v>34.299999999999997</c:v>
                </c:pt>
                <c:pt idx="700">
                  <c:v>34.44</c:v>
                </c:pt>
                <c:pt idx="701">
                  <c:v>34.75</c:v>
                </c:pt>
                <c:pt idx="702">
                  <c:v>34.56</c:v>
                </c:pt>
                <c:pt idx="703">
                  <c:v>34.49</c:v>
                </c:pt>
                <c:pt idx="704">
                  <c:v>34.409999999999997</c:v>
                </c:pt>
                <c:pt idx="705">
                  <c:v>34.24</c:v>
                </c:pt>
                <c:pt idx="706">
                  <c:v>34.090000000000003</c:v>
                </c:pt>
                <c:pt idx="707">
                  <c:v>33.979999999999997</c:v>
                </c:pt>
                <c:pt idx="708">
                  <c:v>34.01</c:v>
                </c:pt>
                <c:pt idx="709">
                  <c:v>34.31</c:v>
                </c:pt>
                <c:pt idx="710">
                  <c:v>34.46</c:v>
                </c:pt>
                <c:pt idx="711">
                  <c:v>34.21</c:v>
                </c:pt>
                <c:pt idx="712">
                  <c:v>34.04</c:v>
                </c:pt>
                <c:pt idx="713">
                  <c:v>34.04</c:v>
                </c:pt>
                <c:pt idx="714">
                  <c:v>33.979999999999997</c:v>
                </c:pt>
                <c:pt idx="715">
                  <c:v>34.369999999999997</c:v>
                </c:pt>
                <c:pt idx="716">
                  <c:v>34.18</c:v>
                </c:pt>
                <c:pt idx="717">
                  <c:v>34.31</c:v>
                </c:pt>
                <c:pt idx="718">
                  <c:v>34.5</c:v>
                </c:pt>
                <c:pt idx="719">
                  <c:v>34.229999999999997</c:v>
                </c:pt>
                <c:pt idx="720">
                  <c:v>34.020000000000003</c:v>
                </c:pt>
                <c:pt idx="721">
                  <c:v>33.92</c:v>
                </c:pt>
                <c:pt idx="722">
                  <c:v>33.590000000000003</c:v>
                </c:pt>
                <c:pt idx="723">
                  <c:v>33.53</c:v>
                </c:pt>
                <c:pt idx="724">
                  <c:v>33.69</c:v>
                </c:pt>
                <c:pt idx="725">
                  <c:v>33.369999999999997</c:v>
                </c:pt>
                <c:pt idx="726">
                  <c:v>33.25</c:v>
                </c:pt>
                <c:pt idx="727">
                  <c:v>33.729999999999997</c:v>
                </c:pt>
                <c:pt idx="728">
                  <c:v>33.450000000000003</c:v>
                </c:pt>
                <c:pt idx="729">
                  <c:v>33.86</c:v>
                </c:pt>
                <c:pt idx="730">
                  <c:v>34.36</c:v>
                </c:pt>
                <c:pt idx="731">
                  <c:v>34.82</c:v>
                </c:pt>
                <c:pt idx="732">
                  <c:v>35.08</c:v>
                </c:pt>
                <c:pt idx="733">
                  <c:v>34.979999999999997</c:v>
                </c:pt>
                <c:pt idx="734">
                  <c:v>35.1</c:v>
                </c:pt>
                <c:pt idx="735">
                  <c:v>35.07</c:v>
                </c:pt>
                <c:pt idx="736">
                  <c:v>35.24</c:v>
                </c:pt>
                <c:pt idx="737">
                  <c:v>35.14</c:v>
                </c:pt>
                <c:pt idx="738">
                  <c:v>34.880000000000003</c:v>
                </c:pt>
                <c:pt idx="739">
                  <c:v>34.78</c:v>
                </c:pt>
                <c:pt idx="740">
                  <c:v>34.26</c:v>
                </c:pt>
                <c:pt idx="741">
                  <c:v>34.340000000000003</c:v>
                </c:pt>
                <c:pt idx="742">
                  <c:v>35.35</c:v>
                </c:pt>
                <c:pt idx="743">
                  <c:v>35.76</c:v>
                </c:pt>
                <c:pt idx="744">
                  <c:v>35.729999999999997</c:v>
                </c:pt>
                <c:pt idx="745">
                  <c:v>36.06</c:v>
                </c:pt>
                <c:pt idx="746">
                  <c:v>36.15</c:v>
                </c:pt>
                <c:pt idx="747">
                  <c:v>36.11</c:v>
                </c:pt>
                <c:pt idx="748">
                  <c:v>35.82</c:v>
                </c:pt>
                <c:pt idx="749">
                  <c:v>35.17</c:v>
                </c:pt>
                <c:pt idx="750">
                  <c:v>35.19</c:v>
                </c:pt>
                <c:pt idx="751">
                  <c:v>35.36</c:v>
                </c:pt>
                <c:pt idx="752">
                  <c:v>35.119999999999997</c:v>
                </c:pt>
                <c:pt idx="753">
                  <c:v>35.369999999999997</c:v>
                </c:pt>
                <c:pt idx="754">
                  <c:v>35.36</c:v>
                </c:pt>
                <c:pt idx="755">
                  <c:v>35.32</c:v>
                </c:pt>
                <c:pt idx="756">
                  <c:v>35.5</c:v>
                </c:pt>
                <c:pt idx="757">
                  <c:v>35.520000000000003</c:v>
                </c:pt>
                <c:pt idx="758">
                  <c:v>35.270000000000003</c:v>
                </c:pt>
                <c:pt idx="759">
                  <c:v>34.549999999999997</c:v>
                </c:pt>
                <c:pt idx="760">
                  <c:v>33.54</c:v>
                </c:pt>
                <c:pt idx="761">
                  <c:v>32.130000000000003</c:v>
                </c:pt>
                <c:pt idx="762">
                  <c:v>31.34</c:v>
                </c:pt>
                <c:pt idx="763">
                  <c:v>32.43</c:v>
                </c:pt>
                <c:pt idx="764">
                  <c:v>33.26</c:v>
                </c:pt>
                <c:pt idx="765">
                  <c:v>32.659999999999997</c:v>
                </c:pt>
                <c:pt idx="766">
                  <c:v>32.22</c:v>
                </c:pt>
                <c:pt idx="767">
                  <c:v>31.36</c:v>
                </c:pt>
                <c:pt idx="768">
                  <c:v>31.97</c:v>
                </c:pt>
                <c:pt idx="769">
                  <c:v>31.89</c:v>
                </c:pt>
                <c:pt idx="770">
                  <c:v>31.37</c:v>
                </c:pt>
                <c:pt idx="771">
                  <c:v>32.53</c:v>
                </c:pt>
                <c:pt idx="772">
                  <c:v>31.96</c:v>
                </c:pt>
                <c:pt idx="773">
                  <c:v>32.619999999999997</c:v>
                </c:pt>
                <c:pt idx="774">
                  <c:v>32.97</c:v>
                </c:pt>
                <c:pt idx="775">
                  <c:v>32.71</c:v>
                </c:pt>
                <c:pt idx="776">
                  <c:v>33.17</c:v>
                </c:pt>
                <c:pt idx="777">
                  <c:v>33.18</c:v>
                </c:pt>
                <c:pt idx="778">
                  <c:v>33.479999999999997</c:v>
                </c:pt>
                <c:pt idx="779">
                  <c:v>32.85</c:v>
                </c:pt>
                <c:pt idx="780">
                  <c:v>32.42</c:v>
                </c:pt>
                <c:pt idx="781">
                  <c:v>32.26</c:v>
                </c:pt>
                <c:pt idx="782">
                  <c:v>32.619999999999997</c:v>
                </c:pt>
                <c:pt idx="783">
                  <c:v>32.700000000000003</c:v>
                </c:pt>
                <c:pt idx="784">
                  <c:v>31.89</c:v>
                </c:pt>
                <c:pt idx="785">
                  <c:v>30.82</c:v>
                </c:pt>
                <c:pt idx="786">
                  <c:v>31.02</c:v>
                </c:pt>
                <c:pt idx="787">
                  <c:v>31.41</c:v>
                </c:pt>
                <c:pt idx="788">
                  <c:v>31.84</c:v>
                </c:pt>
                <c:pt idx="789">
                  <c:v>33.08</c:v>
                </c:pt>
                <c:pt idx="790">
                  <c:v>33.479999999999997</c:v>
                </c:pt>
                <c:pt idx="791">
                  <c:v>32.79</c:v>
                </c:pt>
                <c:pt idx="792">
                  <c:v>33.29</c:v>
                </c:pt>
                <c:pt idx="793">
                  <c:v>33.090000000000003</c:v>
                </c:pt>
                <c:pt idx="794">
                  <c:v>33.24</c:v>
                </c:pt>
                <c:pt idx="795">
                  <c:v>33.22</c:v>
                </c:pt>
                <c:pt idx="796">
                  <c:v>32.979999999999997</c:v>
                </c:pt>
                <c:pt idx="797">
                  <c:v>33.04</c:v>
                </c:pt>
                <c:pt idx="798">
                  <c:v>34.08</c:v>
                </c:pt>
                <c:pt idx="799">
                  <c:v>34.409999999999997</c:v>
                </c:pt>
                <c:pt idx="800">
                  <c:v>34.5</c:v>
                </c:pt>
                <c:pt idx="801">
                  <c:v>34</c:v>
                </c:pt>
                <c:pt idx="802">
                  <c:v>33.46</c:v>
                </c:pt>
                <c:pt idx="803">
                  <c:v>33.33</c:v>
                </c:pt>
                <c:pt idx="804">
                  <c:v>34.049999999999997</c:v>
                </c:pt>
                <c:pt idx="805">
                  <c:v>34.159999999999997</c:v>
                </c:pt>
                <c:pt idx="806">
                  <c:v>34.99</c:v>
                </c:pt>
                <c:pt idx="807">
                  <c:v>35.450000000000003</c:v>
                </c:pt>
                <c:pt idx="808">
                  <c:v>34.770000000000003</c:v>
                </c:pt>
                <c:pt idx="809">
                  <c:v>33.82</c:v>
                </c:pt>
                <c:pt idx="810">
                  <c:v>35.06</c:v>
                </c:pt>
                <c:pt idx="811">
                  <c:v>34.97</c:v>
                </c:pt>
                <c:pt idx="812">
                  <c:v>34.14</c:v>
                </c:pt>
                <c:pt idx="813">
                  <c:v>34.15</c:v>
                </c:pt>
                <c:pt idx="814">
                  <c:v>33.93</c:v>
                </c:pt>
                <c:pt idx="815">
                  <c:v>33.65</c:v>
                </c:pt>
                <c:pt idx="816">
                  <c:v>33.79</c:v>
                </c:pt>
                <c:pt idx="817">
                  <c:v>33.74</c:v>
                </c:pt>
                <c:pt idx="818">
                  <c:v>33.39</c:v>
                </c:pt>
                <c:pt idx="819">
                  <c:v>33.270000000000003</c:v>
                </c:pt>
                <c:pt idx="820">
                  <c:v>33.159999999999997</c:v>
                </c:pt>
                <c:pt idx="821">
                  <c:v>32.869999999999997</c:v>
                </c:pt>
                <c:pt idx="822">
                  <c:v>33.31</c:v>
                </c:pt>
                <c:pt idx="823">
                  <c:v>32.29</c:v>
                </c:pt>
                <c:pt idx="824">
                  <c:v>32.18</c:v>
                </c:pt>
                <c:pt idx="825">
                  <c:v>31.33</c:v>
                </c:pt>
                <c:pt idx="826">
                  <c:v>31.97</c:v>
                </c:pt>
                <c:pt idx="827">
                  <c:v>32.869999999999997</c:v>
                </c:pt>
                <c:pt idx="828">
                  <c:v>32.79</c:v>
                </c:pt>
                <c:pt idx="829">
                  <c:v>32.770000000000003</c:v>
                </c:pt>
                <c:pt idx="830">
                  <c:v>33.619999999999997</c:v>
                </c:pt>
                <c:pt idx="831">
                  <c:v>32.9</c:v>
                </c:pt>
                <c:pt idx="832">
                  <c:v>32.39</c:v>
                </c:pt>
                <c:pt idx="833">
                  <c:v>32.799999999999997</c:v>
                </c:pt>
                <c:pt idx="834">
                  <c:v>32.659999999999997</c:v>
                </c:pt>
                <c:pt idx="835">
                  <c:v>32.53</c:v>
                </c:pt>
                <c:pt idx="836">
                  <c:v>32.29</c:v>
                </c:pt>
                <c:pt idx="837">
                  <c:v>32.36</c:v>
                </c:pt>
                <c:pt idx="838">
                  <c:v>32.06</c:v>
                </c:pt>
                <c:pt idx="839">
                  <c:v>32.18</c:v>
                </c:pt>
                <c:pt idx="840">
                  <c:v>32.26</c:v>
                </c:pt>
                <c:pt idx="841">
                  <c:v>32.58</c:v>
                </c:pt>
                <c:pt idx="842">
                  <c:v>32.33</c:v>
                </c:pt>
                <c:pt idx="843">
                  <c:v>31.99</c:v>
                </c:pt>
                <c:pt idx="844">
                  <c:v>32.46</c:v>
                </c:pt>
                <c:pt idx="845">
                  <c:v>32.520000000000003</c:v>
                </c:pt>
                <c:pt idx="846">
                  <c:v>32.56</c:v>
                </c:pt>
                <c:pt idx="847">
                  <c:v>32.619999999999997</c:v>
                </c:pt>
                <c:pt idx="848">
                  <c:v>32.42</c:v>
                </c:pt>
                <c:pt idx="849">
                  <c:v>32.83</c:v>
                </c:pt>
                <c:pt idx="850">
                  <c:v>32.75</c:v>
                </c:pt>
                <c:pt idx="851">
                  <c:v>32.28</c:v>
                </c:pt>
                <c:pt idx="852">
                  <c:v>31.95</c:v>
                </c:pt>
                <c:pt idx="853">
                  <c:v>32.18</c:v>
                </c:pt>
                <c:pt idx="854">
                  <c:v>31.61</c:v>
                </c:pt>
                <c:pt idx="855">
                  <c:v>31.4</c:v>
                </c:pt>
                <c:pt idx="856">
                  <c:v>31</c:v>
                </c:pt>
                <c:pt idx="857">
                  <c:v>31.07</c:v>
                </c:pt>
                <c:pt idx="858">
                  <c:v>31</c:v>
                </c:pt>
                <c:pt idx="859">
                  <c:v>30.37</c:v>
                </c:pt>
                <c:pt idx="860">
                  <c:v>31.11</c:v>
                </c:pt>
                <c:pt idx="861">
                  <c:v>30.81</c:v>
                </c:pt>
                <c:pt idx="862">
                  <c:v>30.69</c:v>
                </c:pt>
                <c:pt idx="863">
                  <c:v>30.66</c:v>
                </c:pt>
                <c:pt idx="864">
                  <c:v>30.58</c:v>
                </c:pt>
                <c:pt idx="865">
                  <c:v>30.71</c:v>
                </c:pt>
                <c:pt idx="866">
                  <c:v>30.5</c:v>
                </c:pt>
                <c:pt idx="867">
                  <c:v>30.67</c:v>
                </c:pt>
                <c:pt idx="868">
                  <c:v>30.52</c:v>
                </c:pt>
                <c:pt idx="869">
                  <c:v>30.2</c:v>
                </c:pt>
                <c:pt idx="870">
                  <c:v>30.49</c:v>
                </c:pt>
                <c:pt idx="871">
                  <c:v>30.17</c:v>
                </c:pt>
                <c:pt idx="872">
                  <c:v>30.14</c:v>
                </c:pt>
                <c:pt idx="873">
                  <c:v>29.67</c:v>
                </c:pt>
                <c:pt idx="874">
                  <c:v>29</c:v>
                </c:pt>
                <c:pt idx="875">
                  <c:v>29.03</c:v>
                </c:pt>
                <c:pt idx="876">
                  <c:v>28.56</c:v>
                </c:pt>
                <c:pt idx="877">
                  <c:v>29.1</c:v>
                </c:pt>
                <c:pt idx="878">
                  <c:v>29.49</c:v>
                </c:pt>
                <c:pt idx="879">
                  <c:v>29.13</c:v>
                </c:pt>
                <c:pt idx="880">
                  <c:v>29.36</c:v>
                </c:pt>
                <c:pt idx="881">
                  <c:v>29.81</c:v>
                </c:pt>
                <c:pt idx="882">
                  <c:v>29.63</c:v>
                </c:pt>
                <c:pt idx="883">
                  <c:v>29.55</c:v>
                </c:pt>
                <c:pt idx="884">
                  <c:v>29.49</c:v>
                </c:pt>
                <c:pt idx="885">
                  <c:v>30.05</c:v>
                </c:pt>
                <c:pt idx="886">
                  <c:v>29.96</c:v>
                </c:pt>
                <c:pt idx="887">
                  <c:v>30.02</c:v>
                </c:pt>
                <c:pt idx="888">
                  <c:v>30.59</c:v>
                </c:pt>
                <c:pt idx="889">
                  <c:v>30.23</c:v>
                </c:pt>
                <c:pt idx="890">
                  <c:v>29.67</c:v>
                </c:pt>
                <c:pt idx="891">
                  <c:v>30.04</c:v>
                </c:pt>
                <c:pt idx="892">
                  <c:v>29.98</c:v>
                </c:pt>
                <c:pt idx="893">
                  <c:v>29.89</c:v>
                </c:pt>
                <c:pt idx="894">
                  <c:v>29.71</c:v>
                </c:pt>
                <c:pt idx="895">
                  <c:v>29.79</c:v>
                </c:pt>
                <c:pt idx="896">
                  <c:v>29.36</c:v>
                </c:pt>
                <c:pt idx="897">
                  <c:v>29.74</c:v>
                </c:pt>
                <c:pt idx="898">
                  <c:v>29.59</c:v>
                </c:pt>
                <c:pt idx="899">
                  <c:v>30.5</c:v>
                </c:pt>
                <c:pt idx="900">
                  <c:v>30.1</c:v>
                </c:pt>
                <c:pt idx="901">
                  <c:v>29.54</c:v>
                </c:pt>
                <c:pt idx="902">
                  <c:v>29.04</c:v>
                </c:pt>
                <c:pt idx="903">
                  <c:v>29.34</c:v>
                </c:pt>
                <c:pt idx="904">
                  <c:v>29.45</c:v>
                </c:pt>
                <c:pt idx="905">
                  <c:v>30.07</c:v>
                </c:pt>
                <c:pt idx="906">
                  <c:v>30.38</c:v>
                </c:pt>
                <c:pt idx="907">
                  <c:v>30.19</c:v>
                </c:pt>
                <c:pt idx="908">
                  <c:v>30.08</c:v>
                </c:pt>
                <c:pt idx="909">
                  <c:v>29.78</c:v>
                </c:pt>
                <c:pt idx="910">
                  <c:v>30.05</c:v>
                </c:pt>
                <c:pt idx="911">
                  <c:v>30.07</c:v>
                </c:pt>
                <c:pt idx="912">
                  <c:v>29.64</c:v>
                </c:pt>
                <c:pt idx="913">
                  <c:v>30.04</c:v>
                </c:pt>
                <c:pt idx="914">
                  <c:v>30.72</c:v>
                </c:pt>
                <c:pt idx="915">
                  <c:v>31.36</c:v>
                </c:pt>
                <c:pt idx="916">
                  <c:v>32.93</c:v>
                </c:pt>
                <c:pt idx="917">
                  <c:v>32.76</c:v>
                </c:pt>
                <c:pt idx="918">
                  <c:v>32.5</c:v>
                </c:pt>
                <c:pt idx="919">
                  <c:v>31.89</c:v>
                </c:pt>
                <c:pt idx="920">
                  <c:v>31.96</c:v>
                </c:pt>
                <c:pt idx="921">
                  <c:v>32.54</c:v>
                </c:pt>
                <c:pt idx="922">
                  <c:v>32.65</c:v>
                </c:pt>
                <c:pt idx="923">
                  <c:v>32.5</c:v>
                </c:pt>
                <c:pt idx="924">
                  <c:v>32.61</c:v>
                </c:pt>
                <c:pt idx="925">
                  <c:v>32.89</c:v>
                </c:pt>
                <c:pt idx="926">
                  <c:v>33.229999999999997</c:v>
                </c:pt>
                <c:pt idx="927">
                  <c:v>33.24</c:v>
                </c:pt>
                <c:pt idx="928">
                  <c:v>33.270000000000003</c:v>
                </c:pt>
                <c:pt idx="929">
                  <c:v>33.21</c:v>
                </c:pt>
                <c:pt idx="930">
                  <c:v>33.049999999999997</c:v>
                </c:pt>
                <c:pt idx="931">
                  <c:v>33</c:v>
                </c:pt>
                <c:pt idx="932">
                  <c:v>32.909999999999997</c:v>
                </c:pt>
                <c:pt idx="933">
                  <c:v>32.71</c:v>
                </c:pt>
                <c:pt idx="934">
                  <c:v>32.799999999999997</c:v>
                </c:pt>
                <c:pt idx="935">
                  <c:v>33.700000000000003</c:v>
                </c:pt>
                <c:pt idx="936">
                  <c:v>33.4</c:v>
                </c:pt>
                <c:pt idx="937">
                  <c:v>33.57</c:v>
                </c:pt>
                <c:pt idx="938">
                  <c:v>33.58</c:v>
                </c:pt>
                <c:pt idx="939">
                  <c:v>33.82</c:v>
                </c:pt>
                <c:pt idx="940">
                  <c:v>33.799999999999997</c:v>
                </c:pt>
                <c:pt idx="941">
                  <c:v>33.159999999999997</c:v>
                </c:pt>
                <c:pt idx="942">
                  <c:v>33.19</c:v>
                </c:pt>
                <c:pt idx="943">
                  <c:v>33.19</c:v>
                </c:pt>
                <c:pt idx="944">
                  <c:v>33.380000000000003</c:v>
                </c:pt>
                <c:pt idx="945">
                  <c:v>33.03</c:v>
                </c:pt>
                <c:pt idx="946">
                  <c:v>33.17</c:v>
                </c:pt>
                <c:pt idx="947">
                  <c:v>33.380000000000003</c:v>
                </c:pt>
                <c:pt idx="948">
                  <c:v>33.74</c:v>
                </c:pt>
                <c:pt idx="949">
                  <c:v>33.67</c:v>
                </c:pt>
                <c:pt idx="950">
                  <c:v>34.1</c:v>
                </c:pt>
                <c:pt idx="951">
                  <c:v>34.35</c:v>
                </c:pt>
                <c:pt idx="952">
                  <c:v>34.43</c:v>
                </c:pt>
                <c:pt idx="953">
                  <c:v>34.61</c:v>
                </c:pt>
                <c:pt idx="954">
                  <c:v>34.700000000000003</c:v>
                </c:pt>
                <c:pt idx="955">
                  <c:v>34.75</c:v>
                </c:pt>
                <c:pt idx="956">
                  <c:v>34.869999999999997</c:v>
                </c:pt>
                <c:pt idx="957">
                  <c:v>34.69</c:v>
                </c:pt>
                <c:pt idx="958">
                  <c:v>34.93</c:v>
                </c:pt>
                <c:pt idx="959">
                  <c:v>34.840000000000003</c:v>
                </c:pt>
                <c:pt idx="960">
                  <c:v>35.25</c:v>
                </c:pt>
                <c:pt idx="961">
                  <c:v>35.31</c:v>
                </c:pt>
                <c:pt idx="962">
                  <c:v>35.29</c:v>
                </c:pt>
                <c:pt idx="963">
                  <c:v>34.74</c:v>
                </c:pt>
                <c:pt idx="964">
                  <c:v>34.99</c:v>
                </c:pt>
                <c:pt idx="965">
                  <c:v>34.79</c:v>
                </c:pt>
                <c:pt idx="966">
                  <c:v>34.75</c:v>
                </c:pt>
                <c:pt idx="967">
                  <c:v>34.22</c:v>
                </c:pt>
                <c:pt idx="968">
                  <c:v>34.5</c:v>
                </c:pt>
                <c:pt idx="969">
                  <c:v>34.75</c:v>
                </c:pt>
                <c:pt idx="970">
                  <c:v>34.47</c:v>
                </c:pt>
                <c:pt idx="971">
                  <c:v>34.590000000000003</c:v>
                </c:pt>
                <c:pt idx="972">
                  <c:v>33.97</c:v>
                </c:pt>
                <c:pt idx="973">
                  <c:v>33.799999999999997</c:v>
                </c:pt>
                <c:pt idx="974">
                  <c:v>34.44</c:v>
                </c:pt>
                <c:pt idx="975">
                  <c:v>35.01</c:v>
                </c:pt>
                <c:pt idx="976">
                  <c:v>35.21</c:v>
                </c:pt>
                <c:pt idx="977">
                  <c:v>35.57</c:v>
                </c:pt>
                <c:pt idx="978">
                  <c:v>35.81</c:v>
                </c:pt>
                <c:pt idx="979">
                  <c:v>35.86</c:v>
                </c:pt>
                <c:pt idx="980">
                  <c:v>35.770000000000003</c:v>
                </c:pt>
                <c:pt idx="981">
                  <c:v>36.119999999999997</c:v>
                </c:pt>
                <c:pt idx="982">
                  <c:v>36.15</c:v>
                </c:pt>
                <c:pt idx="983">
                  <c:v>36.24</c:v>
                </c:pt>
                <c:pt idx="984">
                  <c:v>36.31</c:v>
                </c:pt>
                <c:pt idx="985">
                  <c:v>36.92</c:v>
                </c:pt>
                <c:pt idx="986">
                  <c:v>36.770000000000003</c:v>
                </c:pt>
                <c:pt idx="987">
                  <c:v>36.64</c:v>
                </c:pt>
                <c:pt idx="988">
                  <c:v>36.64</c:v>
                </c:pt>
                <c:pt idx="989">
                  <c:v>36.68</c:v>
                </c:pt>
                <c:pt idx="990">
                  <c:v>36.71</c:v>
                </c:pt>
                <c:pt idx="991">
                  <c:v>36.74</c:v>
                </c:pt>
                <c:pt idx="992">
                  <c:v>36.78</c:v>
                </c:pt>
                <c:pt idx="993">
                  <c:v>36.83</c:v>
                </c:pt>
                <c:pt idx="994">
                  <c:v>36.85</c:v>
                </c:pt>
                <c:pt idx="995">
                  <c:v>36.67</c:v>
                </c:pt>
                <c:pt idx="996">
                  <c:v>36.89</c:v>
                </c:pt>
                <c:pt idx="997">
                  <c:v>37.31</c:v>
                </c:pt>
                <c:pt idx="998">
                  <c:v>36.39</c:v>
                </c:pt>
                <c:pt idx="999">
                  <c:v>35.29</c:v>
                </c:pt>
                <c:pt idx="1000">
                  <c:v>35.15</c:v>
                </c:pt>
                <c:pt idx="1001">
                  <c:v>35.44</c:v>
                </c:pt>
                <c:pt idx="1002">
                  <c:v>34.93</c:v>
                </c:pt>
                <c:pt idx="1003">
                  <c:v>35.08</c:v>
                </c:pt>
                <c:pt idx="1004">
                  <c:v>35.130000000000003</c:v>
                </c:pt>
                <c:pt idx="1005">
                  <c:v>35.15</c:v>
                </c:pt>
                <c:pt idx="1006">
                  <c:v>34.979999999999997</c:v>
                </c:pt>
                <c:pt idx="1007">
                  <c:v>35.11</c:v>
                </c:pt>
                <c:pt idx="1008">
                  <c:v>34.79</c:v>
                </c:pt>
                <c:pt idx="1009">
                  <c:v>35.14</c:v>
                </c:pt>
                <c:pt idx="1010">
                  <c:v>35.19</c:v>
                </c:pt>
                <c:pt idx="1011">
                  <c:v>34.979999999999997</c:v>
                </c:pt>
                <c:pt idx="1012">
                  <c:v>34.840000000000003</c:v>
                </c:pt>
                <c:pt idx="1013">
                  <c:v>35.090000000000003</c:v>
                </c:pt>
                <c:pt idx="1014">
                  <c:v>34.82</c:v>
                </c:pt>
                <c:pt idx="1015">
                  <c:v>34.770000000000003</c:v>
                </c:pt>
                <c:pt idx="1016">
                  <c:v>34.82</c:v>
                </c:pt>
                <c:pt idx="1017">
                  <c:v>35.11</c:v>
                </c:pt>
                <c:pt idx="1018">
                  <c:v>34.880000000000003</c:v>
                </c:pt>
                <c:pt idx="1019">
                  <c:v>34.799999999999997</c:v>
                </c:pt>
                <c:pt idx="1020">
                  <c:v>34.68</c:v>
                </c:pt>
                <c:pt idx="1021">
                  <c:v>34.770000000000003</c:v>
                </c:pt>
                <c:pt idx="1022">
                  <c:v>34.770000000000003</c:v>
                </c:pt>
                <c:pt idx="1023">
                  <c:v>34.840000000000003</c:v>
                </c:pt>
                <c:pt idx="1024">
                  <c:v>34.72</c:v>
                </c:pt>
                <c:pt idx="1025">
                  <c:v>34.1</c:v>
                </c:pt>
                <c:pt idx="1026">
                  <c:v>34.65</c:v>
                </c:pt>
                <c:pt idx="1027">
                  <c:v>34.04</c:v>
                </c:pt>
                <c:pt idx="1028">
                  <c:v>33.94</c:v>
                </c:pt>
                <c:pt idx="1029">
                  <c:v>34.14</c:v>
                </c:pt>
                <c:pt idx="1030">
                  <c:v>33.94</c:v>
                </c:pt>
                <c:pt idx="1031">
                  <c:v>33.65</c:v>
                </c:pt>
                <c:pt idx="1032">
                  <c:v>33.81</c:v>
                </c:pt>
                <c:pt idx="1033">
                  <c:v>34.28</c:v>
                </c:pt>
                <c:pt idx="1034">
                  <c:v>34.15</c:v>
                </c:pt>
                <c:pt idx="1035">
                  <c:v>34.26</c:v>
                </c:pt>
                <c:pt idx="1036">
                  <c:v>33.64</c:v>
                </c:pt>
                <c:pt idx="1037">
                  <c:v>33.83</c:v>
                </c:pt>
                <c:pt idx="1038">
                  <c:v>33.99</c:v>
                </c:pt>
                <c:pt idx="1039">
                  <c:v>33.32</c:v>
                </c:pt>
                <c:pt idx="1040">
                  <c:v>33.869999999999997</c:v>
                </c:pt>
                <c:pt idx="1041">
                  <c:v>33.68</c:v>
                </c:pt>
                <c:pt idx="1042">
                  <c:v>33.72</c:v>
                </c:pt>
                <c:pt idx="1043">
                  <c:v>33.9</c:v>
                </c:pt>
                <c:pt idx="1044">
                  <c:v>33.65</c:v>
                </c:pt>
                <c:pt idx="1045">
                  <c:v>33.56</c:v>
                </c:pt>
                <c:pt idx="1046">
                  <c:v>33.61</c:v>
                </c:pt>
                <c:pt idx="1047">
                  <c:v>33.130000000000003</c:v>
                </c:pt>
                <c:pt idx="1048">
                  <c:v>33.07</c:v>
                </c:pt>
                <c:pt idx="1049">
                  <c:v>32.76</c:v>
                </c:pt>
                <c:pt idx="1050">
                  <c:v>32.659999999999997</c:v>
                </c:pt>
                <c:pt idx="1051">
                  <c:v>32.5</c:v>
                </c:pt>
                <c:pt idx="1052">
                  <c:v>32.69</c:v>
                </c:pt>
                <c:pt idx="1053">
                  <c:v>32.6</c:v>
                </c:pt>
                <c:pt idx="1054">
                  <c:v>32.54</c:v>
                </c:pt>
                <c:pt idx="1055">
                  <c:v>32.18</c:v>
                </c:pt>
                <c:pt idx="1056">
                  <c:v>32.130000000000003</c:v>
                </c:pt>
                <c:pt idx="1057">
                  <c:v>32.28</c:v>
                </c:pt>
                <c:pt idx="1058">
                  <c:v>32.4</c:v>
                </c:pt>
                <c:pt idx="1059">
                  <c:v>32.479999999999997</c:v>
                </c:pt>
                <c:pt idx="1060">
                  <c:v>31.93</c:v>
                </c:pt>
                <c:pt idx="1061">
                  <c:v>31.71</c:v>
                </c:pt>
                <c:pt idx="1062">
                  <c:v>31.07</c:v>
                </c:pt>
                <c:pt idx="1063">
                  <c:v>30.63</c:v>
                </c:pt>
                <c:pt idx="1064">
                  <c:v>29.89</c:v>
                </c:pt>
                <c:pt idx="1065">
                  <c:v>30</c:v>
                </c:pt>
                <c:pt idx="1066">
                  <c:v>30.38</c:v>
                </c:pt>
                <c:pt idx="1067">
                  <c:v>30</c:v>
                </c:pt>
                <c:pt idx="1068">
                  <c:v>32.119999999999997</c:v>
                </c:pt>
                <c:pt idx="1069">
                  <c:v>33.49</c:v>
                </c:pt>
                <c:pt idx="1070">
                  <c:v>32.590000000000003</c:v>
                </c:pt>
                <c:pt idx="1071">
                  <c:v>32.380000000000003</c:v>
                </c:pt>
                <c:pt idx="1072">
                  <c:v>32.229999999999997</c:v>
                </c:pt>
                <c:pt idx="1073">
                  <c:v>31.96</c:v>
                </c:pt>
                <c:pt idx="1074">
                  <c:v>31.73</c:v>
                </c:pt>
                <c:pt idx="1075">
                  <c:v>31.48</c:v>
                </c:pt>
                <c:pt idx="1076">
                  <c:v>31.57</c:v>
                </c:pt>
                <c:pt idx="1077">
                  <c:v>31.33</c:v>
                </c:pt>
                <c:pt idx="1078">
                  <c:v>31.42</c:v>
                </c:pt>
                <c:pt idx="1079">
                  <c:v>31.69</c:v>
                </c:pt>
                <c:pt idx="1080">
                  <c:v>31.54</c:v>
                </c:pt>
                <c:pt idx="1081">
                  <c:v>31.92</c:v>
                </c:pt>
                <c:pt idx="1082">
                  <c:v>32.14</c:v>
                </c:pt>
                <c:pt idx="1083">
                  <c:v>31.46</c:v>
                </c:pt>
                <c:pt idx="1084">
                  <c:v>31.63</c:v>
                </c:pt>
                <c:pt idx="1085">
                  <c:v>31.59</c:v>
                </c:pt>
                <c:pt idx="1086">
                  <c:v>31.56</c:v>
                </c:pt>
                <c:pt idx="1087">
                  <c:v>31.19</c:v>
                </c:pt>
                <c:pt idx="1088">
                  <c:v>30.94</c:v>
                </c:pt>
                <c:pt idx="1089">
                  <c:v>31.7</c:v>
                </c:pt>
                <c:pt idx="1090">
                  <c:v>32.4</c:v>
                </c:pt>
                <c:pt idx="1091">
                  <c:v>32.83</c:v>
                </c:pt>
                <c:pt idx="1092">
                  <c:v>32.82</c:v>
                </c:pt>
                <c:pt idx="1093">
                  <c:v>32.75</c:v>
                </c:pt>
                <c:pt idx="1094">
                  <c:v>32.840000000000003</c:v>
                </c:pt>
                <c:pt idx="1095">
                  <c:v>32.83</c:v>
                </c:pt>
                <c:pt idx="1096">
                  <c:v>32.85</c:v>
                </c:pt>
                <c:pt idx="1097">
                  <c:v>32.4</c:v>
                </c:pt>
                <c:pt idx="1098">
                  <c:v>32.340000000000003</c:v>
                </c:pt>
                <c:pt idx="1099">
                  <c:v>32.479999999999997</c:v>
                </c:pt>
                <c:pt idx="1100">
                  <c:v>32.53</c:v>
                </c:pt>
                <c:pt idx="1101">
                  <c:v>32.35</c:v>
                </c:pt>
                <c:pt idx="1102">
                  <c:v>32.49</c:v>
                </c:pt>
                <c:pt idx="1103">
                  <c:v>32.479999999999997</c:v>
                </c:pt>
                <c:pt idx="1104">
                  <c:v>33</c:v>
                </c:pt>
                <c:pt idx="1105">
                  <c:v>33.29</c:v>
                </c:pt>
                <c:pt idx="1106">
                  <c:v>33.61</c:v>
                </c:pt>
                <c:pt idx="1107">
                  <c:v>33.479999999999997</c:v>
                </c:pt>
                <c:pt idx="1108">
                  <c:v>33.47</c:v>
                </c:pt>
                <c:pt idx="1109">
                  <c:v>33.44</c:v>
                </c:pt>
                <c:pt idx="1110">
                  <c:v>32.83</c:v>
                </c:pt>
                <c:pt idx="1111">
                  <c:v>32.6</c:v>
                </c:pt>
                <c:pt idx="1112">
                  <c:v>32.520000000000003</c:v>
                </c:pt>
                <c:pt idx="1113">
                  <c:v>32.06</c:v>
                </c:pt>
                <c:pt idx="1114">
                  <c:v>32.03</c:v>
                </c:pt>
                <c:pt idx="1115">
                  <c:v>31.7</c:v>
                </c:pt>
                <c:pt idx="1116">
                  <c:v>31.77</c:v>
                </c:pt>
                <c:pt idx="1117">
                  <c:v>31.46</c:v>
                </c:pt>
                <c:pt idx="1118">
                  <c:v>31.15</c:v>
                </c:pt>
                <c:pt idx="1119">
                  <c:v>31.29</c:v>
                </c:pt>
                <c:pt idx="1120">
                  <c:v>31.28</c:v>
                </c:pt>
                <c:pt idx="1121">
                  <c:v>31.42</c:v>
                </c:pt>
                <c:pt idx="1122">
                  <c:v>31.31</c:v>
                </c:pt>
                <c:pt idx="1123">
                  <c:v>31.73</c:v>
                </c:pt>
                <c:pt idx="1124">
                  <c:v>31.67</c:v>
                </c:pt>
                <c:pt idx="1125">
                  <c:v>31.73</c:v>
                </c:pt>
                <c:pt idx="1126">
                  <c:v>32.090000000000003</c:v>
                </c:pt>
                <c:pt idx="1127">
                  <c:v>32.229999999999997</c:v>
                </c:pt>
                <c:pt idx="1128">
                  <c:v>32.08</c:v>
                </c:pt>
                <c:pt idx="1129">
                  <c:v>32.14</c:v>
                </c:pt>
                <c:pt idx="1130">
                  <c:v>32.380000000000003</c:v>
                </c:pt>
                <c:pt idx="1131">
                  <c:v>32.35</c:v>
                </c:pt>
                <c:pt idx="1132">
                  <c:v>32.61</c:v>
                </c:pt>
                <c:pt idx="1133">
                  <c:v>32.75</c:v>
                </c:pt>
                <c:pt idx="1134">
                  <c:v>33.51</c:v>
                </c:pt>
                <c:pt idx="1135">
                  <c:v>33.619999999999997</c:v>
                </c:pt>
                <c:pt idx="1136">
                  <c:v>33.619999999999997</c:v>
                </c:pt>
                <c:pt idx="1137">
                  <c:v>33.619999999999997</c:v>
                </c:pt>
                <c:pt idx="1138">
                  <c:v>33.590000000000003</c:v>
                </c:pt>
                <c:pt idx="1139">
                  <c:v>34.06</c:v>
                </c:pt>
                <c:pt idx="1140">
                  <c:v>34.26</c:v>
                </c:pt>
                <c:pt idx="1141">
                  <c:v>34.28</c:v>
                </c:pt>
                <c:pt idx="1142">
                  <c:v>34.119999999999997</c:v>
                </c:pt>
                <c:pt idx="1143">
                  <c:v>34.42</c:v>
                </c:pt>
                <c:pt idx="1144">
                  <c:v>34.51</c:v>
                </c:pt>
                <c:pt idx="1145">
                  <c:v>34.520000000000003</c:v>
                </c:pt>
                <c:pt idx="1146">
                  <c:v>34.35</c:v>
                </c:pt>
                <c:pt idx="1147">
                  <c:v>33.99</c:v>
                </c:pt>
                <c:pt idx="1148">
                  <c:v>33.909999999999997</c:v>
                </c:pt>
                <c:pt idx="1149">
                  <c:v>34.049999999999997</c:v>
                </c:pt>
                <c:pt idx="1150">
                  <c:v>34.11</c:v>
                </c:pt>
                <c:pt idx="1151">
                  <c:v>34.11</c:v>
                </c:pt>
                <c:pt idx="1152">
                  <c:v>34.22</c:v>
                </c:pt>
                <c:pt idx="1153">
                  <c:v>34.630000000000003</c:v>
                </c:pt>
                <c:pt idx="1154">
                  <c:v>34.43</c:v>
                </c:pt>
                <c:pt idx="1155">
                  <c:v>34.32</c:v>
                </c:pt>
                <c:pt idx="1156">
                  <c:v>34.380000000000003</c:v>
                </c:pt>
                <c:pt idx="1157">
                  <c:v>34.25</c:v>
                </c:pt>
                <c:pt idx="1158">
                  <c:v>34.47</c:v>
                </c:pt>
                <c:pt idx="1159">
                  <c:v>34.29</c:v>
                </c:pt>
                <c:pt idx="1160">
                  <c:v>34</c:v>
                </c:pt>
                <c:pt idx="1161">
                  <c:v>34.18</c:v>
                </c:pt>
                <c:pt idx="1162">
                  <c:v>34.159999999999997</c:v>
                </c:pt>
                <c:pt idx="1163">
                  <c:v>34.33</c:v>
                </c:pt>
                <c:pt idx="1164">
                  <c:v>34.35</c:v>
                </c:pt>
                <c:pt idx="1165">
                  <c:v>34.21</c:v>
                </c:pt>
                <c:pt idx="1166">
                  <c:v>34.24</c:v>
                </c:pt>
                <c:pt idx="1167">
                  <c:v>34.340000000000003</c:v>
                </c:pt>
                <c:pt idx="1168">
                  <c:v>34.19</c:v>
                </c:pt>
                <c:pt idx="1169">
                  <c:v>34.11</c:v>
                </c:pt>
                <c:pt idx="1170">
                  <c:v>34.1</c:v>
                </c:pt>
                <c:pt idx="1171">
                  <c:v>34.04</c:v>
                </c:pt>
                <c:pt idx="1172">
                  <c:v>33.93</c:v>
                </c:pt>
                <c:pt idx="1173">
                  <c:v>33.92</c:v>
                </c:pt>
                <c:pt idx="1174">
                  <c:v>33.880000000000003</c:v>
                </c:pt>
                <c:pt idx="1175">
                  <c:v>34</c:v>
                </c:pt>
                <c:pt idx="1176">
                  <c:v>33.840000000000003</c:v>
                </c:pt>
                <c:pt idx="1177">
                  <c:v>33.61</c:v>
                </c:pt>
                <c:pt idx="1178">
                  <c:v>33.74</c:v>
                </c:pt>
                <c:pt idx="1179">
                  <c:v>33.64</c:v>
                </c:pt>
                <c:pt idx="1180">
                  <c:v>33.74</c:v>
                </c:pt>
                <c:pt idx="1181">
                  <c:v>33.76</c:v>
                </c:pt>
                <c:pt idx="1182">
                  <c:v>33.85</c:v>
                </c:pt>
                <c:pt idx="1183">
                  <c:v>33.86</c:v>
                </c:pt>
                <c:pt idx="1184">
                  <c:v>33.92</c:v>
                </c:pt>
                <c:pt idx="1185">
                  <c:v>33.78</c:v>
                </c:pt>
                <c:pt idx="1186">
                  <c:v>33.61</c:v>
                </c:pt>
                <c:pt idx="1187">
                  <c:v>33.47</c:v>
                </c:pt>
                <c:pt idx="1188">
                  <c:v>33.450000000000003</c:v>
                </c:pt>
                <c:pt idx="1189">
                  <c:v>33.479999999999997</c:v>
                </c:pt>
                <c:pt idx="1190">
                  <c:v>33.450000000000003</c:v>
                </c:pt>
                <c:pt idx="1191">
                  <c:v>33.380000000000003</c:v>
                </c:pt>
                <c:pt idx="1192">
                  <c:v>33.03</c:v>
                </c:pt>
                <c:pt idx="1193">
                  <c:v>33.04</c:v>
                </c:pt>
                <c:pt idx="1194">
                  <c:v>33.01</c:v>
                </c:pt>
                <c:pt idx="1195">
                  <c:v>33.119999999999997</c:v>
                </c:pt>
                <c:pt idx="1196">
                  <c:v>32.6</c:v>
                </c:pt>
                <c:pt idx="1197">
                  <c:v>32.229999999999997</c:v>
                </c:pt>
                <c:pt idx="1198">
                  <c:v>32.22</c:v>
                </c:pt>
                <c:pt idx="1199">
                  <c:v>32.46</c:v>
                </c:pt>
                <c:pt idx="1200">
                  <c:v>32.119999999999997</c:v>
                </c:pt>
                <c:pt idx="1201">
                  <c:v>32.14</c:v>
                </c:pt>
                <c:pt idx="1202">
                  <c:v>32.049999999999997</c:v>
                </c:pt>
                <c:pt idx="1203">
                  <c:v>32.159999999999997</c:v>
                </c:pt>
                <c:pt idx="1204">
                  <c:v>32.14</c:v>
                </c:pt>
                <c:pt idx="1205">
                  <c:v>32.130000000000003</c:v>
                </c:pt>
                <c:pt idx="1206">
                  <c:v>32.65</c:v>
                </c:pt>
                <c:pt idx="1207">
                  <c:v>32.71</c:v>
                </c:pt>
                <c:pt idx="1208">
                  <c:v>32.54</c:v>
                </c:pt>
                <c:pt idx="1209">
                  <c:v>32.35</c:v>
                </c:pt>
                <c:pt idx="1210">
                  <c:v>32.07</c:v>
                </c:pt>
                <c:pt idx="1211">
                  <c:v>32</c:v>
                </c:pt>
                <c:pt idx="1212">
                  <c:v>31.75</c:v>
                </c:pt>
                <c:pt idx="1213">
                  <c:v>32.770000000000003</c:v>
                </c:pt>
                <c:pt idx="1214">
                  <c:v>32.700000000000003</c:v>
                </c:pt>
                <c:pt idx="1215">
                  <c:v>32.58</c:v>
                </c:pt>
                <c:pt idx="1216">
                  <c:v>32.69</c:v>
                </c:pt>
                <c:pt idx="1217">
                  <c:v>32.81</c:v>
                </c:pt>
                <c:pt idx="1218">
                  <c:v>32.97</c:v>
                </c:pt>
                <c:pt idx="1219">
                  <c:v>33.22</c:v>
                </c:pt>
                <c:pt idx="1220">
                  <c:v>33.56</c:v>
                </c:pt>
                <c:pt idx="1221">
                  <c:v>33.880000000000003</c:v>
                </c:pt>
                <c:pt idx="1222">
                  <c:v>34.06</c:v>
                </c:pt>
                <c:pt idx="1223">
                  <c:v>34.17</c:v>
                </c:pt>
                <c:pt idx="1224">
                  <c:v>34.04</c:v>
                </c:pt>
                <c:pt idx="1225">
                  <c:v>33.770000000000003</c:v>
                </c:pt>
                <c:pt idx="1226">
                  <c:v>33.75</c:v>
                </c:pt>
                <c:pt idx="1227">
                  <c:v>33.630000000000003</c:v>
                </c:pt>
                <c:pt idx="1228">
                  <c:v>33.590000000000003</c:v>
                </c:pt>
                <c:pt idx="1229">
                  <c:v>33.82</c:v>
                </c:pt>
                <c:pt idx="1230">
                  <c:v>33.64</c:v>
                </c:pt>
                <c:pt idx="1231">
                  <c:v>33.22</c:v>
                </c:pt>
                <c:pt idx="1232">
                  <c:v>33.35</c:v>
                </c:pt>
                <c:pt idx="1233">
                  <c:v>33.409999999999997</c:v>
                </c:pt>
                <c:pt idx="1234">
                  <c:v>33.17</c:v>
                </c:pt>
                <c:pt idx="1235">
                  <c:v>33.22</c:v>
                </c:pt>
                <c:pt idx="1236">
                  <c:v>33.28</c:v>
                </c:pt>
                <c:pt idx="1237">
                  <c:v>33.43</c:v>
                </c:pt>
                <c:pt idx="1238">
                  <c:v>33.25</c:v>
                </c:pt>
                <c:pt idx="1239">
                  <c:v>33.36</c:v>
                </c:pt>
                <c:pt idx="1240">
                  <c:v>33.619999999999997</c:v>
                </c:pt>
                <c:pt idx="1241">
                  <c:v>33.54</c:v>
                </c:pt>
                <c:pt idx="1242">
                  <c:v>33.479999999999997</c:v>
                </c:pt>
                <c:pt idx="1243">
                  <c:v>33.32</c:v>
                </c:pt>
                <c:pt idx="1244">
                  <c:v>33.1</c:v>
                </c:pt>
                <c:pt idx="1245">
                  <c:v>32.89</c:v>
                </c:pt>
                <c:pt idx="1246">
                  <c:v>33</c:v>
                </c:pt>
                <c:pt idx="1247">
                  <c:v>33.15</c:v>
                </c:pt>
                <c:pt idx="1248">
                  <c:v>33.159999999999997</c:v>
                </c:pt>
                <c:pt idx="1249">
                  <c:v>33.08</c:v>
                </c:pt>
                <c:pt idx="1250">
                  <c:v>32.92</c:v>
                </c:pt>
                <c:pt idx="1251">
                  <c:v>33.43</c:v>
                </c:pt>
                <c:pt idx="1252">
                  <c:v>33.64</c:v>
                </c:pt>
                <c:pt idx="1253">
                  <c:v>33.31</c:v>
                </c:pt>
                <c:pt idx="1254">
                  <c:v>33.28</c:v>
                </c:pt>
                <c:pt idx="1255">
                  <c:v>33.450000000000003</c:v>
                </c:pt>
                <c:pt idx="1256">
                  <c:v>33.42</c:v>
                </c:pt>
                <c:pt idx="1257">
                  <c:v>33.25</c:v>
                </c:pt>
                <c:pt idx="1258">
                  <c:v>33.31</c:v>
                </c:pt>
                <c:pt idx="1259">
                  <c:v>33.380000000000003</c:v>
                </c:pt>
                <c:pt idx="1260">
                  <c:v>33.36</c:v>
                </c:pt>
                <c:pt idx="1261">
                  <c:v>32.950000000000003</c:v>
                </c:pt>
                <c:pt idx="1262">
                  <c:v>32.67</c:v>
                </c:pt>
                <c:pt idx="1263">
                  <c:v>32.76</c:v>
                </c:pt>
                <c:pt idx="1264">
                  <c:v>33.15</c:v>
                </c:pt>
                <c:pt idx="1265">
                  <c:v>33.24</c:v>
                </c:pt>
                <c:pt idx="1266">
                  <c:v>33.229999999999997</c:v>
                </c:pt>
                <c:pt idx="1267">
                  <c:v>33.39</c:v>
                </c:pt>
                <c:pt idx="1268">
                  <c:v>33.47</c:v>
                </c:pt>
                <c:pt idx="1269">
                  <c:v>33.5</c:v>
                </c:pt>
                <c:pt idx="1270">
                  <c:v>33.450000000000003</c:v>
                </c:pt>
                <c:pt idx="1271">
                  <c:v>33.92</c:v>
                </c:pt>
                <c:pt idx="1272">
                  <c:v>33.96</c:v>
                </c:pt>
                <c:pt idx="1273">
                  <c:v>33.799999999999997</c:v>
                </c:pt>
                <c:pt idx="1274">
                  <c:v>33.99</c:v>
                </c:pt>
                <c:pt idx="1275">
                  <c:v>33.99</c:v>
                </c:pt>
                <c:pt idx="1276">
                  <c:v>34.1</c:v>
                </c:pt>
                <c:pt idx="1277">
                  <c:v>34.32</c:v>
                </c:pt>
                <c:pt idx="1278">
                  <c:v>35.369999999999997</c:v>
                </c:pt>
                <c:pt idx="1279">
                  <c:v>35.06</c:v>
                </c:pt>
                <c:pt idx="1280">
                  <c:v>35.729999999999997</c:v>
                </c:pt>
                <c:pt idx="1281">
                  <c:v>35.36</c:v>
                </c:pt>
                <c:pt idx="1282">
                  <c:v>35.549999999999997</c:v>
                </c:pt>
                <c:pt idx="1283">
                  <c:v>35.450000000000003</c:v>
                </c:pt>
                <c:pt idx="1284">
                  <c:v>35.99</c:v>
                </c:pt>
                <c:pt idx="1285">
                  <c:v>35.97</c:v>
                </c:pt>
                <c:pt idx="1286">
                  <c:v>35.96</c:v>
                </c:pt>
                <c:pt idx="1287">
                  <c:v>35.51</c:v>
                </c:pt>
                <c:pt idx="1288">
                  <c:v>35.299999999999997</c:v>
                </c:pt>
                <c:pt idx="1289">
                  <c:v>35.450000000000003</c:v>
                </c:pt>
                <c:pt idx="1290">
                  <c:v>35.6</c:v>
                </c:pt>
                <c:pt idx="1291">
                  <c:v>35.700000000000003</c:v>
                </c:pt>
                <c:pt idx="1292">
                  <c:v>36.07</c:v>
                </c:pt>
                <c:pt idx="1293">
                  <c:v>36.14</c:v>
                </c:pt>
                <c:pt idx="1294">
                  <c:v>35.96</c:v>
                </c:pt>
                <c:pt idx="1295">
                  <c:v>36</c:v>
                </c:pt>
                <c:pt idx="1296">
                  <c:v>36.049999999999997</c:v>
                </c:pt>
                <c:pt idx="1297">
                  <c:v>36.14</c:v>
                </c:pt>
                <c:pt idx="1298">
                  <c:v>36.4</c:v>
                </c:pt>
                <c:pt idx="1299">
                  <c:v>36.450000000000003</c:v>
                </c:pt>
                <c:pt idx="1300">
                  <c:v>36.35</c:v>
                </c:pt>
                <c:pt idx="1301">
                  <c:v>36.340000000000003</c:v>
                </c:pt>
                <c:pt idx="1302">
                  <c:v>35.979999999999997</c:v>
                </c:pt>
                <c:pt idx="1303">
                  <c:v>36.200000000000003</c:v>
                </c:pt>
                <c:pt idx="1304">
                  <c:v>35.83</c:v>
                </c:pt>
                <c:pt idx="1305">
                  <c:v>36.24</c:v>
                </c:pt>
                <c:pt idx="1306">
                  <c:v>36.42</c:v>
                </c:pt>
                <c:pt idx="1307">
                  <c:v>36.4</c:v>
                </c:pt>
                <c:pt idx="1308">
                  <c:v>36.270000000000003</c:v>
                </c:pt>
                <c:pt idx="1309">
                  <c:v>36.159999999999997</c:v>
                </c:pt>
                <c:pt idx="1310">
                  <c:v>35.74</c:v>
                </c:pt>
                <c:pt idx="1311">
                  <c:v>35.6</c:v>
                </c:pt>
                <c:pt idx="1312">
                  <c:v>35.15</c:v>
                </c:pt>
                <c:pt idx="1313">
                  <c:v>35.06</c:v>
                </c:pt>
                <c:pt idx="1314">
                  <c:v>35.26</c:v>
                </c:pt>
                <c:pt idx="1315">
                  <c:v>35.46</c:v>
                </c:pt>
                <c:pt idx="1316">
                  <c:v>35.549999999999997</c:v>
                </c:pt>
                <c:pt idx="1317">
                  <c:v>35.32</c:v>
                </c:pt>
                <c:pt idx="1318">
                  <c:v>35.36</c:v>
                </c:pt>
                <c:pt idx="1319">
                  <c:v>35.340000000000003</c:v>
                </c:pt>
                <c:pt idx="1320">
                  <c:v>35.200000000000003</c:v>
                </c:pt>
                <c:pt idx="1321">
                  <c:v>35.18</c:v>
                </c:pt>
                <c:pt idx="1322">
                  <c:v>35.299999999999997</c:v>
                </c:pt>
                <c:pt idx="1323">
                  <c:v>35.380000000000003</c:v>
                </c:pt>
                <c:pt idx="1324">
                  <c:v>35.36</c:v>
                </c:pt>
                <c:pt idx="1325">
                  <c:v>35.56</c:v>
                </c:pt>
                <c:pt idx="1326">
                  <c:v>35.369999999999997</c:v>
                </c:pt>
                <c:pt idx="1327">
                  <c:v>35.35</c:v>
                </c:pt>
                <c:pt idx="1328">
                  <c:v>35.54</c:v>
                </c:pt>
                <c:pt idx="1329">
                  <c:v>35.43</c:v>
                </c:pt>
                <c:pt idx="1330">
                  <c:v>35.49</c:v>
                </c:pt>
                <c:pt idx="1331">
                  <c:v>35.49</c:v>
                </c:pt>
                <c:pt idx="1332">
                  <c:v>35.85</c:v>
                </c:pt>
                <c:pt idx="1333">
                  <c:v>36.21</c:v>
                </c:pt>
                <c:pt idx="1334">
                  <c:v>36.26</c:v>
                </c:pt>
                <c:pt idx="1335">
                  <c:v>36.35</c:v>
                </c:pt>
                <c:pt idx="1336">
                  <c:v>36.06</c:v>
                </c:pt>
                <c:pt idx="1337">
                  <c:v>35.630000000000003</c:v>
                </c:pt>
                <c:pt idx="1338">
                  <c:v>35.56</c:v>
                </c:pt>
                <c:pt idx="1339">
                  <c:v>35.5</c:v>
                </c:pt>
                <c:pt idx="1340">
                  <c:v>35.74</c:v>
                </c:pt>
                <c:pt idx="1341">
                  <c:v>36.21</c:v>
                </c:pt>
                <c:pt idx="1342">
                  <c:v>36.58</c:v>
                </c:pt>
                <c:pt idx="1343">
                  <c:v>36.64</c:v>
                </c:pt>
                <c:pt idx="1344">
                  <c:v>36.46</c:v>
                </c:pt>
                <c:pt idx="1345">
                  <c:v>37.200000000000003</c:v>
                </c:pt>
                <c:pt idx="1346">
                  <c:v>37.130000000000003</c:v>
                </c:pt>
                <c:pt idx="1347">
                  <c:v>36.94</c:v>
                </c:pt>
                <c:pt idx="1348">
                  <c:v>36.46</c:v>
                </c:pt>
                <c:pt idx="1349">
                  <c:v>36.24</c:v>
                </c:pt>
                <c:pt idx="1350">
                  <c:v>36.14</c:v>
                </c:pt>
                <c:pt idx="1351">
                  <c:v>36.21</c:v>
                </c:pt>
                <c:pt idx="1352">
                  <c:v>36.33</c:v>
                </c:pt>
                <c:pt idx="1353">
                  <c:v>36.369999999999997</c:v>
                </c:pt>
                <c:pt idx="1354">
                  <c:v>36.22</c:v>
                </c:pt>
                <c:pt idx="1355">
                  <c:v>36.44</c:v>
                </c:pt>
                <c:pt idx="1356">
                  <c:v>36.71</c:v>
                </c:pt>
                <c:pt idx="1357">
                  <c:v>36.79</c:v>
                </c:pt>
                <c:pt idx="1358">
                  <c:v>36.86</c:v>
                </c:pt>
                <c:pt idx="1359">
                  <c:v>36.450000000000003</c:v>
                </c:pt>
                <c:pt idx="1360">
                  <c:v>36.409999999999997</c:v>
                </c:pt>
                <c:pt idx="1361">
                  <c:v>36.47</c:v>
                </c:pt>
                <c:pt idx="1362">
                  <c:v>36.56</c:v>
                </c:pt>
                <c:pt idx="1363">
                  <c:v>36.54</c:v>
                </c:pt>
                <c:pt idx="1364">
                  <c:v>36.6</c:v>
                </c:pt>
                <c:pt idx="1365">
                  <c:v>37.18</c:v>
                </c:pt>
                <c:pt idx="1366">
                  <c:v>36.99</c:v>
                </c:pt>
                <c:pt idx="1367">
                  <c:v>36.94</c:v>
                </c:pt>
                <c:pt idx="1368">
                  <c:v>36.93</c:v>
                </c:pt>
                <c:pt idx="1369">
                  <c:v>36.82</c:v>
                </c:pt>
                <c:pt idx="1370">
                  <c:v>36.93</c:v>
                </c:pt>
                <c:pt idx="1371">
                  <c:v>37.229999999999997</c:v>
                </c:pt>
                <c:pt idx="1372">
                  <c:v>39.01</c:v>
                </c:pt>
                <c:pt idx="1373">
                  <c:v>39.020000000000003</c:v>
                </c:pt>
                <c:pt idx="1374">
                  <c:v>37.799999999999997</c:v>
                </c:pt>
                <c:pt idx="1375">
                  <c:v>37.04</c:v>
                </c:pt>
                <c:pt idx="1376">
                  <c:v>36.83</c:v>
                </c:pt>
                <c:pt idx="1377">
                  <c:v>36.61</c:v>
                </c:pt>
                <c:pt idx="1378">
                  <c:v>34.67</c:v>
                </c:pt>
                <c:pt idx="1379">
                  <c:v>35.28</c:v>
                </c:pt>
                <c:pt idx="1380">
                  <c:v>34.979999999999997</c:v>
                </c:pt>
                <c:pt idx="1381">
                  <c:v>33.630000000000003</c:v>
                </c:pt>
                <c:pt idx="1382">
                  <c:v>34.159999999999997</c:v>
                </c:pt>
                <c:pt idx="1383">
                  <c:v>34.659999999999997</c:v>
                </c:pt>
                <c:pt idx="1384">
                  <c:v>34.94</c:v>
                </c:pt>
                <c:pt idx="1385">
                  <c:v>35.19</c:v>
                </c:pt>
                <c:pt idx="1386">
                  <c:v>35.71</c:v>
                </c:pt>
                <c:pt idx="1387">
                  <c:v>36.26</c:v>
                </c:pt>
                <c:pt idx="1388">
                  <c:v>36.01</c:v>
                </c:pt>
                <c:pt idx="1389">
                  <c:v>35.76</c:v>
                </c:pt>
                <c:pt idx="1390">
                  <c:v>35.74</c:v>
                </c:pt>
                <c:pt idx="1391">
                  <c:v>36.26</c:v>
                </c:pt>
                <c:pt idx="1392">
                  <c:v>37.090000000000003</c:v>
                </c:pt>
                <c:pt idx="1393">
                  <c:v>36.799999999999997</c:v>
                </c:pt>
                <c:pt idx="1394">
                  <c:v>36.31</c:v>
                </c:pt>
                <c:pt idx="1395">
                  <c:v>35.630000000000003</c:v>
                </c:pt>
                <c:pt idx="1396">
                  <c:v>35.950000000000003</c:v>
                </c:pt>
                <c:pt idx="1397">
                  <c:v>36.119999999999997</c:v>
                </c:pt>
                <c:pt idx="1398">
                  <c:v>35.880000000000003</c:v>
                </c:pt>
                <c:pt idx="1399">
                  <c:v>35.93</c:v>
                </c:pt>
                <c:pt idx="1400">
                  <c:v>36.5</c:v>
                </c:pt>
                <c:pt idx="1401">
                  <c:v>36.770000000000003</c:v>
                </c:pt>
                <c:pt idx="1402">
                  <c:v>36.61</c:v>
                </c:pt>
                <c:pt idx="1403">
                  <c:v>36.75</c:v>
                </c:pt>
                <c:pt idx="1404">
                  <c:v>36.35</c:v>
                </c:pt>
                <c:pt idx="1405">
                  <c:v>36.58</c:v>
                </c:pt>
                <c:pt idx="1406">
                  <c:v>36.78</c:v>
                </c:pt>
                <c:pt idx="1407">
                  <c:v>36.33</c:v>
                </c:pt>
                <c:pt idx="1408">
                  <c:v>36.33</c:v>
                </c:pt>
                <c:pt idx="1409">
                  <c:v>36.270000000000003</c:v>
                </c:pt>
                <c:pt idx="1410">
                  <c:v>35.6</c:v>
                </c:pt>
                <c:pt idx="1411">
                  <c:v>34.49</c:v>
                </c:pt>
                <c:pt idx="1412">
                  <c:v>35.04</c:v>
                </c:pt>
                <c:pt idx="1413">
                  <c:v>35.01</c:v>
                </c:pt>
                <c:pt idx="1414">
                  <c:v>35.299999999999997</c:v>
                </c:pt>
                <c:pt idx="1415">
                  <c:v>35.49</c:v>
                </c:pt>
                <c:pt idx="1416">
                  <c:v>35.049999999999997</c:v>
                </c:pt>
                <c:pt idx="1417">
                  <c:v>35.68</c:v>
                </c:pt>
                <c:pt idx="1418">
                  <c:v>36.130000000000003</c:v>
                </c:pt>
                <c:pt idx="1419">
                  <c:v>35.729999999999997</c:v>
                </c:pt>
                <c:pt idx="1420">
                  <c:v>35.17</c:v>
                </c:pt>
                <c:pt idx="1421">
                  <c:v>35.46</c:v>
                </c:pt>
                <c:pt idx="1422">
                  <c:v>35.950000000000003</c:v>
                </c:pt>
                <c:pt idx="1423">
                  <c:v>35.79</c:v>
                </c:pt>
                <c:pt idx="1424">
                  <c:v>36.32</c:v>
                </c:pt>
                <c:pt idx="1425">
                  <c:v>36.32</c:v>
                </c:pt>
                <c:pt idx="1426">
                  <c:v>36.53</c:v>
                </c:pt>
                <c:pt idx="1427">
                  <c:v>36.33</c:v>
                </c:pt>
                <c:pt idx="1428">
                  <c:v>36.49</c:v>
                </c:pt>
                <c:pt idx="1429">
                  <c:v>36.53</c:v>
                </c:pt>
                <c:pt idx="1430">
                  <c:v>36.630000000000003</c:v>
                </c:pt>
                <c:pt idx="1431">
                  <c:v>36.799999999999997</c:v>
                </c:pt>
                <c:pt idx="1432">
                  <c:v>37.06</c:v>
                </c:pt>
                <c:pt idx="1433">
                  <c:v>36.68</c:v>
                </c:pt>
                <c:pt idx="1434">
                  <c:v>36.85</c:v>
                </c:pt>
                <c:pt idx="1435">
                  <c:v>37</c:v>
                </c:pt>
                <c:pt idx="1436">
                  <c:v>36.61</c:v>
                </c:pt>
                <c:pt idx="1437">
                  <c:v>35.4</c:v>
                </c:pt>
                <c:pt idx="1438">
                  <c:v>34.89</c:v>
                </c:pt>
                <c:pt idx="1439">
                  <c:v>34.76</c:v>
                </c:pt>
                <c:pt idx="1440">
                  <c:v>34.840000000000003</c:v>
                </c:pt>
                <c:pt idx="1441">
                  <c:v>34.93</c:v>
                </c:pt>
                <c:pt idx="1442">
                  <c:v>34.979999999999997</c:v>
                </c:pt>
                <c:pt idx="1443">
                  <c:v>35.17</c:v>
                </c:pt>
                <c:pt idx="1444">
                  <c:v>35.04</c:v>
                </c:pt>
                <c:pt idx="1445">
                  <c:v>35.5</c:v>
                </c:pt>
                <c:pt idx="1446">
                  <c:v>35.86</c:v>
                </c:pt>
                <c:pt idx="1447">
                  <c:v>35.69</c:v>
                </c:pt>
                <c:pt idx="1448">
                  <c:v>35.68</c:v>
                </c:pt>
                <c:pt idx="1449">
                  <c:v>35.71</c:v>
                </c:pt>
                <c:pt idx="1450">
                  <c:v>35.64</c:v>
                </c:pt>
                <c:pt idx="1451">
                  <c:v>35.799999999999997</c:v>
                </c:pt>
                <c:pt idx="1452">
                  <c:v>35.72</c:v>
                </c:pt>
                <c:pt idx="1453">
                  <c:v>35.97</c:v>
                </c:pt>
                <c:pt idx="1454">
                  <c:v>35.89</c:v>
                </c:pt>
                <c:pt idx="1455">
                  <c:v>35.68</c:v>
                </c:pt>
                <c:pt idx="1456">
                  <c:v>35.700000000000003</c:v>
                </c:pt>
                <c:pt idx="1457">
                  <c:v>36.049999999999997</c:v>
                </c:pt>
                <c:pt idx="1458">
                  <c:v>35.93</c:v>
                </c:pt>
                <c:pt idx="1459">
                  <c:v>36.25</c:v>
                </c:pt>
                <c:pt idx="1460">
                  <c:v>36.450000000000003</c:v>
                </c:pt>
                <c:pt idx="1461">
                  <c:v>36.44</c:v>
                </c:pt>
                <c:pt idx="1462">
                  <c:v>36.380000000000003</c:v>
                </c:pt>
                <c:pt idx="1463">
                  <c:v>36.49</c:v>
                </c:pt>
                <c:pt idx="1464">
                  <c:v>36.67</c:v>
                </c:pt>
                <c:pt idx="1465">
                  <c:v>36.299999999999997</c:v>
                </c:pt>
                <c:pt idx="1466">
                  <c:v>36.299999999999997</c:v>
                </c:pt>
                <c:pt idx="1467">
                  <c:v>36.22</c:v>
                </c:pt>
                <c:pt idx="1468">
                  <c:v>36.159999999999997</c:v>
                </c:pt>
                <c:pt idx="1469">
                  <c:v>36.36</c:v>
                </c:pt>
                <c:pt idx="1470">
                  <c:v>36.159999999999997</c:v>
                </c:pt>
                <c:pt idx="1471">
                  <c:v>36.22</c:v>
                </c:pt>
                <c:pt idx="1472">
                  <c:v>36.46</c:v>
                </c:pt>
                <c:pt idx="1473">
                  <c:v>36.299999999999997</c:v>
                </c:pt>
                <c:pt idx="1474">
                  <c:v>36.51</c:v>
                </c:pt>
                <c:pt idx="1475">
                  <c:v>36.380000000000003</c:v>
                </c:pt>
                <c:pt idx="1476">
                  <c:v>36.380000000000003</c:v>
                </c:pt>
                <c:pt idx="1477">
                  <c:v>36.21</c:v>
                </c:pt>
                <c:pt idx="1478">
                  <c:v>36.36</c:v>
                </c:pt>
                <c:pt idx="1479">
                  <c:v>36.28</c:v>
                </c:pt>
                <c:pt idx="1480">
                  <c:v>36.33</c:v>
                </c:pt>
                <c:pt idx="1481">
                  <c:v>36.35</c:v>
                </c:pt>
                <c:pt idx="1482">
                  <c:v>36.869999999999997</c:v>
                </c:pt>
                <c:pt idx="1483">
                  <c:v>37.11</c:v>
                </c:pt>
                <c:pt idx="1484">
                  <c:v>37.159999999999997</c:v>
                </c:pt>
                <c:pt idx="1485">
                  <c:v>37.43</c:v>
                </c:pt>
                <c:pt idx="1486">
                  <c:v>37.21</c:v>
                </c:pt>
                <c:pt idx="1487">
                  <c:v>37.520000000000003</c:v>
                </c:pt>
                <c:pt idx="1488">
                  <c:v>37.53</c:v>
                </c:pt>
                <c:pt idx="1489">
                  <c:v>37.380000000000003</c:v>
                </c:pt>
                <c:pt idx="1490">
                  <c:v>37.65</c:v>
                </c:pt>
                <c:pt idx="1491">
                  <c:v>37.659999999999997</c:v>
                </c:pt>
                <c:pt idx="1492">
                  <c:v>37.36</c:v>
                </c:pt>
                <c:pt idx="1493">
                  <c:v>37.33</c:v>
                </c:pt>
                <c:pt idx="1494">
                  <c:v>37.21</c:v>
                </c:pt>
                <c:pt idx="1495">
                  <c:v>37.700000000000003</c:v>
                </c:pt>
                <c:pt idx="1496">
                  <c:v>37.99</c:v>
                </c:pt>
                <c:pt idx="1497">
                  <c:v>38.159999999999997</c:v>
                </c:pt>
                <c:pt idx="1498">
                  <c:v>38.409999999999997</c:v>
                </c:pt>
                <c:pt idx="1499">
                  <c:v>38.590000000000003</c:v>
                </c:pt>
                <c:pt idx="1500">
                  <c:v>39.93</c:v>
                </c:pt>
                <c:pt idx="1501">
                  <c:v>40.270000000000003</c:v>
                </c:pt>
                <c:pt idx="1502">
                  <c:v>39.65</c:v>
                </c:pt>
                <c:pt idx="1503">
                  <c:v>40.54</c:v>
                </c:pt>
                <c:pt idx="1504">
                  <c:v>41.04</c:v>
                </c:pt>
                <c:pt idx="1505">
                  <c:v>40.840000000000003</c:v>
                </c:pt>
                <c:pt idx="1506">
                  <c:v>41.41</c:v>
                </c:pt>
                <c:pt idx="1507">
                  <c:v>41</c:v>
                </c:pt>
                <c:pt idx="1508">
                  <c:v>40.93</c:v>
                </c:pt>
                <c:pt idx="1509">
                  <c:v>40.81</c:v>
                </c:pt>
                <c:pt idx="1510">
                  <c:v>40.71</c:v>
                </c:pt>
                <c:pt idx="1511">
                  <c:v>41.16</c:v>
                </c:pt>
                <c:pt idx="1512">
                  <c:v>41.42</c:v>
                </c:pt>
                <c:pt idx="1513">
                  <c:v>42.09</c:v>
                </c:pt>
                <c:pt idx="1514">
                  <c:v>42.33</c:v>
                </c:pt>
                <c:pt idx="1515">
                  <c:v>42.16</c:v>
                </c:pt>
                <c:pt idx="1516">
                  <c:v>42.07</c:v>
                </c:pt>
                <c:pt idx="1517">
                  <c:v>42.2</c:v>
                </c:pt>
                <c:pt idx="1518">
                  <c:v>42.4</c:v>
                </c:pt>
                <c:pt idx="1519">
                  <c:v>41.58</c:v>
                </c:pt>
                <c:pt idx="1520">
                  <c:v>41.5</c:v>
                </c:pt>
                <c:pt idx="1521">
                  <c:v>41.5</c:v>
                </c:pt>
                <c:pt idx="1522">
                  <c:v>41.5</c:v>
                </c:pt>
                <c:pt idx="1523">
                  <c:v>41.52</c:v>
                </c:pt>
                <c:pt idx="1524">
                  <c:v>41.37</c:v>
                </c:pt>
                <c:pt idx="1525">
                  <c:v>41.85</c:v>
                </c:pt>
                <c:pt idx="1526">
                  <c:v>41.78</c:v>
                </c:pt>
                <c:pt idx="1527">
                  <c:v>42.2</c:v>
                </c:pt>
                <c:pt idx="1528">
                  <c:v>42.06</c:v>
                </c:pt>
                <c:pt idx="1529">
                  <c:v>42.31</c:v>
                </c:pt>
                <c:pt idx="1530">
                  <c:v>42.41</c:v>
                </c:pt>
                <c:pt idx="1531">
                  <c:v>42.85</c:v>
                </c:pt>
                <c:pt idx="1532">
                  <c:v>42.96</c:v>
                </c:pt>
                <c:pt idx="1533">
                  <c:v>43.01</c:v>
                </c:pt>
                <c:pt idx="1534">
                  <c:v>43.51</c:v>
                </c:pt>
                <c:pt idx="1535">
                  <c:v>43.26</c:v>
                </c:pt>
                <c:pt idx="1536">
                  <c:v>43.75</c:v>
                </c:pt>
                <c:pt idx="1537">
                  <c:v>44.06</c:v>
                </c:pt>
                <c:pt idx="1538">
                  <c:v>43.93</c:v>
                </c:pt>
                <c:pt idx="1539">
                  <c:v>43.79</c:v>
                </c:pt>
                <c:pt idx="1540">
                  <c:v>43.68</c:v>
                </c:pt>
                <c:pt idx="1541">
                  <c:v>43.9</c:v>
                </c:pt>
                <c:pt idx="1542">
                  <c:v>44.07</c:v>
                </c:pt>
                <c:pt idx="1543">
                  <c:v>44.27</c:v>
                </c:pt>
                <c:pt idx="1544">
                  <c:v>44.22</c:v>
                </c:pt>
                <c:pt idx="1545">
                  <c:v>44.81</c:v>
                </c:pt>
                <c:pt idx="1546">
                  <c:v>44.7</c:v>
                </c:pt>
                <c:pt idx="1547">
                  <c:v>44.91</c:v>
                </c:pt>
                <c:pt idx="1548">
                  <c:v>45.28</c:v>
                </c:pt>
                <c:pt idx="1549">
                  <c:v>45.47</c:v>
                </c:pt>
                <c:pt idx="1550">
                  <c:v>44.51</c:v>
                </c:pt>
                <c:pt idx="1551">
                  <c:v>42.81</c:v>
                </c:pt>
                <c:pt idx="1552">
                  <c:v>43.78</c:v>
                </c:pt>
                <c:pt idx="1553">
                  <c:v>43.12</c:v>
                </c:pt>
                <c:pt idx="1554">
                  <c:v>43.93</c:v>
                </c:pt>
                <c:pt idx="1555">
                  <c:v>44.57</c:v>
                </c:pt>
                <c:pt idx="1556">
                  <c:v>44</c:v>
                </c:pt>
                <c:pt idx="1557">
                  <c:v>44.5</c:v>
                </c:pt>
                <c:pt idx="1558">
                  <c:v>44.37</c:v>
                </c:pt>
                <c:pt idx="1559">
                  <c:v>44.1</c:v>
                </c:pt>
                <c:pt idx="1560">
                  <c:v>42.48</c:v>
                </c:pt>
                <c:pt idx="1561">
                  <c:v>43.41</c:v>
                </c:pt>
                <c:pt idx="1562">
                  <c:v>42.6</c:v>
                </c:pt>
                <c:pt idx="1563">
                  <c:v>43.23</c:v>
                </c:pt>
                <c:pt idx="1564">
                  <c:v>42.89</c:v>
                </c:pt>
                <c:pt idx="1565">
                  <c:v>43.06</c:v>
                </c:pt>
                <c:pt idx="1566">
                  <c:v>43.67</c:v>
                </c:pt>
                <c:pt idx="1567">
                  <c:v>42.93</c:v>
                </c:pt>
                <c:pt idx="1568">
                  <c:v>43.52</c:v>
                </c:pt>
                <c:pt idx="1569">
                  <c:v>43.01</c:v>
                </c:pt>
                <c:pt idx="1570">
                  <c:v>44.4</c:v>
                </c:pt>
                <c:pt idx="1571">
                  <c:v>43.85</c:v>
                </c:pt>
                <c:pt idx="1572">
                  <c:v>44.28</c:v>
                </c:pt>
                <c:pt idx="1573">
                  <c:v>44.11</c:v>
                </c:pt>
                <c:pt idx="1574">
                  <c:v>43.52</c:v>
                </c:pt>
                <c:pt idx="1575">
                  <c:v>42.91</c:v>
                </c:pt>
                <c:pt idx="1576">
                  <c:v>43.21</c:v>
                </c:pt>
                <c:pt idx="1577">
                  <c:v>43.51</c:v>
                </c:pt>
                <c:pt idx="1578">
                  <c:v>44.18</c:v>
                </c:pt>
                <c:pt idx="1579">
                  <c:v>43.53</c:v>
                </c:pt>
                <c:pt idx="1580">
                  <c:v>43.1</c:v>
                </c:pt>
                <c:pt idx="1581">
                  <c:v>43.14</c:v>
                </c:pt>
                <c:pt idx="1582">
                  <c:v>43.34</c:v>
                </c:pt>
                <c:pt idx="1583">
                  <c:v>44.07</c:v>
                </c:pt>
                <c:pt idx="1584">
                  <c:v>44.9</c:v>
                </c:pt>
                <c:pt idx="1585">
                  <c:v>45.51</c:v>
                </c:pt>
                <c:pt idx="1586">
                  <c:v>46.23</c:v>
                </c:pt>
                <c:pt idx="1587">
                  <c:v>45.99</c:v>
                </c:pt>
                <c:pt idx="1588">
                  <c:v>45.14</c:v>
                </c:pt>
                <c:pt idx="1589">
                  <c:v>44.98</c:v>
                </c:pt>
                <c:pt idx="1590">
                  <c:v>43.92</c:v>
                </c:pt>
                <c:pt idx="1591">
                  <c:v>44.4</c:v>
                </c:pt>
                <c:pt idx="1592">
                  <c:v>44.01</c:v>
                </c:pt>
                <c:pt idx="1593">
                  <c:v>44.16</c:v>
                </c:pt>
                <c:pt idx="1594">
                  <c:v>44.57</c:v>
                </c:pt>
                <c:pt idx="1595">
                  <c:v>43.8</c:v>
                </c:pt>
                <c:pt idx="1596">
                  <c:v>43.11</c:v>
                </c:pt>
                <c:pt idx="1597">
                  <c:v>42.4</c:v>
                </c:pt>
                <c:pt idx="1598">
                  <c:v>41.97</c:v>
                </c:pt>
                <c:pt idx="1599">
                  <c:v>41.95</c:v>
                </c:pt>
                <c:pt idx="1600">
                  <c:v>41.93</c:v>
                </c:pt>
                <c:pt idx="1601">
                  <c:v>40.549999999999997</c:v>
                </c:pt>
                <c:pt idx="1602">
                  <c:v>42.19</c:v>
                </c:pt>
                <c:pt idx="1603">
                  <c:v>42.85</c:v>
                </c:pt>
                <c:pt idx="1604">
                  <c:v>42.96</c:v>
                </c:pt>
                <c:pt idx="1605">
                  <c:v>43.65</c:v>
                </c:pt>
                <c:pt idx="1606">
                  <c:v>43.25</c:v>
                </c:pt>
                <c:pt idx="1607">
                  <c:v>42.04</c:v>
                </c:pt>
                <c:pt idx="1608">
                  <c:v>43</c:v>
                </c:pt>
                <c:pt idx="1609">
                  <c:v>43.23</c:v>
                </c:pt>
                <c:pt idx="1610">
                  <c:v>43.43</c:v>
                </c:pt>
                <c:pt idx="1611">
                  <c:v>43.34</c:v>
                </c:pt>
                <c:pt idx="1612">
                  <c:v>42.31</c:v>
                </c:pt>
                <c:pt idx="1613">
                  <c:v>42.88</c:v>
                </c:pt>
                <c:pt idx="1614">
                  <c:v>42.37</c:v>
                </c:pt>
                <c:pt idx="1615">
                  <c:v>42.73</c:v>
                </c:pt>
                <c:pt idx="1616">
                  <c:v>42.11</c:v>
                </c:pt>
                <c:pt idx="1617">
                  <c:v>42.47</c:v>
                </c:pt>
                <c:pt idx="1618">
                  <c:v>42.53</c:v>
                </c:pt>
                <c:pt idx="1619">
                  <c:v>42.27</c:v>
                </c:pt>
                <c:pt idx="1620">
                  <c:v>42.16</c:v>
                </c:pt>
                <c:pt idx="1621">
                  <c:v>40.950000000000003</c:v>
                </c:pt>
                <c:pt idx="1622">
                  <c:v>40.64</c:v>
                </c:pt>
                <c:pt idx="1623">
                  <c:v>39.53</c:v>
                </c:pt>
                <c:pt idx="1624">
                  <c:v>40.770000000000003</c:v>
                </c:pt>
                <c:pt idx="1625">
                  <c:v>41.58</c:v>
                </c:pt>
                <c:pt idx="1626">
                  <c:v>42.45</c:v>
                </c:pt>
                <c:pt idx="1627">
                  <c:v>42.88</c:v>
                </c:pt>
                <c:pt idx="1628">
                  <c:v>42.44</c:v>
                </c:pt>
                <c:pt idx="1629">
                  <c:v>42.11</c:v>
                </c:pt>
                <c:pt idx="1630">
                  <c:v>42.33</c:v>
                </c:pt>
                <c:pt idx="1631">
                  <c:v>41.7</c:v>
                </c:pt>
                <c:pt idx="1632">
                  <c:v>42.23</c:v>
                </c:pt>
                <c:pt idx="1633">
                  <c:v>41.68</c:v>
                </c:pt>
                <c:pt idx="1634">
                  <c:v>41.87</c:v>
                </c:pt>
                <c:pt idx="1635">
                  <c:v>41.7</c:v>
                </c:pt>
                <c:pt idx="1636">
                  <c:v>41.97</c:v>
                </c:pt>
                <c:pt idx="1637">
                  <c:v>42.4</c:v>
                </c:pt>
                <c:pt idx="1638">
                  <c:v>42.6</c:v>
                </c:pt>
                <c:pt idx="1639">
                  <c:v>42.2</c:v>
                </c:pt>
                <c:pt idx="1640">
                  <c:v>42.14</c:v>
                </c:pt>
                <c:pt idx="1641">
                  <c:v>42.96</c:v>
                </c:pt>
                <c:pt idx="1642">
                  <c:v>43.08</c:v>
                </c:pt>
                <c:pt idx="1643">
                  <c:v>43.02</c:v>
                </c:pt>
                <c:pt idx="1644">
                  <c:v>42.93</c:v>
                </c:pt>
                <c:pt idx="1645">
                  <c:v>43.35</c:v>
                </c:pt>
                <c:pt idx="1646">
                  <c:v>43.36</c:v>
                </c:pt>
                <c:pt idx="1647">
                  <c:v>43.07</c:v>
                </c:pt>
                <c:pt idx="1648">
                  <c:v>42.89</c:v>
                </c:pt>
                <c:pt idx="1649">
                  <c:v>41.86</c:v>
                </c:pt>
                <c:pt idx="1650">
                  <c:v>41.39</c:v>
                </c:pt>
                <c:pt idx="1651">
                  <c:v>40.89</c:v>
                </c:pt>
                <c:pt idx="1652">
                  <c:v>41.5</c:v>
                </c:pt>
                <c:pt idx="1653">
                  <c:v>41.73</c:v>
                </c:pt>
                <c:pt idx="1654">
                  <c:v>42.01</c:v>
                </c:pt>
                <c:pt idx="1655">
                  <c:v>41.19</c:v>
                </c:pt>
                <c:pt idx="1656">
                  <c:v>41.78</c:v>
                </c:pt>
                <c:pt idx="1657">
                  <c:v>41.81</c:v>
                </c:pt>
                <c:pt idx="1658">
                  <c:v>42.3</c:v>
                </c:pt>
                <c:pt idx="1659">
                  <c:v>42.17</c:v>
                </c:pt>
                <c:pt idx="1660">
                  <c:v>42.35</c:v>
                </c:pt>
                <c:pt idx="1661">
                  <c:v>41.85</c:v>
                </c:pt>
                <c:pt idx="1662">
                  <c:v>41.89</c:v>
                </c:pt>
                <c:pt idx="1663">
                  <c:v>42.42</c:v>
                </c:pt>
                <c:pt idx="1664">
                  <c:v>42.02</c:v>
                </c:pt>
                <c:pt idx="1665">
                  <c:v>42.29</c:v>
                </c:pt>
                <c:pt idx="1666">
                  <c:v>42.47</c:v>
                </c:pt>
                <c:pt idx="1667">
                  <c:v>42.84</c:v>
                </c:pt>
                <c:pt idx="1668">
                  <c:v>42.91</c:v>
                </c:pt>
                <c:pt idx="1669">
                  <c:v>42.84</c:v>
                </c:pt>
                <c:pt idx="1670">
                  <c:v>42.74</c:v>
                </c:pt>
                <c:pt idx="1671">
                  <c:v>42.99</c:v>
                </c:pt>
                <c:pt idx="1672">
                  <c:v>43.14</c:v>
                </c:pt>
                <c:pt idx="1673">
                  <c:v>42.84</c:v>
                </c:pt>
                <c:pt idx="1674">
                  <c:v>42.73</c:v>
                </c:pt>
                <c:pt idx="1675">
                  <c:v>42.27</c:v>
                </c:pt>
                <c:pt idx="1676">
                  <c:v>41.71</c:v>
                </c:pt>
                <c:pt idx="1677">
                  <c:v>42.09</c:v>
                </c:pt>
                <c:pt idx="1678">
                  <c:v>40.92</c:v>
                </c:pt>
                <c:pt idx="1679">
                  <c:v>39.880000000000003</c:v>
                </c:pt>
                <c:pt idx="1680">
                  <c:v>39.380000000000003</c:v>
                </c:pt>
                <c:pt idx="1681">
                  <c:v>38.979999999999997</c:v>
                </c:pt>
                <c:pt idx="1682">
                  <c:v>39.42</c:v>
                </c:pt>
                <c:pt idx="1683">
                  <c:v>39.369999999999997</c:v>
                </c:pt>
                <c:pt idx="1684">
                  <c:v>39.61</c:v>
                </c:pt>
                <c:pt idx="1685">
                  <c:v>39.97</c:v>
                </c:pt>
                <c:pt idx="1686">
                  <c:v>39.590000000000003</c:v>
                </c:pt>
                <c:pt idx="1687">
                  <c:v>40.61</c:v>
                </c:pt>
                <c:pt idx="1688">
                  <c:v>40.770000000000003</c:v>
                </c:pt>
                <c:pt idx="1689">
                  <c:v>41.01</c:v>
                </c:pt>
                <c:pt idx="1690">
                  <c:v>41.39</c:v>
                </c:pt>
                <c:pt idx="1691">
                  <c:v>41.65</c:v>
                </c:pt>
                <c:pt idx="1692">
                  <c:v>40.83</c:v>
                </c:pt>
                <c:pt idx="1693">
                  <c:v>40.950000000000003</c:v>
                </c:pt>
                <c:pt idx="1694">
                  <c:v>40.64</c:v>
                </c:pt>
                <c:pt idx="1695">
                  <c:v>40.72</c:v>
                </c:pt>
                <c:pt idx="1696">
                  <c:v>40.57</c:v>
                </c:pt>
                <c:pt idx="1697">
                  <c:v>40.659999999999997</c:v>
                </c:pt>
                <c:pt idx="1698">
                  <c:v>41.15</c:v>
                </c:pt>
                <c:pt idx="1699">
                  <c:v>41.64</c:v>
                </c:pt>
                <c:pt idx="1700">
                  <c:v>41.47</c:v>
                </c:pt>
                <c:pt idx="1701">
                  <c:v>41.59</c:v>
                </c:pt>
                <c:pt idx="1702">
                  <c:v>41.67</c:v>
                </c:pt>
                <c:pt idx="1703">
                  <c:v>41.99</c:v>
                </c:pt>
                <c:pt idx="1704">
                  <c:v>41.92</c:v>
                </c:pt>
                <c:pt idx="1705">
                  <c:v>41.95</c:v>
                </c:pt>
                <c:pt idx="1706">
                  <c:v>41.9</c:v>
                </c:pt>
                <c:pt idx="1707">
                  <c:v>41.72</c:v>
                </c:pt>
                <c:pt idx="1708">
                  <c:v>41.9</c:v>
                </c:pt>
                <c:pt idx="1709">
                  <c:v>41.52</c:v>
                </c:pt>
                <c:pt idx="1710">
                  <c:v>41.92</c:v>
                </c:pt>
                <c:pt idx="1711">
                  <c:v>42.23</c:v>
                </c:pt>
                <c:pt idx="1712">
                  <c:v>42.48</c:v>
                </c:pt>
                <c:pt idx="1713">
                  <c:v>42.71</c:v>
                </c:pt>
                <c:pt idx="1714">
                  <c:v>42.92</c:v>
                </c:pt>
                <c:pt idx="1715">
                  <c:v>43.07</c:v>
                </c:pt>
                <c:pt idx="1716">
                  <c:v>42.67</c:v>
                </c:pt>
                <c:pt idx="1717">
                  <c:v>43.08</c:v>
                </c:pt>
                <c:pt idx="1718">
                  <c:v>42.5</c:v>
                </c:pt>
                <c:pt idx="1719">
                  <c:v>42.76</c:v>
                </c:pt>
                <c:pt idx="1720">
                  <c:v>42.88</c:v>
                </c:pt>
                <c:pt idx="1721">
                  <c:v>43.07</c:v>
                </c:pt>
                <c:pt idx="1722">
                  <c:v>43.5</c:v>
                </c:pt>
                <c:pt idx="1723">
                  <c:v>43.6</c:v>
                </c:pt>
                <c:pt idx="1724">
                  <c:v>43.67</c:v>
                </c:pt>
                <c:pt idx="1725">
                  <c:v>43.76</c:v>
                </c:pt>
                <c:pt idx="1726">
                  <c:v>43.76</c:v>
                </c:pt>
                <c:pt idx="1727">
                  <c:v>42.99</c:v>
                </c:pt>
                <c:pt idx="1728">
                  <c:v>43.43</c:v>
                </c:pt>
                <c:pt idx="1729">
                  <c:v>43.32</c:v>
                </c:pt>
                <c:pt idx="1730">
                  <c:v>43.77</c:v>
                </c:pt>
                <c:pt idx="1731">
                  <c:v>44.22</c:v>
                </c:pt>
                <c:pt idx="1732">
                  <c:v>44.4</c:v>
                </c:pt>
                <c:pt idx="1733">
                  <c:v>43.92</c:v>
                </c:pt>
                <c:pt idx="1734">
                  <c:v>43.3</c:v>
                </c:pt>
                <c:pt idx="1735">
                  <c:v>43.37</c:v>
                </c:pt>
                <c:pt idx="1736">
                  <c:v>44.06</c:v>
                </c:pt>
                <c:pt idx="1737">
                  <c:v>42.98</c:v>
                </c:pt>
                <c:pt idx="1738">
                  <c:v>42.4</c:v>
                </c:pt>
                <c:pt idx="1739">
                  <c:v>42.75</c:v>
                </c:pt>
                <c:pt idx="1740">
                  <c:v>42.85</c:v>
                </c:pt>
                <c:pt idx="1741">
                  <c:v>42.74</c:v>
                </c:pt>
                <c:pt idx="1742">
                  <c:v>43.06</c:v>
                </c:pt>
                <c:pt idx="1743">
                  <c:v>42.77</c:v>
                </c:pt>
                <c:pt idx="1744">
                  <c:v>42.82</c:v>
                </c:pt>
                <c:pt idx="1745">
                  <c:v>43.09</c:v>
                </c:pt>
                <c:pt idx="1746">
                  <c:v>42.89</c:v>
                </c:pt>
                <c:pt idx="1747">
                  <c:v>42.67</c:v>
                </c:pt>
                <c:pt idx="1748">
                  <c:v>43.09</c:v>
                </c:pt>
                <c:pt idx="1749">
                  <c:v>41.45</c:v>
                </c:pt>
                <c:pt idx="1750">
                  <c:v>38.79</c:v>
                </c:pt>
                <c:pt idx="1751">
                  <c:v>38.840000000000003</c:v>
                </c:pt>
                <c:pt idx="1752">
                  <c:v>38.25</c:v>
                </c:pt>
                <c:pt idx="1753">
                  <c:v>38</c:v>
                </c:pt>
                <c:pt idx="1754">
                  <c:v>36.96</c:v>
                </c:pt>
                <c:pt idx="1755">
                  <c:v>36.950000000000003</c:v>
                </c:pt>
                <c:pt idx="1756">
                  <c:v>36.58</c:v>
                </c:pt>
                <c:pt idx="1757">
                  <c:v>36.869999999999997</c:v>
                </c:pt>
                <c:pt idx="1758">
                  <c:v>36.35</c:v>
                </c:pt>
                <c:pt idx="1759">
                  <c:v>35.39</c:v>
                </c:pt>
                <c:pt idx="1760">
                  <c:v>35.200000000000003</c:v>
                </c:pt>
                <c:pt idx="1761">
                  <c:v>34.24</c:v>
                </c:pt>
                <c:pt idx="1762">
                  <c:v>34.479999999999997</c:v>
                </c:pt>
                <c:pt idx="1763">
                  <c:v>34.65</c:v>
                </c:pt>
                <c:pt idx="1764">
                  <c:v>35.18</c:v>
                </c:pt>
                <c:pt idx="1765">
                  <c:v>34.61</c:v>
                </c:pt>
                <c:pt idx="1766">
                  <c:v>34.869999999999997</c:v>
                </c:pt>
                <c:pt idx="1767">
                  <c:v>35.08</c:v>
                </c:pt>
                <c:pt idx="1768">
                  <c:v>34.340000000000003</c:v>
                </c:pt>
                <c:pt idx="1769">
                  <c:v>34.840000000000003</c:v>
                </c:pt>
                <c:pt idx="1770">
                  <c:v>34.340000000000003</c:v>
                </c:pt>
                <c:pt idx="1771">
                  <c:v>35.08</c:v>
                </c:pt>
                <c:pt idx="1772">
                  <c:v>35.33</c:v>
                </c:pt>
                <c:pt idx="1773">
                  <c:v>35.549999999999997</c:v>
                </c:pt>
                <c:pt idx="1774">
                  <c:v>36.119999999999997</c:v>
                </c:pt>
                <c:pt idx="1775">
                  <c:v>35.83</c:v>
                </c:pt>
                <c:pt idx="1776">
                  <c:v>36.340000000000003</c:v>
                </c:pt>
                <c:pt idx="1777">
                  <c:v>36.5</c:v>
                </c:pt>
                <c:pt idx="1778">
                  <c:v>36.83</c:v>
                </c:pt>
                <c:pt idx="1779">
                  <c:v>37.380000000000003</c:v>
                </c:pt>
                <c:pt idx="1780">
                  <c:v>37.409999999999997</c:v>
                </c:pt>
                <c:pt idx="1781">
                  <c:v>37.28</c:v>
                </c:pt>
                <c:pt idx="1782">
                  <c:v>36.909999999999997</c:v>
                </c:pt>
                <c:pt idx="1783">
                  <c:v>36.83</c:v>
                </c:pt>
                <c:pt idx="1784">
                  <c:v>36.5</c:v>
                </c:pt>
                <c:pt idx="1785">
                  <c:v>36.380000000000003</c:v>
                </c:pt>
                <c:pt idx="1786">
                  <c:v>36.51</c:v>
                </c:pt>
                <c:pt idx="1787">
                  <c:v>36.69</c:v>
                </c:pt>
                <c:pt idx="1788">
                  <c:v>36.24</c:v>
                </c:pt>
                <c:pt idx="1789">
                  <c:v>36.01</c:v>
                </c:pt>
                <c:pt idx="1790">
                  <c:v>35.9</c:v>
                </c:pt>
                <c:pt idx="1791">
                  <c:v>35.78</c:v>
                </c:pt>
                <c:pt idx="1792">
                  <c:v>36.22</c:v>
                </c:pt>
                <c:pt idx="1793">
                  <c:v>35.93</c:v>
                </c:pt>
                <c:pt idx="1794">
                  <c:v>35.43</c:v>
                </c:pt>
                <c:pt idx="1795">
                  <c:v>34.700000000000003</c:v>
                </c:pt>
                <c:pt idx="1796">
                  <c:v>35.450000000000003</c:v>
                </c:pt>
                <c:pt idx="1797">
                  <c:v>35.93</c:v>
                </c:pt>
                <c:pt idx="1798">
                  <c:v>35.83</c:v>
                </c:pt>
                <c:pt idx="1799">
                  <c:v>35.43</c:v>
                </c:pt>
                <c:pt idx="1800">
                  <c:v>35.69</c:v>
                </c:pt>
                <c:pt idx="1801">
                  <c:v>35.79</c:v>
                </c:pt>
                <c:pt idx="1802">
                  <c:v>36.11</c:v>
                </c:pt>
                <c:pt idx="1803">
                  <c:v>36.299999999999997</c:v>
                </c:pt>
                <c:pt idx="1804">
                  <c:v>36.5</c:v>
                </c:pt>
                <c:pt idx="1805">
                  <c:v>36.340000000000003</c:v>
                </c:pt>
                <c:pt idx="1806">
                  <c:v>36.46</c:v>
                </c:pt>
                <c:pt idx="1807">
                  <c:v>36.46</c:v>
                </c:pt>
                <c:pt idx="1808">
                  <c:v>36.46</c:v>
                </c:pt>
                <c:pt idx="1809">
                  <c:v>36.43</c:v>
                </c:pt>
                <c:pt idx="1810">
                  <c:v>36.770000000000003</c:v>
                </c:pt>
                <c:pt idx="1811">
                  <c:v>36.39</c:v>
                </c:pt>
                <c:pt idx="1812">
                  <c:v>36.770000000000003</c:v>
                </c:pt>
                <c:pt idx="1813">
                  <c:v>37.28</c:v>
                </c:pt>
                <c:pt idx="1814">
                  <c:v>38.21</c:v>
                </c:pt>
                <c:pt idx="1815">
                  <c:v>38.479999999999997</c:v>
                </c:pt>
                <c:pt idx="1816">
                  <c:v>38.369999999999997</c:v>
                </c:pt>
                <c:pt idx="1817">
                  <c:v>38.39</c:v>
                </c:pt>
                <c:pt idx="1818">
                  <c:v>38.03</c:v>
                </c:pt>
                <c:pt idx="1819">
                  <c:v>37.479999999999997</c:v>
                </c:pt>
                <c:pt idx="1820">
                  <c:v>37.61</c:v>
                </c:pt>
                <c:pt idx="1821">
                  <c:v>36.909999999999997</c:v>
                </c:pt>
                <c:pt idx="1822">
                  <c:v>37.049999999999997</c:v>
                </c:pt>
                <c:pt idx="1823">
                  <c:v>36.93</c:v>
                </c:pt>
                <c:pt idx="1824">
                  <c:v>36.97</c:v>
                </c:pt>
                <c:pt idx="1825">
                  <c:v>36.6</c:v>
                </c:pt>
                <c:pt idx="1826">
                  <c:v>36.549999999999997</c:v>
                </c:pt>
                <c:pt idx="1827">
                  <c:v>37.28</c:v>
                </c:pt>
                <c:pt idx="1828">
                  <c:v>37.22</c:v>
                </c:pt>
                <c:pt idx="1829">
                  <c:v>37.659999999999997</c:v>
                </c:pt>
                <c:pt idx="1830">
                  <c:v>37.049999999999997</c:v>
                </c:pt>
                <c:pt idx="1831">
                  <c:v>37.74</c:v>
                </c:pt>
                <c:pt idx="1832">
                  <c:v>38.33</c:v>
                </c:pt>
                <c:pt idx="1833">
                  <c:v>38.68</c:v>
                </c:pt>
                <c:pt idx="1834">
                  <c:v>38.29</c:v>
                </c:pt>
                <c:pt idx="1835">
                  <c:v>38.630000000000003</c:v>
                </c:pt>
                <c:pt idx="1836">
                  <c:v>38.520000000000003</c:v>
                </c:pt>
                <c:pt idx="1837">
                  <c:v>38.29</c:v>
                </c:pt>
                <c:pt idx="1838">
                  <c:v>38.049999999999997</c:v>
                </c:pt>
                <c:pt idx="1839">
                  <c:v>38.14</c:v>
                </c:pt>
                <c:pt idx="1840">
                  <c:v>38.03</c:v>
                </c:pt>
                <c:pt idx="1841">
                  <c:v>38.29</c:v>
                </c:pt>
                <c:pt idx="1842">
                  <c:v>38.32</c:v>
                </c:pt>
                <c:pt idx="1843">
                  <c:v>38.479999999999997</c:v>
                </c:pt>
                <c:pt idx="1844">
                  <c:v>38.22</c:v>
                </c:pt>
                <c:pt idx="1845">
                  <c:v>38.54</c:v>
                </c:pt>
                <c:pt idx="1846">
                  <c:v>38.33</c:v>
                </c:pt>
                <c:pt idx="1847">
                  <c:v>39.14</c:v>
                </c:pt>
                <c:pt idx="1848">
                  <c:v>38.9</c:v>
                </c:pt>
                <c:pt idx="1849">
                  <c:v>38.89</c:v>
                </c:pt>
                <c:pt idx="1850">
                  <c:v>38.97</c:v>
                </c:pt>
                <c:pt idx="1851">
                  <c:v>39.229999999999997</c:v>
                </c:pt>
                <c:pt idx="1852">
                  <c:v>39.32</c:v>
                </c:pt>
                <c:pt idx="1853">
                  <c:v>39.29</c:v>
                </c:pt>
                <c:pt idx="1854">
                  <c:v>39.380000000000003</c:v>
                </c:pt>
                <c:pt idx="1855">
                  <c:v>39.32</c:v>
                </c:pt>
                <c:pt idx="1856">
                  <c:v>38.909999999999997</c:v>
                </c:pt>
                <c:pt idx="1857">
                  <c:v>39.18</c:v>
                </c:pt>
                <c:pt idx="1858">
                  <c:v>39.14</c:v>
                </c:pt>
                <c:pt idx="1859">
                  <c:v>38.93</c:v>
                </c:pt>
                <c:pt idx="1860">
                  <c:v>38.880000000000003</c:v>
                </c:pt>
                <c:pt idx="1861">
                  <c:v>38.75</c:v>
                </c:pt>
                <c:pt idx="1862">
                  <c:v>39.06</c:v>
                </c:pt>
                <c:pt idx="1863">
                  <c:v>38.89</c:v>
                </c:pt>
                <c:pt idx="1864">
                  <c:v>39.49</c:v>
                </c:pt>
                <c:pt idx="1865">
                  <c:v>39.409999999999997</c:v>
                </c:pt>
                <c:pt idx="1866">
                  <c:v>40.07</c:v>
                </c:pt>
                <c:pt idx="1867">
                  <c:v>40.67</c:v>
                </c:pt>
                <c:pt idx="1868">
                  <c:v>40.61</c:v>
                </c:pt>
                <c:pt idx="1869">
                  <c:v>40.51</c:v>
                </c:pt>
                <c:pt idx="1870">
                  <c:v>40.340000000000003</c:v>
                </c:pt>
                <c:pt idx="1871">
                  <c:v>40.19</c:v>
                </c:pt>
                <c:pt idx="1872">
                  <c:v>40.71</c:v>
                </c:pt>
                <c:pt idx="1873">
                  <c:v>39.82</c:v>
                </c:pt>
                <c:pt idx="1874">
                  <c:v>40.159999999999997</c:v>
                </c:pt>
                <c:pt idx="1875">
                  <c:v>38.14</c:v>
                </c:pt>
                <c:pt idx="1876">
                  <c:v>37.58</c:v>
                </c:pt>
                <c:pt idx="1877">
                  <c:v>37.07</c:v>
                </c:pt>
                <c:pt idx="1878">
                  <c:v>37.24</c:v>
                </c:pt>
                <c:pt idx="1879">
                  <c:v>37.51</c:v>
                </c:pt>
                <c:pt idx="1880">
                  <c:v>37.69</c:v>
                </c:pt>
                <c:pt idx="1881">
                  <c:v>38.17</c:v>
                </c:pt>
                <c:pt idx="1882">
                  <c:v>38.26</c:v>
                </c:pt>
                <c:pt idx="1883">
                  <c:v>38.049999999999997</c:v>
                </c:pt>
                <c:pt idx="1884">
                  <c:v>37.81</c:v>
                </c:pt>
                <c:pt idx="1885">
                  <c:v>38.090000000000003</c:v>
                </c:pt>
                <c:pt idx="1886">
                  <c:v>37.74</c:v>
                </c:pt>
                <c:pt idx="1887">
                  <c:v>36.93</c:v>
                </c:pt>
                <c:pt idx="1888">
                  <c:v>36.51</c:v>
                </c:pt>
                <c:pt idx="1889">
                  <c:v>36.32</c:v>
                </c:pt>
                <c:pt idx="1890">
                  <c:v>36.229999999999997</c:v>
                </c:pt>
                <c:pt idx="1891">
                  <c:v>35.85</c:v>
                </c:pt>
                <c:pt idx="1892">
                  <c:v>35.72</c:v>
                </c:pt>
                <c:pt idx="1893">
                  <c:v>34.67</c:v>
                </c:pt>
                <c:pt idx="1894">
                  <c:v>33.93</c:v>
                </c:pt>
                <c:pt idx="1895">
                  <c:v>34.72</c:v>
                </c:pt>
                <c:pt idx="1896">
                  <c:v>34.1</c:v>
                </c:pt>
                <c:pt idx="1897">
                  <c:v>33.42</c:v>
                </c:pt>
                <c:pt idx="1898">
                  <c:v>34.880000000000003</c:v>
                </c:pt>
                <c:pt idx="1899">
                  <c:v>34.299999999999997</c:v>
                </c:pt>
                <c:pt idx="1900">
                  <c:v>36.4</c:v>
                </c:pt>
                <c:pt idx="1901">
                  <c:v>35.46</c:v>
                </c:pt>
                <c:pt idx="1902">
                  <c:v>35.020000000000003</c:v>
                </c:pt>
                <c:pt idx="1903">
                  <c:v>33.76</c:v>
                </c:pt>
                <c:pt idx="1904">
                  <c:v>34.590000000000003</c:v>
                </c:pt>
                <c:pt idx="1905">
                  <c:v>32.17</c:v>
                </c:pt>
                <c:pt idx="1906">
                  <c:v>30.02</c:v>
                </c:pt>
                <c:pt idx="1907">
                  <c:v>32.71</c:v>
                </c:pt>
                <c:pt idx="1908">
                  <c:v>30.18</c:v>
                </c:pt>
                <c:pt idx="1909">
                  <c:v>32.159999999999997</c:v>
                </c:pt>
                <c:pt idx="1910">
                  <c:v>32.36</c:v>
                </c:pt>
                <c:pt idx="1911">
                  <c:v>30.42</c:v>
                </c:pt>
                <c:pt idx="1912">
                  <c:v>29.01</c:v>
                </c:pt>
                <c:pt idx="1913">
                  <c:v>28.49</c:v>
                </c:pt>
                <c:pt idx="1914">
                  <c:v>29.7</c:v>
                </c:pt>
                <c:pt idx="1915">
                  <c:v>29.75</c:v>
                </c:pt>
                <c:pt idx="1916">
                  <c:v>31.75</c:v>
                </c:pt>
                <c:pt idx="1917">
                  <c:v>30.9</c:v>
                </c:pt>
                <c:pt idx="1918">
                  <c:v>32.67</c:v>
                </c:pt>
                <c:pt idx="1919">
                  <c:v>32.64</c:v>
                </c:pt>
                <c:pt idx="1920">
                  <c:v>31.75</c:v>
                </c:pt>
                <c:pt idx="1921">
                  <c:v>32.869999999999997</c:v>
                </c:pt>
                <c:pt idx="1922">
                  <c:v>33.64</c:v>
                </c:pt>
                <c:pt idx="1923">
                  <c:v>34.57</c:v>
                </c:pt>
                <c:pt idx="1924">
                  <c:v>33.61</c:v>
                </c:pt>
                <c:pt idx="1925">
                  <c:v>34.6</c:v>
                </c:pt>
                <c:pt idx="1926">
                  <c:v>35.39</c:v>
                </c:pt>
                <c:pt idx="1927">
                  <c:v>35.14</c:v>
                </c:pt>
                <c:pt idx="1928">
                  <c:v>36.44</c:v>
                </c:pt>
                <c:pt idx="1929">
                  <c:v>35.97</c:v>
                </c:pt>
                <c:pt idx="1930">
                  <c:v>35.880000000000003</c:v>
                </c:pt>
                <c:pt idx="1931">
                  <c:v>36.909999999999997</c:v>
                </c:pt>
                <c:pt idx="1932">
                  <c:v>36.08</c:v>
                </c:pt>
                <c:pt idx="1933">
                  <c:v>35.619999999999997</c:v>
                </c:pt>
                <c:pt idx="1934">
                  <c:v>36.25</c:v>
                </c:pt>
                <c:pt idx="1935">
                  <c:v>36.69</c:v>
                </c:pt>
                <c:pt idx="1936">
                  <c:v>37.380000000000003</c:v>
                </c:pt>
                <c:pt idx="1937">
                  <c:v>38.33</c:v>
                </c:pt>
                <c:pt idx="1938">
                  <c:v>37.909999999999997</c:v>
                </c:pt>
                <c:pt idx="1939">
                  <c:v>38.119999999999997</c:v>
                </c:pt>
                <c:pt idx="1940">
                  <c:v>38.36</c:v>
                </c:pt>
                <c:pt idx="1941">
                  <c:v>37.64</c:v>
                </c:pt>
                <c:pt idx="1942">
                  <c:v>37.619999999999997</c:v>
                </c:pt>
                <c:pt idx="1943">
                  <c:v>38.51</c:v>
                </c:pt>
                <c:pt idx="1944">
                  <c:v>38.51</c:v>
                </c:pt>
                <c:pt idx="1945">
                  <c:v>36.96</c:v>
                </c:pt>
                <c:pt idx="1946">
                  <c:v>37.22</c:v>
                </c:pt>
                <c:pt idx="1947">
                  <c:v>38.1</c:v>
                </c:pt>
                <c:pt idx="1948">
                  <c:v>37.36</c:v>
                </c:pt>
                <c:pt idx="1949">
                  <c:v>37.049999999999997</c:v>
                </c:pt>
                <c:pt idx="1950">
                  <c:v>37.92</c:v>
                </c:pt>
                <c:pt idx="1951">
                  <c:v>37.76</c:v>
                </c:pt>
                <c:pt idx="1952">
                  <c:v>38.07</c:v>
                </c:pt>
                <c:pt idx="1953">
                  <c:v>37.68</c:v>
                </c:pt>
                <c:pt idx="1954">
                  <c:v>37.630000000000003</c:v>
                </c:pt>
                <c:pt idx="1955">
                  <c:v>37.26</c:v>
                </c:pt>
                <c:pt idx="1956">
                  <c:v>37.5</c:v>
                </c:pt>
                <c:pt idx="1957">
                  <c:v>37.49</c:v>
                </c:pt>
                <c:pt idx="1958">
                  <c:v>37.409999999999997</c:v>
                </c:pt>
                <c:pt idx="1959">
                  <c:v>38.18</c:v>
                </c:pt>
                <c:pt idx="1960">
                  <c:v>38.19</c:v>
                </c:pt>
                <c:pt idx="1961">
                  <c:v>35.46</c:v>
                </c:pt>
                <c:pt idx="1962">
                  <c:v>36.159999999999997</c:v>
                </c:pt>
                <c:pt idx="1963">
                  <c:v>36.159999999999997</c:v>
                </c:pt>
                <c:pt idx="1964">
                  <c:v>36.01</c:v>
                </c:pt>
                <c:pt idx="1965">
                  <c:v>35.99</c:v>
                </c:pt>
                <c:pt idx="1966">
                  <c:v>36.590000000000003</c:v>
                </c:pt>
                <c:pt idx="1967">
                  <c:v>36.21</c:v>
                </c:pt>
                <c:pt idx="1968">
                  <c:v>35.92</c:v>
                </c:pt>
                <c:pt idx="1969">
                  <c:v>33.299999999999997</c:v>
                </c:pt>
                <c:pt idx="1970">
                  <c:v>33.75</c:v>
                </c:pt>
                <c:pt idx="1971">
                  <c:v>33.36</c:v>
                </c:pt>
                <c:pt idx="1972">
                  <c:v>33.4</c:v>
                </c:pt>
                <c:pt idx="1973">
                  <c:v>33.56</c:v>
                </c:pt>
                <c:pt idx="1974">
                  <c:v>33.24</c:v>
                </c:pt>
                <c:pt idx="1975">
                  <c:v>33.42</c:v>
                </c:pt>
                <c:pt idx="1976">
                  <c:v>33.11</c:v>
                </c:pt>
                <c:pt idx="1977">
                  <c:v>32.770000000000003</c:v>
                </c:pt>
                <c:pt idx="1978">
                  <c:v>32.19</c:v>
                </c:pt>
                <c:pt idx="1979">
                  <c:v>32.32</c:v>
                </c:pt>
                <c:pt idx="1980">
                  <c:v>32.04</c:v>
                </c:pt>
                <c:pt idx="1981">
                  <c:v>32.64</c:v>
                </c:pt>
                <c:pt idx="1982">
                  <c:v>32.700000000000003</c:v>
                </c:pt>
                <c:pt idx="1983">
                  <c:v>33.74</c:v>
                </c:pt>
                <c:pt idx="1984">
                  <c:v>34.51</c:v>
                </c:pt>
                <c:pt idx="1985">
                  <c:v>34.51</c:v>
                </c:pt>
                <c:pt idx="1986">
                  <c:v>34.03</c:v>
                </c:pt>
                <c:pt idx="1987">
                  <c:v>33.75</c:v>
                </c:pt>
                <c:pt idx="1988">
                  <c:v>33.46</c:v>
                </c:pt>
                <c:pt idx="1989">
                  <c:v>33.83</c:v>
                </c:pt>
                <c:pt idx="1990">
                  <c:v>35.21</c:v>
                </c:pt>
                <c:pt idx="1991">
                  <c:v>35.229999999999997</c:v>
                </c:pt>
                <c:pt idx="1992">
                  <c:v>35.72</c:v>
                </c:pt>
                <c:pt idx="1993">
                  <c:v>35.6</c:v>
                </c:pt>
                <c:pt idx="1994">
                  <c:v>36.25</c:v>
                </c:pt>
                <c:pt idx="1995">
                  <c:v>36.5</c:v>
                </c:pt>
                <c:pt idx="1996">
                  <c:v>36.69</c:v>
                </c:pt>
                <c:pt idx="1997">
                  <c:v>38.56</c:v>
                </c:pt>
                <c:pt idx="1998">
                  <c:v>38.409999999999997</c:v>
                </c:pt>
                <c:pt idx="1999">
                  <c:v>37.659999999999997</c:v>
                </c:pt>
                <c:pt idx="2000">
                  <c:v>37.54</c:v>
                </c:pt>
                <c:pt idx="2001">
                  <c:v>39.020000000000003</c:v>
                </c:pt>
                <c:pt idx="2002">
                  <c:v>39.26</c:v>
                </c:pt>
                <c:pt idx="2003">
                  <c:v>38.74</c:v>
                </c:pt>
                <c:pt idx="2004">
                  <c:v>38.479999999999997</c:v>
                </c:pt>
                <c:pt idx="2005">
                  <c:v>38.35</c:v>
                </c:pt>
                <c:pt idx="2006">
                  <c:v>38.39</c:v>
                </c:pt>
                <c:pt idx="2007">
                  <c:v>38.450000000000003</c:v>
                </c:pt>
                <c:pt idx="2008">
                  <c:v>38.270000000000003</c:v>
                </c:pt>
                <c:pt idx="2009">
                  <c:v>38.450000000000003</c:v>
                </c:pt>
                <c:pt idx="2010">
                  <c:v>38.39</c:v>
                </c:pt>
                <c:pt idx="2011">
                  <c:v>37.79</c:v>
                </c:pt>
                <c:pt idx="2012">
                  <c:v>38.33</c:v>
                </c:pt>
                <c:pt idx="2013">
                  <c:v>38.17</c:v>
                </c:pt>
                <c:pt idx="2014">
                  <c:v>38.06</c:v>
                </c:pt>
                <c:pt idx="2015">
                  <c:v>38.35</c:v>
                </c:pt>
                <c:pt idx="2016">
                  <c:v>38.36</c:v>
                </c:pt>
                <c:pt idx="2017">
                  <c:v>38.26</c:v>
                </c:pt>
                <c:pt idx="2018">
                  <c:v>38.72</c:v>
                </c:pt>
                <c:pt idx="2019">
                  <c:v>38.880000000000003</c:v>
                </c:pt>
                <c:pt idx="2020">
                  <c:v>38.840000000000003</c:v>
                </c:pt>
                <c:pt idx="2021">
                  <c:v>38.409999999999997</c:v>
                </c:pt>
                <c:pt idx="2022">
                  <c:v>38.049999999999997</c:v>
                </c:pt>
                <c:pt idx="2023">
                  <c:v>37.86</c:v>
                </c:pt>
                <c:pt idx="2024">
                  <c:v>37.909999999999997</c:v>
                </c:pt>
                <c:pt idx="2025">
                  <c:v>37.79</c:v>
                </c:pt>
                <c:pt idx="2026">
                  <c:v>36.880000000000003</c:v>
                </c:pt>
                <c:pt idx="2027">
                  <c:v>37.200000000000003</c:v>
                </c:pt>
                <c:pt idx="2028">
                  <c:v>36.4</c:v>
                </c:pt>
                <c:pt idx="2029">
                  <c:v>36.36</c:v>
                </c:pt>
                <c:pt idx="2030">
                  <c:v>35.93</c:v>
                </c:pt>
                <c:pt idx="2031">
                  <c:v>36.18</c:v>
                </c:pt>
                <c:pt idx="2032">
                  <c:v>35.65</c:v>
                </c:pt>
                <c:pt idx="2033">
                  <c:v>36.07</c:v>
                </c:pt>
                <c:pt idx="2034">
                  <c:v>37.01</c:v>
                </c:pt>
                <c:pt idx="2035">
                  <c:v>36.96</c:v>
                </c:pt>
                <c:pt idx="2036">
                  <c:v>36.78</c:v>
                </c:pt>
                <c:pt idx="2037">
                  <c:v>36.82</c:v>
                </c:pt>
                <c:pt idx="2038">
                  <c:v>36.630000000000003</c:v>
                </c:pt>
                <c:pt idx="2039">
                  <c:v>36.020000000000003</c:v>
                </c:pt>
                <c:pt idx="2040">
                  <c:v>36.25</c:v>
                </c:pt>
                <c:pt idx="2041">
                  <c:v>36</c:v>
                </c:pt>
                <c:pt idx="2042">
                  <c:v>35.76</c:v>
                </c:pt>
                <c:pt idx="2043">
                  <c:v>36.049999999999997</c:v>
                </c:pt>
                <c:pt idx="2044">
                  <c:v>36.39</c:v>
                </c:pt>
                <c:pt idx="2045">
                  <c:v>36.17</c:v>
                </c:pt>
                <c:pt idx="2046">
                  <c:v>36.700000000000003</c:v>
                </c:pt>
                <c:pt idx="2047">
                  <c:v>36.369999999999997</c:v>
                </c:pt>
                <c:pt idx="2048">
                  <c:v>36.380000000000003</c:v>
                </c:pt>
                <c:pt idx="2049">
                  <c:v>36.75</c:v>
                </c:pt>
                <c:pt idx="2050">
                  <c:v>36.17</c:v>
                </c:pt>
                <c:pt idx="2051">
                  <c:v>36.47</c:v>
                </c:pt>
                <c:pt idx="2052">
                  <c:v>36.89</c:v>
                </c:pt>
                <c:pt idx="2053">
                  <c:v>36.79</c:v>
                </c:pt>
                <c:pt idx="2054">
                  <c:v>36.82</c:v>
                </c:pt>
                <c:pt idx="2055">
                  <c:v>36.9</c:v>
                </c:pt>
                <c:pt idx="2056">
                  <c:v>36.86</c:v>
                </c:pt>
                <c:pt idx="2057">
                  <c:v>36.549999999999997</c:v>
                </c:pt>
                <c:pt idx="2058">
                  <c:v>37.950000000000003</c:v>
                </c:pt>
                <c:pt idx="2059">
                  <c:v>37.799999999999997</c:v>
                </c:pt>
                <c:pt idx="2060">
                  <c:v>37.49</c:v>
                </c:pt>
                <c:pt idx="2061">
                  <c:v>37.08</c:v>
                </c:pt>
                <c:pt idx="2062">
                  <c:v>37.43</c:v>
                </c:pt>
                <c:pt idx="2063">
                  <c:v>38.18</c:v>
                </c:pt>
                <c:pt idx="2064">
                  <c:v>37.92</c:v>
                </c:pt>
                <c:pt idx="2065">
                  <c:v>37.43</c:v>
                </c:pt>
                <c:pt idx="2066">
                  <c:v>35.450000000000003</c:v>
                </c:pt>
                <c:pt idx="2067">
                  <c:v>35.28</c:v>
                </c:pt>
                <c:pt idx="2068">
                  <c:v>35.479999999999997</c:v>
                </c:pt>
                <c:pt idx="2069">
                  <c:v>36.229999999999997</c:v>
                </c:pt>
                <c:pt idx="2070">
                  <c:v>36.19</c:v>
                </c:pt>
                <c:pt idx="2071">
                  <c:v>37.33</c:v>
                </c:pt>
                <c:pt idx="2072">
                  <c:v>36.39</c:v>
                </c:pt>
                <c:pt idx="2073">
                  <c:v>36.4</c:v>
                </c:pt>
                <c:pt idx="2074">
                  <c:v>39.200000000000003</c:v>
                </c:pt>
                <c:pt idx="2075">
                  <c:v>38.68</c:v>
                </c:pt>
                <c:pt idx="2076">
                  <c:v>38.5</c:v>
                </c:pt>
                <c:pt idx="2077">
                  <c:v>37.549999999999997</c:v>
                </c:pt>
                <c:pt idx="2078">
                  <c:v>38.619999999999997</c:v>
                </c:pt>
                <c:pt idx="2079">
                  <c:v>37.33</c:v>
                </c:pt>
                <c:pt idx="2080">
                  <c:v>36.04</c:v>
                </c:pt>
                <c:pt idx="2081">
                  <c:v>36.32</c:v>
                </c:pt>
                <c:pt idx="2082">
                  <c:v>36.19</c:v>
                </c:pt>
                <c:pt idx="2083">
                  <c:v>36.700000000000003</c:v>
                </c:pt>
                <c:pt idx="2084">
                  <c:v>36.520000000000003</c:v>
                </c:pt>
                <c:pt idx="2085">
                  <c:v>36.6</c:v>
                </c:pt>
                <c:pt idx="2086">
                  <c:v>36.53</c:v>
                </c:pt>
                <c:pt idx="2087">
                  <c:v>37.229999999999997</c:v>
                </c:pt>
                <c:pt idx="2088">
                  <c:v>38.31</c:v>
                </c:pt>
                <c:pt idx="2089">
                  <c:v>39.409999999999997</c:v>
                </c:pt>
                <c:pt idx="2090">
                  <c:v>40.799999999999997</c:v>
                </c:pt>
                <c:pt idx="2091">
                  <c:v>40.090000000000003</c:v>
                </c:pt>
                <c:pt idx="2092">
                  <c:v>40.340000000000003</c:v>
                </c:pt>
                <c:pt idx="2093">
                  <c:v>41.25</c:v>
                </c:pt>
                <c:pt idx="2094">
                  <c:v>42.56</c:v>
                </c:pt>
                <c:pt idx="2095">
                  <c:v>41.85</c:v>
                </c:pt>
                <c:pt idx="2096">
                  <c:v>41.73</c:v>
                </c:pt>
                <c:pt idx="2097">
                  <c:v>41.12</c:v>
                </c:pt>
                <c:pt idx="2098">
                  <c:v>39.21</c:v>
                </c:pt>
                <c:pt idx="2099">
                  <c:v>38.71</c:v>
                </c:pt>
                <c:pt idx="2100">
                  <c:v>37.840000000000003</c:v>
                </c:pt>
                <c:pt idx="2101">
                  <c:v>38.03</c:v>
                </c:pt>
                <c:pt idx="2102">
                  <c:v>37.68</c:v>
                </c:pt>
                <c:pt idx="2103">
                  <c:v>37.380000000000003</c:v>
                </c:pt>
                <c:pt idx="2104">
                  <c:v>36.74</c:v>
                </c:pt>
                <c:pt idx="2105">
                  <c:v>37.44</c:v>
                </c:pt>
                <c:pt idx="2106">
                  <c:v>37.270000000000003</c:v>
                </c:pt>
                <c:pt idx="2107">
                  <c:v>36.82</c:v>
                </c:pt>
                <c:pt idx="2108">
                  <c:v>37.049999999999997</c:v>
                </c:pt>
                <c:pt idx="2109">
                  <c:v>36.74</c:v>
                </c:pt>
                <c:pt idx="2110">
                  <c:v>36.81</c:v>
                </c:pt>
                <c:pt idx="2111">
                  <c:v>36.81</c:v>
                </c:pt>
                <c:pt idx="2112">
                  <c:v>37.19</c:v>
                </c:pt>
                <c:pt idx="2113">
                  <c:v>36.869999999999997</c:v>
                </c:pt>
                <c:pt idx="2114">
                  <c:v>37.06</c:v>
                </c:pt>
                <c:pt idx="2115">
                  <c:v>37.130000000000003</c:v>
                </c:pt>
                <c:pt idx="2116">
                  <c:v>37.770000000000003</c:v>
                </c:pt>
                <c:pt idx="2117">
                  <c:v>37.18</c:v>
                </c:pt>
                <c:pt idx="2118">
                  <c:v>36.86</c:v>
                </c:pt>
                <c:pt idx="2119">
                  <c:v>36.75</c:v>
                </c:pt>
                <c:pt idx="2120">
                  <c:v>36.700000000000003</c:v>
                </c:pt>
                <c:pt idx="2121">
                  <c:v>36.729999999999997</c:v>
                </c:pt>
                <c:pt idx="2122">
                  <c:v>36.5</c:v>
                </c:pt>
                <c:pt idx="2123">
                  <c:v>36.479999999999997</c:v>
                </c:pt>
                <c:pt idx="2124">
                  <c:v>36.549999999999997</c:v>
                </c:pt>
                <c:pt idx="2125">
                  <c:v>37.28</c:v>
                </c:pt>
                <c:pt idx="2126">
                  <c:v>37.31</c:v>
                </c:pt>
                <c:pt idx="2127">
                  <c:v>36.24</c:v>
                </c:pt>
                <c:pt idx="2128">
                  <c:v>35.86</c:v>
                </c:pt>
                <c:pt idx="2129">
                  <c:v>35.9</c:v>
                </c:pt>
                <c:pt idx="2130">
                  <c:v>35.799999999999997</c:v>
                </c:pt>
                <c:pt idx="2131">
                  <c:v>34.99</c:v>
                </c:pt>
                <c:pt idx="2132">
                  <c:v>34.840000000000003</c:v>
                </c:pt>
                <c:pt idx="2133">
                  <c:v>34.89</c:v>
                </c:pt>
                <c:pt idx="2134">
                  <c:v>34.92</c:v>
                </c:pt>
                <c:pt idx="2135">
                  <c:v>34.82</c:v>
                </c:pt>
                <c:pt idx="2136">
                  <c:v>34.97</c:v>
                </c:pt>
                <c:pt idx="2137">
                  <c:v>34.74</c:v>
                </c:pt>
                <c:pt idx="2138">
                  <c:v>34.43</c:v>
                </c:pt>
                <c:pt idx="2139">
                  <c:v>34.72</c:v>
                </c:pt>
                <c:pt idx="2140">
                  <c:v>34.69</c:v>
                </c:pt>
                <c:pt idx="2141">
                  <c:v>34.89</c:v>
                </c:pt>
                <c:pt idx="2142">
                  <c:v>34.56</c:v>
                </c:pt>
                <c:pt idx="2143">
                  <c:v>34.44</c:v>
                </c:pt>
                <c:pt idx="2144">
                  <c:v>34.26</c:v>
                </c:pt>
                <c:pt idx="2145">
                  <c:v>33.909999999999997</c:v>
                </c:pt>
                <c:pt idx="2146">
                  <c:v>33.75</c:v>
                </c:pt>
                <c:pt idx="2147">
                  <c:v>33.82</c:v>
                </c:pt>
                <c:pt idx="2148">
                  <c:v>33.49</c:v>
                </c:pt>
                <c:pt idx="2149">
                  <c:v>33.69</c:v>
                </c:pt>
                <c:pt idx="2150">
                  <c:v>33.51</c:v>
                </c:pt>
                <c:pt idx="2151">
                  <c:v>34.39</c:v>
                </c:pt>
                <c:pt idx="2152">
                  <c:v>34.200000000000003</c:v>
                </c:pt>
                <c:pt idx="2153">
                  <c:v>34.39</c:v>
                </c:pt>
                <c:pt idx="2154">
                  <c:v>34.35</c:v>
                </c:pt>
                <c:pt idx="2155">
                  <c:v>34.450000000000003</c:v>
                </c:pt>
                <c:pt idx="2156">
                  <c:v>34.93</c:v>
                </c:pt>
                <c:pt idx="2157">
                  <c:v>34.71</c:v>
                </c:pt>
                <c:pt idx="2158">
                  <c:v>34.94</c:v>
                </c:pt>
                <c:pt idx="2159">
                  <c:v>35.409999999999997</c:v>
                </c:pt>
                <c:pt idx="2160">
                  <c:v>35.83</c:v>
                </c:pt>
                <c:pt idx="2161">
                  <c:v>35.79</c:v>
                </c:pt>
                <c:pt idx="2162">
                  <c:v>35.770000000000003</c:v>
                </c:pt>
                <c:pt idx="2163">
                  <c:v>35.53</c:v>
                </c:pt>
                <c:pt idx="2164">
                  <c:v>36</c:v>
                </c:pt>
                <c:pt idx="2165">
                  <c:v>35.36</c:v>
                </c:pt>
                <c:pt idx="2166">
                  <c:v>35.61</c:v>
                </c:pt>
                <c:pt idx="2167">
                  <c:v>35.67</c:v>
                </c:pt>
                <c:pt idx="2168">
                  <c:v>36.25</c:v>
                </c:pt>
                <c:pt idx="2169">
                  <c:v>36.619999999999997</c:v>
                </c:pt>
                <c:pt idx="2170">
                  <c:v>36.11</c:v>
                </c:pt>
                <c:pt idx="2171">
                  <c:v>36.229999999999997</c:v>
                </c:pt>
                <c:pt idx="2172">
                  <c:v>36.299999999999997</c:v>
                </c:pt>
                <c:pt idx="2173">
                  <c:v>36.28</c:v>
                </c:pt>
                <c:pt idx="2174">
                  <c:v>36.049999999999997</c:v>
                </c:pt>
                <c:pt idx="2175">
                  <c:v>35.909999999999997</c:v>
                </c:pt>
                <c:pt idx="2176">
                  <c:v>35.96</c:v>
                </c:pt>
                <c:pt idx="2177">
                  <c:v>36.6</c:v>
                </c:pt>
                <c:pt idx="2178">
                  <c:v>36.97</c:v>
                </c:pt>
                <c:pt idx="2179">
                  <c:v>37.159999999999997</c:v>
                </c:pt>
                <c:pt idx="2180">
                  <c:v>37.17</c:v>
                </c:pt>
                <c:pt idx="2181">
                  <c:v>37.6</c:v>
                </c:pt>
                <c:pt idx="2182">
                  <c:v>38.57</c:v>
                </c:pt>
                <c:pt idx="2183">
                  <c:v>38.93</c:v>
                </c:pt>
                <c:pt idx="2184">
                  <c:v>39.03</c:v>
                </c:pt>
                <c:pt idx="2185">
                  <c:v>39.53</c:v>
                </c:pt>
                <c:pt idx="2186">
                  <c:v>38.64</c:v>
                </c:pt>
                <c:pt idx="2187">
                  <c:v>38.659999999999997</c:v>
                </c:pt>
                <c:pt idx="2188">
                  <c:v>38.68</c:v>
                </c:pt>
                <c:pt idx="2189">
                  <c:v>38.450000000000003</c:v>
                </c:pt>
                <c:pt idx="2190">
                  <c:v>38.81</c:v>
                </c:pt>
                <c:pt idx="2191">
                  <c:v>38.6</c:v>
                </c:pt>
                <c:pt idx="2192">
                  <c:v>38.65</c:v>
                </c:pt>
                <c:pt idx="2193">
                  <c:v>39.83</c:v>
                </c:pt>
                <c:pt idx="2194">
                  <c:v>39.950000000000003</c:v>
                </c:pt>
                <c:pt idx="2195">
                  <c:v>39.97</c:v>
                </c:pt>
                <c:pt idx="2196">
                  <c:v>39.19</c:v>
                </c:pt>
                <c:pt idx="2197">
                  <c:v>39.58</c:v>
                </c:pt>
                <c:pt idx="2198">
                  <c:v>39.86</c:v>
                </c:pt>
                <c:pt idx="2199">
                  <c:v>39.35</c:v>
                </c:pt>
                <c:pt idx="2200">
                  <c:v>39.69</c:v>
                </c:pt>
                <c:pt idx="2201">
                  <c:v>40.1</c:v>
                </c:pt>
                <c:pt idx="2202">
                  <c:v>40.020000000000003</c:v>
                </c:pt>
                <c:pt idx="2203">
                  <c:v>40.11</c:v>
                </c:pt>
                <c:pt idx="2204">
                  <c:v>40.049999999999997</c:v>
                </c:pt>
                <c:pt idx="2205">
                  <c:v>39.83</c:v>
                </c:pt>
                <c:pt idx="2206">
                  <c:v>40.119999999999997</c:v>
                </c:pt>
                <c:pt idx="2207">
                  <c:v>39.950000000000003</c:v>
                </c:pt>
                <c:pt idx="2208">
                  <c:v>39.81</c:v>
                </c:pt>
                <c:pt idx="2209">
                  <c:v>39.33</c:v>
                </c:pt>
                <c:pt idx="2210">
                  <c:v>38.92</c:v>
                </c:pt>
                <c:pt idx="2211">
                  <c:v>38.65</c:v>
                </c:pt>
                <c:pt idx="2212">
                  <c:v>38.729999999999997</c:v>
                </c:pt>
                <c:pt idx="2213">
                  <c:v>38.5</c:v>
                </c:pt>
                <c:pt idx="2214">
                  <c:v>38.79</c:v>
                </c:pt>
                <c:pt idx="2215">
                  <c:v>38.97</c:v>
                </c:pt>
                <c:pt idx="2216">
                  <c:v>39.15</c:v>
                </c:pt>
                <c:pt idx="2217">
                  <c:v>38.99</c:v>
                </c:pt>
                <c:pt idx="2218">
                  <c:v>38.85</c:v>
                </c:pt>
                <c:pt idx="2219">
                  <c:v>39.81</c:v>
                </c:pt>
                <c:pt idx="2220">
                  <c:v>40.68</c:v>
                </c:pt>
                <c:pt idx="2221">
                  <c:v>40.15</c:v>
                </c:pt>
                <c:pt idx="2222">
                  <c:v>39.630000000000003</c:v>
                </c:pt>
                <c:pt idx="2223">
                  <c:v>39.590000000000003</c:v>
                </c:pt>
                <c:pt idx="2224">
                  <c:v>39.299999999999997</c:v>
                </c:pt>
                <c:pt idx="2225">
                  <c:v>39.479999999999997</c:v>
                </c:pt>
                <c:pt idx="2226">
                  <c:v>38.81</c:v>
                </c:pt>
                <c:pt idx="2227">
                  <c:v>39.42</c:v>
                </c:pt>
                <c:pt idx="2228">
                  <c:v>39.61</c:v>
                </c:pt>
                <c:pt idx="2229">
                  <c:v>39.049999999999997</c:v>
                </c:pt>
                <c:pt idx="2230">
                  <c:v>39.19</c:v>
                </c:pt>
                <c:pt idx="2231">
                  <c:v>38.979999999999997</c:v>
                </c:pt>
                <c:pt idx="2232">
                  <c:v>39.119999999999997</c:v>
                </c:pt>
                <c:pt idx="2233">
                  <c:v>39.1</c:v>
                </c:pt>
                <c:pt idx="2234">
                  <c:v>39.159999999999997</c:v>
                </c:pt>
                <c:pt idx="2235">
                  <c:v>39.56</c:v>
                </c:pt>
                <c:pt idx="2236">
                  <c:v>39.729999999999997</c:v>
                </c:pt>
                <c:pt idx="2237">
                  <c:v>39.29</c:v>
                </c:pt>
                <c:pt idx="2238">
                  <c:v>39.35</c:v>
                </c:pt>
                <c:pt idx="2239">
                  <c:v>39.25</c:v>
                </c:pt>
                <c:pt idx="2240">
                  <c:v>39.61</c:v>
                </c:pt>
                <c:pt idx="2241">
                  <c:v>39.76</c:v>
                </c:pt>
                <c:pt idx="2242">
                  <c:v>39.65</c:v>
                </c:pt>
                <c:pt idx="2243">
                  <c:v>39.950000000000003</c:v>
                </c:pt>
                <c:pt idx="2244">
                  <c:v>40.090000000000003</c:v>
                </c:pt>
                <c:pt idx="2245">
                  <c:v>40.35</c:v>
                </c:pt>
                <c:pt idx="2246">
                  <c:v>40.15</c:v>
                </c:pt>
                <c:pt idx="2247">
                  <c:v>41.05</c:v>
                </c:pt>
                <c:pt idx="2248">
                  <c:v>41.02</c:v>
                </c:pt>
                <c:pt idx="2249">
                  <c:v>41.47</c:v>
                </c:pt>
                <c:pt idx="2250">
                  <c:v>41.68</c:v>
                </c:pt>
                <c:pt idx="2251">
                  <c:v>41.81</c:v>
                </c:pt>
                <c:pt idx="2252">
                  <c:v>42.1</c:v>
                </c:pt>
                <c:pt idx="2253">
                  <c:v>43.45</c:v>
                </c:pt>
                <c:pt idx="2254">
                  <c:v>42.79</c:v>
                </c:pt>
                <c:pt idx="2255">
                  <c:v>42.81</c:v>
                </c:pt>
                <c:pt idx="2256">
                  <c:v>43.96</c:v>
                </c:pt>
                <c:pt idx="2257">
                  <c:v>45.68</c:v>
                </c:pt>
                <c:pt idx="2258">
                  <c:v>45.19</c:v>
                </c:pt>
                <c:pt idx="2259">
                  <c:v>45.06</c:v>
                </c:pt>
                <c:pt idx="2260">
                  <c:v>45.07</c:v>
                </c:pt>
                <c:pt idx="2261">
                  <c:v>45.98</c:v>
                </c:pt>
                <c:pt idx="2262">
                  <c:v>48.19</c:v>
                </c:pt>
                <c:pt idx="2263">
                  <c:v>46.31</c:v>
                </c:pt>
                <c:pt idx="2264">
                  <c:v>47.24</c:v>
                </c:pt>
                <c:pt idx="2265">
                  <c:v>48.48</c:v>
                </c:pt>
                <c:pt idx="2266">
                  <c:v>48.91</c:v>
                </c:pt>
                <c:pt idx="2267">
                  <c:v>50.42</c:v>
                </c:pt>
                <c:pt idx="2268">
                  <c:v>49.31</c:v>
                </c:pt>
                <c:pt idx="2269">
                  <c:v>48.8</c:v>
                </c:pt>
                <c:pt idx="2270">
                  <c:v>48.72</c:v>
                </c:pt>
                <c:pt idx="2271">
                  <c:v>49.93</c:v>
                </c:pt>
                <c:pt idx="2272">
                  <c:v>48.38</c:v>
                </c:pt>
                <c:pt idx="2273">
                  <c:v>47.51</c:v>
                </c:pt>
                <c:pt idx="2274">
                  <c:v>47.38</c:v>
                </c:pt>
                <c:pt idx="2275">
                  <c:v>46.6</c:v>
                </c:pt>
                <c:pt idx="2276">
                  <c:v>46.76</c:v>
                </c:pt>
                <c:pt idx="2277">
                  <c:v>46.07</c:v>
                </c:pt>
                <c:pt idx="2278">
                  <c:v>46.04</c:v>
                </c:pt>
                <c:pt idx="2279">
                  <c:v>46.84</c:v>
                </c:pt>
                <c:pt idx="2280">
                  <c:v>46.84</c:v>
                </c:pt>
                <c:pt idx="2281">
                  <c:v>46.75</c:v>
                </c:pt>
                <c:pt idx="2282">
                  <c:v>46.51</c:v>
                </c:pt>
                <c:pt idx="2283">
                  <c:v>46.03</c:v>
                </c:pt>
                <c:pt idx="2284">
                  <c:v>45.59</c:v>
                </c:pt>
                <c:pt idx="2285">
                  <c:v>44.58</c:v>
                </c:pt>
                <c:pt idx="2286">
                  <c:v>44.71</c:v>
                </c:pt>
                <c:pt idx="2287">
                  <c:v>44.77</c:v>
                </c:pt>
                <c:pt idx="2288">
                  <c:v>44.47</c:v>
                </c:pt>
                <c:pt idx="2289">
                  <c:v>43.89</c:v>
                </c:pt>
                <c:pt idx="2290">
                  <c:v>44.2</c:v>
                </c:pt>
                <c:pt idx="2291">
                  <c:v>43.92</c:v>
                </c:pt>
                <c:pt idx="2292">
                  <c:v>43.95</c:v>
                </c:pt>
                <c:pt idx="2293">
                  <c:v>44.19</c:v>
                </c:pt>
                <c:pt idx="2294">
                  <c:v>43.94</c:v>
                </c:pt>
                <c:pt idx="2295">
                  <c:v>43.57</c:v>
                </c:pt>
                <c:pt idx="2296">
                  <c:v>43.04</c:v>
                </c:pt>
                <c:pt idx="2297">
                  <c:v>43.53</c:v>
                </c:pt>
                <c:pt idx="2298">
                  <c:v>43.01</c:v>
                </c:pt>
                <c:pt idx="2299">
                  <c:v>42.93</c:v>
                </c:pt>
                <c:pt idx="2300">
                  <c:v>42.42</c:v>
                </c:pt>
                <c:pt idx="2301">
                  <c:v>42.32</c:v>
                </c:pt>
                <c:pt idx="2302">
                  <c:v>42.02</c:v>
                </c:pt>
                <c:pt idx="2303">
                  <c:v>42.74</c:v>
                </c:pt>
                <c:pt idx="2304">
                  <c:v>42.45</c:v>
                </c:pt>
                <c:pt idx="2305">
                  <c:v>42.06</c:v>
                </c:pt>
                <c:pt idx="2306">
                  <c:v>41.85</c:v>
                </c:pt>
                <c:pt idx="2307">
                  <c:v>41.42</c:v>
                </c:pt>
                <c:pt idx="2308">
                  <c:v>41.67</c:v>
                </c:pt>
                <c:pt idx="2309">
                  <c:v>41.49</c:v>
                </c:pt>
                <c:pt idx="2310">
                  <c:v>41.32</c:v>
                </c:pt>
                <c:pt idx="2311">
                  <c:v>42.09</c:v>
                </c:pt>
                <c:pt idx="2312">
                  <c:v>42.8</c:v>
                </c:pt>
                <c:pt idx="2313">
                  <c:v>42.86</c:v>
                </c:pt>
                <c:pt idx="2314">
                  <c:v>43.16</c:v>
                </c:pt>
                <c:pt idx="2315">
                  <c:v>43.15</c:v>
                </c:pt>
                <c:pt idx="2316">
                  <c:v>43.56</c:v>
                </c:pt>
                <c:pt idx="2317">
                  <c:v>42.97</c:v>
                </c:pt>
                <c:pt idx="2318">
                  <c:v>43.18</c:v>
                </c:pt>
                <c:pt idx="2319">
                  <c:v>43.74</c:v>
                </c:pt>
                <c:pt idx="2320">
                  <c:v>43.64</c:v>
                </c:pt>
                <c:pt idx="2321">
                  <c:v>45.45</c:v>
                </c:pt>
                <c:pt idx="2322">
                  <c:v>44.82</c:v>
                </c:pt>
                <c:pt idx="2323">
                  <c:v>43.85</c:v>
                </c:pt>
                <c:pt idx="2324">
                  <c:v>48.61</c:v>
                </c:pt>
                <c:pt idx="2325">
                  <c:v>48.33</c:v>
                </c:pt>
                <c:pt idx="2326">
                  <c:v>47.3</c:v>
                </c:pt>
                <c:pt idx="2327">
                  <c:v>49.02</c:v>
                </c:pt>
                <c:pt idx="2328">
                  <c:v>50.18</c:v>
                </c:pt>
                <c:pt idx="2329">
                  <c:v>49.73</c:v>
                </c:pt>
                <c:pt idx="2330">
                  <c:v>49.65</c:v>
                </c:pt>
                <c:pt idx="2331">
                  <c:v>49.6</c:v>
                </c:pt>
                <c:pt idx="2332">
                  <c:v>50.87</c:v>
                </c:pt>
                <c:pt idx="2333">
                  <c:v>51.41</c:v>
                </c:pt>
                <c:pt idx="2334">
                  <c:v>50.8</c:v>
                </c:pt>
                <c:pt idx="2335">
                  <c:v>51.2</c:v>
                </c:pt>
                <c:pt idx="2336">
                  <c:v>51.08</c:v>
                </c:pt>
                <c:pt idx="2337">
                  <c:v>50.89</c:v>
                </c:pt>
                <c:pt idx="2338">
                  <c:v>54</c:v>
                </c:pt>
                <c:pt idx="2339">
                  <c:v>52.4</c:v>
                </c:pt>
                <c:pt idx="2340">
                  <c:v>53.73</c:v>
                </c:pt>
                <c:pt idx="2341">
                  <c:v>54.68</c:v>
                </c:pt>
                <c:pt idx="2342">
                  <c:v>53.04</c:v>
                </c:pt>
                <c:pt idx="2343">
                  <c:v>54.27</c:v>
                </c:pt>
                <c:pt idx="2344">
                  <c:v>51.48</c:v>
                </c:pt>
                <c:pt idx="2345">
                  <c:v>51.72</c:v>
                </c:pt>
                <c:pt idx="2346">
                  <c:v>51.4</c:v>
                </c:pt>
                <c:pt idx="2347">
                  <c:v>52.08</c:v>
                </c:pt>
                <c:pt idx="2348">
                  <c:v>52.78</c:v>
                </c:pt>
                <c:pt idx="2349">
                  <c:v>55.2</c:v>
                </c:pt>
                <c:pt idx="2350">
                  <c:v>55.54</c:v>
                </c:pt>
                <c:pt idx="2351">
                  <c:v>58.8</c:v>
                </c:pt>
                <c:pt idx="2352">
                  <c:v>61.25</c:v>
                </c:pt>
                <c:pt idx="2353">
                  <c:v>59.48</c:v>
                </c:pt>
                <c:pt idx="2354">
                  <c:v>61.02</c:v>
                </c:pt>
                <c:pt idx="2355">
                  <c:v>58.95</c:v>
                </c:pt>
                <c:pt idx="2356">
                  <c:v>59.55</c:v>
                </c:pt>
                <c:pt idx="2357">
                  <c:v>58.71</c:v>
                </c:pt>
                <c:pt idx="2358">
                  <c:v>59.2</c:v>
                </c:pt>
                <c:pt idx="2359">
                  <c:v>58.01</c:v>
                </c:pt>
                <c:pt idx="2360">
                  <c:v>57.58</c:v>
                </c:pt>
                <c:pt idx="2361">
                  <c:v>58.4</c:v>
                </c:pt>
                <c:pt idx="2362">
                  <c:v>59.05</c:v>
                </c:pt>
                <c:pt idx="2363">
                  <c:v>56.65</c:v>
                </c:pt>
                <c:pt idx="2364">
                  <c:v>54.53</c:v>
                </c:pt>
                <c:pt idx="2365">
                  <c:v>55.63</c:v>
                </c:pt>
                <c:pt idx="2366">
                  <c:v>54.84</c:v>
                </c:pt>
                <c:pt idx="2367">
                  <c:v>55.72</c:v>
                </c:pt>
                <c:pt idx="2368">
                  <c:v>56.24</c:v>
                </c:pt>
                <c:pt idx="2369">
                  <c:v>56.69</c:v>
                </c:pt>
                <c:pt idx="2370">
                  <c:v>56.65</c:v>
                </c:pt>
                <c:pt idx="2371">
                  <c:v>55.54</c:v>
                </c:pt>
                <c:pt idx="2372">
                  <c:v>54.95</c:v>
                </c:pt>
                <c:pt idx="2373">
                  <c:v>54.11</c:v>
                </c:pt>
                <c:pt idx="2374">
                  <c:v>53.54</c:v>
                </c:pt>
                <c:pt idx="2375">
                  <c:v>54.05</c:v>
                </c:pt>
                <c:pt idx="2376">
                  <c:v>52.79</c:v>
                </c:pt>
                <c:pt idx="2377">
                  <c:v>51.54</c:v>
                </c:pt>
                <c:pt idx="2378">
                  <c:v>52.54</c:v>
                </c:pt>
                <c:pt idx="2379">
                  <c:v>53.01</c:v>
                </c:pt>
                <c:pt idx="2380">
                  <c:v>53.37</c:v>
                </c:pt>
                <c:pt idx="2381">
                  <c:v>54.33</c:v>
                </c:pt>
                <c:pt idx="2382">
                  <c:v>52.69</c:v>
                </c:pt>
                <c:pt idx="2383">
                  <c:v>53.07</c:v>
                </c:pt>
                <c:pt idx="2384">
                  <c:v>53.86</c:v>
                </c:pt>
                <c:pt idx="2385">
                  <c:v>53.38</c:v>
                </c:pt>
                <c:pt idx="2386">
                  <c:v>53</c:v>
                </c:pt>
                <c:pt idx="2387">
                  <c:v>53.21</c:v>
                </c:pt>
                <c:pt idx="2388">
                  <c:v>51.7</c:v>
                </c:pt>
                <c:pt idx="2389">
                  <c:v>51.47</c:v>
                </c:pt>
                <c:pt idx="2390">
                  <c:v>50.6</c:v>
                </c:pt>
                <c:pt idx="2391">
                  <c:v>50.78</c:v>
                </c:pt>
                <c:pt idx="2392">
                  <c:v>49.8</c:v>
                </c:pt>
                <c:pt idx="2393">
                  <c:v>49.79</c:v>
                </c:pt>
                <c:pt idx="2394">
                  <c:v>49.68</c:v>
                </c:pt>
                <c:pt idx="2395">
                  <c:v>48.9</c:v>
                </c:pt>
                <c:pt idx="2396">
                  <c:v>48.53</c:v>
                </c:pt>
                <c:pt idx="2397">
                  <c:v>47.53</c:v>
                </c:pt>
                <c:pt idx="2398">
                  <c:v>46.87</c:v>
                </c:pt>
                <c:pt idx="2399">
                  <c:v>45.96</c:v>
                </c:pt>
                <c:pt idx="2400">
                  <c:v>47.72</c:v>
                </c:pt>
                <c:pt idx="2401">
                  <c:v>46.94</c:v>
                </c:pt>
                <c:pt idx="2402">
                  <c:v>45.75</c:v>
                </c:pt>
                <c:pt idx="2403">
                  <c:v>47.7</c:v>
                </c:pt>
                <c:pt idx="2404">
                  <c:v>47.83</c:v>
                </c:pt>
                <c:pt idx="2405">
                  <c:v>48.65</c:v>
                </c:pt>
                <c:pt idx="2406">
                  <c:v>47.98</c:v>
                </c:pt>
                <c:pt idx="2407">
                  <c:v>47.44</c:v>
                </c:pt>
                <c:pt idx="2408">
                  <c:v>48.75</c:v>
                </c:pt>
                <c:pt idx="2409">
                  <c:v>49.2</c:v>
                </c:pt>
                <c:pt idx="2410">
                  <c:v>50.27</c:v>
                </c:pt>
                <c:pt idx="2411">
                  <c:v>52.25</c:v>
                </c:pt>
                <c:pt idx="2412">
                  <c:v>52.21</c:v>
                </c:pt>
                <c:pt idx="2413">
                  <c:v>52.92</c:v>
                </c:pt>
                <c:pt idx="2414">
                  <c:v>54.24</c:v>
                </c:pt>
                <c:pt idx="2415">
                  <c:v>54.51</c:v>
                </c:pt>
                <c:pt idx="2416">
                  <c:v>54.19</c:v>
                </c:pt>
                <c:pt idx="2417">
                  <c:v>53.04</c:v>
                </c:pt>
                <c:pt idx="2418">
                  <c:v>52.19</c:v>
                </c:pt>
                <c:pt idx="2419">
                  <c:v>52.59</c:v>
                </c:pt>
                <c:pt idx="2420">
                  <c:v>52.78</c:v>
                </c:pt>
                <c:pt idx="2421">
                  <c:v>53.28</c:v>
                </c:pt>
                <c:pt idx="2422">
                  <c:v>52.74</c:v>
                </c:pt>
                <c:pt idx="2423">
                  <c:v>52.44</c:v>
                </c:pt>
                <c:pt idx="2424">
                  <c:v>51.77</c:v>
                </c:pt>
                <c:pt idx="2425">
                  <c:v>51.57</c:v>
                </c:pt>
                <c:pt idx="2426">
                  <c:v>50.94</c:v>
                </c:pt>
                <c:pt idx="2427">
                  <c:v>51.24</c:v>
                </c:pt>
                <c:pt idx="2428">
                  <c:v>52.87</c:v>
                </c:pt>
                <c:pt idx="2429">
                  <c:v>55.16</c:v>
                </c:pt>
                <c:pt idx="2430">
                  <c:v>55.17</c:v>
                </c:pt>
                <c:pt idx="2431">
                  <c:v>53.93</c:v>
                </c:pt>
                <c:pt idx="2432">
                  <c:v>53.11</c:v>
                </c:pt>
                <c:pt idx="2433">
                  <c:v>53.1</c:v>
                </c:pt>
                <c:pt idx="2434">
                  <c:v>53.12</c:v>
                </c:pt>
                <c:pt idx="2435">
                  <c:v>51.84</c:v>
                </c:pt>
                <c:pt idx="2436">
                  <c:v>50.18</c:v>
                </c:pt>
                <c:pt idx="2437">
                  <c:v>49.75</c:v>
                </c:pt>
                <c:pt idx="2438">
                  <c:v>49.11</c:v>
                </c:pt>
                <c:pt idx="2439">
                  <c:v>48.13</c:v>
                </c:pt>
                <c:pt idx="2440">
                  <c:v>48.95</c:v>
                </c:pt>
                <c:pt idx="2441">
                  <c:v>49.03</c:v>
                </c:pt>
                <c:pt idx="2442">
                  <c:v>49.74</c:v>
                </c:pt>
                <c:pt idx="2443">
                  <c:v>50.51</c:v>
                </c:pt>
                <c:pt idx="2444">
                  <c:v>49.07</c:v>
                </c:pt>
                <c:pt idx="2445">
                  <c:v>48.34</c:v>
                </c:pt>
                <c:pt idx="2446">
                  <c:v>49.29</c:v>
                </c:pt>
                <c:pt idx="2447">
                  <c:v>49.66</c:v>
                </c:pt>
                <c:pt idx="2448">
                  <c:v>48.45</c:v>
                </c:pt>
                <c:pt idx="2449">
                  <c:v>49.04</c:v>
                </c:pt>
                <c:pt idx="2450">
                  <c:v>48.64</c:v>
                </c:pt>
                <c:pt idx="2451">
                  <c:v>49.49</c:v>
                </c:pt>
                <c:pt idx="2452">
                  <c:v>49.45</c:v>
                </c:pt>
                <c:pt idx="2453">
                  <c:v>50.39</c:v>
                </c:pt>
                <c:pt idx="2454">
                  <c:v>49.92</c:v>
                </c:pt>
                <c:pt idx="2455">
                  <c:v>50.67</c:v>
                </c:pt>
                <c:pt idx="2456">
                  <c:v>51.34</c:v>
                </c:pt>
                <c:pt idx="2457">
                  <c:v>50.4</c:v>
                </c:pt>
                <c:pt idx="2458">
                  <c:v>50.65</c:v>
                </c:pt>
                <c:pt idx="2459">
                  <c:v>52.47</c:v>
                </c:pt>
                <c:pt idx="2460">
                  <c:v>52.88</c:v>
                </c:pt>
                <c:pt idx="2461">
                  <c:v>53.41</c:v>
                </c:pt>
                <c:pt idx="2462">
                  <c:v>53.71</c:v>
                </c:pt>
                <c:pt idx="2463">
                  <c:v>53.99</c:v>
                </c:pt>
                <c:pt idx="2464">
                  <c:v>53.91</c:v>
                </c:pt>
                <c:pt idx="2465">
                  <c:v>53.04</c:v>
                </c:pt>
                <c:pt idx="2466">
                  <c:v>52.37</c:v>
                </c:pt>
                <c:pt idx="2467">
                  <c:v>52.68</c:v>
                </c:pt>
                <c:pt idx="2468">
                  <c:v>53.2</c:v>
                </c:pt>
                <c:pt idx="2469">
                  <c:v>53.26</c:v>
                </c:pt>
                <c:pt idx="2470">
                  <c:v>53.96</c:v>
                </c:pt>
                <c:pt idx="2471">
                  <c:v>53.47</c:v>
                </c:pt>
                <c:pt idx="2472">
                  <c:v>51.78</c:v>
                </c:pt>
                <c:pt idx="2473">
                  <c:v>49.97</c:v>
                </c:pt>
                <c:pt idx="2474">
                  <c:v>47.91</c:v>
                </c:pt>
                <c:pt idx="2475">
                  <c:v>47.92</c:v>
                </c:pt>
                <c:pt idx="2476">
                  <c:v>48.51</c:v>
                </c:pt>
                <c:pt idx="2477">
                  <c:v>47.48</c:v>
                </c:pt>
                <c:pt idx="2478">
                  <c:v>46.53</c:v>
                </c:pt>
                <c:pt idx="2479">
                  <c:v>48.11</c:v>
                </c:pt>
                <c:pt idx="2480">
                  <c:v>49.07</c:v>
                </c:pt>
                <c:pt idx="2481">
                  <c:v>50.09</c:v>
                </c:pt>
                <c:pt idx="2482">
                  <c:v>51.59</c:v>
                </c:pt>
                <c:pt idx="2483">
                  <c:v>51.88</c:v>
                </c:pt>
                <c:pt idx="2484">
                  <c:v>50.66</c:v>
                </c:pt>
                <c:pt idx="2485">
                  <c:v>50.94</c:v>
                </c:pt>
                <c:pt idx="2486">
                  <c:v>52.43</c:v>
                </c:pt>
                <c:pt idx="2487">
                  <c:v>52.31</c:v>
                </c:pt>
                <c:pt idx="2488">
                  <c:v>51.64</c:v>
                </c:pt>
                <c:pt idx="2489">
                  <c:v>52.75</c:v>
                </c:pt>
                <c:pt idx="2490">
                  <c:v>53.42</c:v>
                </c:pt>
                <c:pt idx="2491">
                  <c:v>53.17</c:v>
                </c:pt>
                <c:pt idx="2492">
                  <c:v>52.89</c:v>
                </c:pt>
                <c:pt idx="2493">
                  <c:v>52.04</c:v>
                </c:pt>
                <c:pt idx="2494">
                  <c:v>51.79</c:v>
                </c:pt>
                <c:pt idx="2495">
                  <c:v>51.39</c:v>
                </c:pt>
                <c:pt idx="2496">
                  <c:v>51.75</c:v>
                </c:pt>
                <c:pt idx="2497">
                  <c:v>50.75</c:v>
                </c:pt>
                <c:pt idx="2498">
                  <c:v>51.37</c:v>
                </c:pt>
                <c:pt idx="2499">
                  <c:v>50.82</c:v>
                </c:pt>
                <c:pt idx="2500">
                  <c:v>51.12</c:v>
                </c:pt>
                <c:pt idx="2501">
                  <c:v>51.23</c:v>
                </c:pt>
                <c:pt idx="2502">
                  <c:v>51.77</c:v>
                </c:pt>
                <c:pt idx="2503">
                  <c:v>52.3</c:v>
                </c:pt>
                <c:pt idx="2504">
                  <c:v>51.95</c:v>
                </c:pt>
                <c:pt idx="2505">
                  <c:v>50.72</c:v>
                </c:pt>
                <c:pt idx="2506">
                  <c:v>50.51</c:v>
                </c:pt>
                <c:pt idx="2507">
                  <c:v>50.61</c:v>
                </c:pt>
                <c:pt idx="2508">
                  <c:v>49.69</c:v>
                </c:pt>
                <c:pt idx="2509">
                  <c:v>49.86</c:v>
                </c:pt>
                <c:pt idx="2510">
                  <c:v>49.86</c:v>
                </c:pt>
                <c:pt idx="2511">
                  <c:v>49.27</c:v>
                </c:pt>
                <c:pt idx="2512">
                  <c:v>49.57</c:v>
                </c:pt>
                <c:pt idx="2513">
                  <c:v>49.78</c:v>
                </c:pt>
                <c:pt idx="2514">
                  <c:v>49.95</c:v>
                </c:pt>
                <c:pt idx="2515">
                  <c:v>48.29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78-5343-99B8-8D9406D76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09719359"/>
        <c:axId val="708953679"/>
      </c:lineChart>
      <c:catAx>
        <c:axId val="709719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953679"/>
        <c:crosses val="autoZero"/>
        <c:auto val="1"/>
        <c:lblAlgn val="ctr"/>
        <c:lblOffset val="100"/>
        <c:noMultiLvlLbl val="0"/>
      </c:catAx>
      <c:valAx>
        <c:axId val="708953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719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'S&amp;P 500'!$U$1</c:f>
              <c:strCache>
                <c:ptCount val="1"/>
                <c:pt idx="0">
                  <c:v>R(t)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'S&amp;P 500'!$T$2:$T$2355</c:f>
              <c:numCache>
                <c:formatCode>General</c:formatCode>
                <c:ptCount val="2354"/>
                <c:pt idx="0">
                  <c:v>-3.10304950979014E-2</c:v>
                </c:pt>
                <c:pt idx="1">
                  <c:v>-2.9162576486703E-2</c:v>
                </c:pt>
                <c:pt idx="2">
                  <c:v>-2.80214429274376E-2</c:v>
                </c:pt>
                <c:pt idx="3">
                  <c:v>-2.7187622909424801E-2</c:v>
                </c:pt>
                <c:pt idx="4">
                  <c:v>-2.65259503617108E-2</c:v>
                </c:pt>
                <c:pt idx="5">
                  <c:v>-2.5975052905793598E-2</c:v>
                </c:pt>
                <c:pt idx="6">
                  <c:v>-2.5501695929524601E-2</c:v>
                </c:pt>
                <c:pt idx="7">
                  <c:v>-2.5085790922981799E-2</c:v>
                </c:pt>
                <c:pt idx="8">
                  <c:v>-2.47142394518731E-2</c:v>
                </c:pt>
                <c:pt idx="9">
                  <c:v>-2.4378012193862299E-2</c:v>
                </c:pt>
                <c:pt idx="10">
                  <c:v>-2.4070613475960699E-2</c:v>
                </c:pt>
                <c:pt idx="11">
                  <c:v>-2.37872096335708E-2</c:v>
                </c:pt>
                <c:pt idx="12">
                  <c:v>-2.3524103591606799E-2</c:v>
                </c:pt>
                <c:pt idx="13">
                  <c:v>-2.3278402480860199E-2</c:v>
                </c:pt>
                <c:pt idx="14">
                  <c:v>-2.3047798849420899E-2</c:v>
                </c:pt>
                <c:pt idx="15">
                  <c:v>-2.2830421772413598E-2</c:v>
                </c:pt>
                <c:pt idx="16">
                  <c:v>-2.2624732618741698E-2</c:v>
                </c:pt>
                <c:pt idx="17">
                  <c:v>-2.2429450278722202E-2</c:v>
                </c:pt>
                <c:pt idx="18">
                  <c:v>-2.2243496374063001E-2</c:v>
                </c:pt>
                <c:pt idx="19">
                  <c:v>-2.2065954353507201E-2</c:v>
                </c:pt>
                <c:pt idx="20">
                  <c:v>-2.18960384457648E-2</c:v>
                </c:pt>
                <c:pt idx="21">
                  <c:v>-2.17330697439574E-2</c:v>
                </c:pt>
                <c:pt idx="22">
                  <c:v>-2.1576457537753901E-2</c:v>
                </c:pt>
                <c:pt idx="23">
                  <c:v>-2.1425684566349301E-2</c:v>
                </c:pt>
                <c:pt idx="24">
                  <c:v>-2.1280295241620499E-2</c:v>
                </c:pt>
                <c:pt idx="25">
                  <c:v>-2.1139886149697602E-2</c:v>
                </c:pt>
                <c:pt idx="26">
                  <c:v>-2.1004098320433099E-2</c:v>
                </c:pt>
                <c:pt idx="27">
                  <c:v>-2.08726108831199E-2</c:v>
                </c:pt>
                <c:pt idx="28">
                  <c:v>-2.0745135819750501E-2</c:v>
                </c:pt>
                <c:pt idx="29">
                  <c:v>-2.0621413595025301E-2</c:v>
                </c:pt>
                <c:pt idx="30">
                  <c:v>-2.0501209492540098E-2</c:v>
                </c:pt>
                <c:pt idx="31">
                  <c:v>-2.0384310524153602E-2</c:v>
                </c:pt>
                <c:pt idx="32">
                  <c:v>-2.0270522807915799E-2</c:v>
                </c:pt>
                <c:pt idx="33">
                  <c:v>-2.01596693315996E-2</c:v>
                </c:pt>
                <c:pt idx="34">
                  <c:v>-2.0051588035553101E-2</c:v>
                </c:pt>
                <c:pt idx="35">
                  <c:v>-1.9946130161534899E-2</c:v>
                </c:pt>
                <c:pt idx="36">
                  <c:v>-1.98431588243266E-2</c:v>
                </c:pt>
                <c:pt idx="37">
                  <c:v>-1.97425477709035E-2</c:v>
                </c:pt>
                <c:pt idx="38">
                  <c:v>-1.9644180298286799E-2</c:v>
                </c:pt>
                <c:pt idx="39">
                  <c:v>-1.95479483062646E-2</c:v>
                </c:pt>
                <c:pt idx="40">
                  <c:v>-1.94537514652472E-2</c:v>
                </c:pt>
                <c:pt idx="41">
                  <c:v>-1.9361496482815301E-2</c:v>
                </c:pt>
                <c:pt idx="42">
                  <c:v>-1.92710964552005E-2</c:v>
                </c:pt>
                <c:pt idx="43">
                  <c:v>-1.9182470292130899E-2</c:v>
                </c:pt>
                <c:pt idx="44">
                  <c:v>-1.9095542205273399E-2</c:v>
                </c:pt>
                <c:pt idx="45">
                  <c:v>-1.9010241251991699E-2</c:v>
                </c:pt>
                <c:pt idx="46">
                  <c:v>-1.8926500927376001E-2</c:v>
                </c:pt>
                <c:pt idx="47">
                  <c:v>-1.88442587985218E-2</c:v>
                </c:pt>
                <c:pt idx="48">
                  <c:v>-1.8763456175900799E-2</c:v>
                </c:pt>
                <c:pt idx="49">
                  <c:v>-1.8684037817385001E-2</c:v>
                </c:pt>
                <c:pt idx="50">
                  <c:v>-1.8605951661095198E-2</c:v>
                </c:pt>
                <c:pt idx="51">
                  <c:v>-1.8529148583759501E-2</c:v>
                </c:pt>
                <c:pt idx="52">
                  <c:v>-1.8453582181704498E-2</c:v>
                </c:pt>
                <c:pt idx="53">
                  <c:v>-1.8379208571975902E-2</c:v>
                </c:pt>
                <c:pt idx="54">
                  <c:v>-1.8305986211398902E-2</c:v>
                </c:pt>
                <c:pt idx="55">
                  <c:v>-1.8233875731668198E-2</c:v>
                </c:pt>
                <c:pt idx="56">
                  <c:v>-1.8162839788785402E-2</c:v>
                </c:pt>
                <c:pt idx="57">
                  <c:v>-1.80928429253688E-2</c:v>
                </c:pt>
                <c:pt idx="58">
                  <c:v>-1.8023851444531301E-2</c:v>
                </c:pt>
                <c:pt idx="59">
                  <c:v>-1.7955833294177301E-2</c:v>
                </c:pt>
                <c:pt idx="60">
                  <c:v>-1.7888757960698699E-2</c:v>
                </c:pt>
                <c:pt idx="61">
                  <c:v>-1.7822596371165299E-2</c:v>
                </c:pt>
                <c:pt idx="62">
                  <c:v>-1.7757320803205801E-2</c:v>
                </c:pt>
                <c:pt idx="63">
                  <c:v>-1.7692904801861701E-2</c:v>
                </c:pt>
                <c:pt idx="64">
                  <c:v>-1.76293231027769E-2</c:v>
                </c:pt>
                <c:pt idx="65">
                  <c:v>-1.7566551561146702E-2</c:v>
                </c:pt>
                <c:pt idx="66">
                  <c:v>-1.7504567085918101E-2</c:v>
                </c:pt>
                <c:pt idx="67">
                  <c:v>-1.74433475787776E-2</c:v>
                </c:pt>
                <c:pt idx="68">
                  <c:v>-1.7382871877515398E-2</c:v>
                </c:pt>
                <c:pt idx="69">
                  <c:v>-1.7323119703391999E-2</c:v>
                </c:pt>
                <c:pt idx="70">
                  <c:v>-1.72640716121721E-2</c:v>
                </c:pt>
                <c:pt idx="71">
                  <c:v>-1.7205708948522299E-2</c:v>
                </c:pt>
                <c:pt idx="72">
                  <c:v>-1.7148013803498001E-2</c:v>
                </c:pt>
                <c:pt idx="73">
                  <c:v>-1.7090968974871199E-2</c:v>
                </c:pt>
                <c:pt idx="74">
                  <c:v>-1.7034557930072899E-2</c:v>
                </c:pt>
                <c:pt idx="75">
                  <c:v>-1.69787647715464E-2</c:v>
                </c:pt>
                <c:pt idx="76">
                  <c:v>-1.6923574204324401E-2</c:v>
                </c:pt>
                <c:pt idx="77">
                  <c:v>-1.6868971505660201E-2</c:v>
                </c:pt>
                <c:pt idx="78">
                  <c:v>-1.6814942496558499E-2</c:v>
                </c:pt>
                <c:pt idx="79">
                  <c:v>-1.6761473515064199E-2</c:v>
                </c:pt>
                <c:pt idx="80">
                  <c:v>-1.6708551391180999E-2</c:v>
                </c:pt>
                <c:pt idx="81">
                  <c:v>-1.66561634232998E-2</c:v>
                </c:pt>
                <c:pt idx="82">
                  <c:v>-1.6604297356030799E-2</c:v>
                </c:pt>
                <c:pt idx="83">
                  <c:v>-1.6552941359337801E-2</c:v>
                </c:pt>
                <c:pt idx="84">
                  <c:v>-1.65020840088854E-2</c:v>
                </c:pt>
                <c:pt idx="85">
                  <c:v>-1.6451714267514302E-2</c:v>
                </c:pt>
                <c:pt idx="86">
                  <c:v>-1.6401821467767301E-2</c:v>
                </c:pt>
                <c:pt idx="87">
                  <c:v>-1.6352395295396002E-2</c:v>
                </c:pt>
                <c:pt idx="88">
                  <c:v>-1.6303425773782299E-2</c:v>
                </c:pt>
                <c:pt idx="89">
                  <c:v>-1.6254903249213099E-2</c:v>
                </c:pt>
                <c:pt idx="90">
                  <c:v>-1.6206818376954899E-2</c:v>
                </c:pt>
                <c:pt idx="91">
                  <c:v>-1.61591621080742E-2</c:v>
                </c:pt>
                <c:pt idx="92">
                  <c:v>-1.6111925676957701E-2</c:v>
                </c:pt>
                <c:pt idx="93">
                  <c:v>-1.6065100589486899E-2</c:v>
                </c:pt>
                <c:pt idx="94">
                  <c:v>-1.6018678611827299E-2</c:v>
                </c:pt>
                <c:pt idx="95">
                  <c:v>-1.5972651759793201E-2</c:v>
                </c:pt>
                <c:pt idx="96">
                  <c:v>-1.5927012288753199E-2</c:v>
                </c:pt>
                <c:pt idx="97">
                  <c:v>-1.5881752684044102E-2</c:v>
                </c:pt>
                <c:pt idx="98">
                  <c:v>-1.5836865651861699E-2</c:v>
                </c:pt>
                <c:pt idx="99">
                  <c:v>-1.5792344110601101E-2</c:v>
                </c:pt>
                <c:pt idx="100">
                  <c:v>-1.5748181182619399E-2</c:v>
                </c:pt>
                <c:pt idx="101">
                  <c:v>-1.5704370186397101E-2</c:v>
                </c:pt>
                <c:pt idx="102">
                  <c:v>-1.56609046290739E-2</c:v>
                </c:pt>
                <c:pt idx="103">
                  <c:v>-1.5617778199338401E-2</c:v>
                </c:pt>
                <c:pt idx="104">
                  <c:v>-1.55749847606524E-2</c:v>
                </c:pt>
                <c:pt idx="105">
                  <c:v>-1.55325183447888E-2</c:v>
                </c:pt>
                <c:pt idx="106">
                  <c:v>-1.54903731456683E-2</c:v>
                </c:pt>
                <c:pt idx="107">
                  <c:v>-1.54485435134766E-2</c:v>
                </c:pt>
                <c:pt idx="108">
                  <c:v>-1.54070239490479E-2</c:v>
                </c:pt>
                <c:pt idx="109">
                  <c:v>-1.53658090984995E-2</c:v>
                </c:pt>
                <c:pt idx="110">
                  <c:v>-1.53248937481052E-2</c:v>
                </c:pt>
                <c:pt idx="111">
                  <c:v>-1.52842728193934E-2</c:v>
                </c:pt>
                <c:pt idx="112">
                  <c:v>-1.5243941364459499E-2</c:v>
                </c:pt>
                <c:pt idx="113">
                  <c:v>-1.5203894561480399E-2</c:v>
                </c:pt>
                <c:pt idx="114">
                  <c:v>-1.5164127710421201E-2</c:v>
                </c:pt>
                <c:pt idx="115">
                  <c:v>-1.5124636228924401E-2</c:v>
                </c:pt>
                <c:pt idx="116">
                  <c:v>-1.5085415648371899E-2</c:v>
                </c:pt>
                <c:pt idx="117">
                  <c:v>-1.5046461610111E-2</c:v>
                </c:pt>
                <c:pt idx="118">
                  <c:v>-1.5007769861837401E-2</c:v>
                </c:pt>
                <c:pt idx="119">
                  <c:v>-1.49693362541255E-2</c:v>
                </c:pt>
                <c:pt idx="120">
                  <c:v>-1.49311567371011E-2</c:v>
                </c:pt>
                <c:pt idx="121">
                  <c:v>-1.48932273572471E-2</c:v>
                </c:pt>
                <c:pt idx="122">
                  <c:v>-1.4855544254337801E-2</c:v>
                </c:pt>
                <c:pt idx="123">
                  <c:v>-1.48181036584949E-2</c:v>
                </c:pt>
                <c:pt idx="124">
                  <c:v>-1.4780901887359E-2</c:v>
                </c:pt>
                <c:pt idx="125">
                  <c:v>-1.47439353433719E-2</c:v>
                </c:pt>
                <c:pt idx="126">
                  <c:v>-1.4707200511164101E-2</c:v>
                </c:pt>
                <c:pt idx="127">
                  <c:v>-1.46706939550425E-2</c:v>
                </c:pt>
                <c:pt idx="128">
                  <c:v>-1.46344123165745E-2</c:v>
                </c:pt>
                <c:pt idx="129">
                  <c:v>-1.45983523122632E-2</c:v>
                </c:pt>
                <c:pt idx="130">
                  <c:v>-1.45625107313095E-2</c:v>
                </c:pt>
                <c:pt idx="131">
                  <c:v>-1.45268844334584E-2</c:v>
                </c:pt>
                <c:pt idx="132">
                  <c:v>-1.44914703469244E-2</c:v>
                </c:pt>
                <c:pt idx="133">
                  <c:v>-1.4456265466393401E-2</c:v>
                </c:pt>
                <c:pt idx="134">
                  <c:v>-1.44212668510967E-2</c:v>
                </c:pt>
                <c:pt idx="135">
                  <c:v>-1.43864716229562E-2</c:v>
                </c:pt>
                <c:pt idx="136">
                  <c:v>-1.4351876964793999E-2</c:v>
                </c:pt>
                <c:pt idx="137">
                  <c:v>-1.4317480118607799E-2</c:v>
                </c:pt>
                <c:pt idx="138">
                  <c:v>-1.42832783839062E-2</c:v>
                </c:pt>
                <c:pt idx="139">
                  <c:v>-1.4249269116102799E-2</c:v>
                </c:pt>
                <c:pt idx="140">
                  <c:v>-1.4215449724966101E-2</c:v>
                </c:pt>
                <c:pt idx="141">
                  <c:v>-1.41818176731236E-2</c:v>
                </c:pt>
                <c:pt idx="142">
                  <c:v>-1.41483704746166E-2</c:v>
                </c:pt>
                <c:pt idx="143">
                  <c:v>-1.41151056935051E-2</c:v>
                </c:pt>
                <c:pt idx="144">
                  <c:v>-1.40820209425192E-2</c:v>
                </c:pt>
                <c:pt idx="145">
                  <c:v>-1.4049113881756701E-2</c:v>
                </c:pt>
                <c:pt idx="146">
                  <c:v>-1.40163822174237E-2</c:v>
                </c:pt>
                <c:pt idx="147">
                  <c:v>-1.3983823700617E-2</c:v>
                </c:pt>
                <c:pt idx="148">
                  <c:v>-1.39514361261475E-2</c:v>
                </c:pt>
                <c:pt idx="149">
                  <c:v>-1.3919217331400901E-2</c:v>
                </c:pt>
                <c:pt idx="150">
                  <c:v>-1.3887165195236299E-2</c:v>
                </c:pt>
                <c:pt idx="151">
                  <c:v>-1.38552776369205E-2</c:v>
                </c:pt>
                <c:pt idx="152">
                  <c:v>-1.3823552615095901E-2</c:v>
                </c:pt>
                <c:pt idx="153">
                  <c:v>-1.37919881267818E-2</c:v>
                </c:pt>
                <c:pt idx="154">
                  <c:v>-1.37605822064073E-2</c:v>
                </c:pt>
                <c:pt idx="155">
                  <c:v>-1.37293329248747E-2</c:v>
                </c:pt>
                <c:pt idx="156">
                  <c:v>-1.36982383886518E-2</c:v>
                </c:pt>
                <c:pt idx="157">
                  <c:v>-1.3667296738893201E-2</c:v>
                </c:pt>
                <c:pt idx="158">
                  <c:v>-1.3636506150587899E-2</c:v>
                </c:pt>
                <c:pt idx="159">
                  <c:v>-1.36058648317338E-2</c:v>
                </c:pt>
                <c:pt idx="160">
                  <c:v>-1.3575371022536699E-2</c:v>
                </c:pt>
                <c:pt idx="161">
                  <c:v>-1.35450229946345E-2</c:v>
                </c:pt>
                <c:pt idx="162">
                  <c:v>-1.35148190503436E-2</c:v>
                </c:pt>
                <c:pt idx="163">
                  <c:v>-1.3484757521929E-2</c:v>
                </c:pt>
                <c:pt idx="164">
                  <c:v>-1.34548367708953E-2</c:v>
                </c:pt>
                <c:pt idx="165">
                  <c:v>-1.34250551872994E-2</c:v>
                </c:pt>
                <c:pt idx="166">
                  <c:v>-1.33954111890826E-2</c:v>
                </c:pt>
                <c:pt idx="167">
                  <c:v>-1.3365903221422899E-2</c:v>
                </c:pt>
                <c:pt idx="168">
                  <c:v>-1.3336529756105799E-2</c:v>
                </c:pt>
                <c:pt idx="169">
                  <c:v>-1.3307289290913399E-2</c:v>
                </c:pt>
                <c:pt idx="170">
                  <c:v>-1.3278180349031001E-2</c:v>
                </c:pt>
                <c:pt idx="171">
                  <c:v>-1.32492014784705E-2</c:v>
                </c:pt>
                <c:pt idx="172">
                  <c:v>-1.32203512515105E-2</c:v>
                </c:pt>
                <c:pt idx="173">
                  <c:v>-1.31916282641519E-2</c:v>
                </c:pt>
                <c:pt idx="174">
                  <c:v>-1.31630311355889E-2</c:v>
                </c:pt>
                <c:pt idx="175">
                  <c:v>-1.31345585076945E-2</c:v>
                </c:pt>
                <c:pt idx="176">
                  <c:v>-1.3106209044521E-2</c:v>
                </c:pt>
                <c:pt idx="177">
                  <c:v>-1.3077981431813299E-2</c:v>
                </c:pt>
                <c:pt idx="178">
                  <c:v>-1.3049874376536401E-2</c:v>
                </c:pt>
                <c:pt idx="179">
                  <c:v>-1.3021886606414901E-2</c:v>
                </c:pt>
                <c:pt idx="180">
                  <c:v>-1.29940168694864E-2</c:v>
                </c:pt>
                <c:pt idx="181">
                  <c:v>-1.29662639336648E-2</c:v>
                </c:pt>
                <c:pt idx="182">
                  <c:v>-1.29386265863179E-2</c:v>
                </c:pt>
                <c:pt idx="183">
                  <c:v>-1.2911103633853701E-2</c:v>
                </c:pt>
                <c:pt idx="184">
                  <c:v>-1.2883693901319999E-2</c:v>
                </c:pt>
                <c:pt idx="185">
                  <c:v>-1.28563962320127E-2</c:v>
                </c:pt>
                <c:pt idx="186">
                  <c:v>-1.28292094870954E-2</c:v>
                </c:pt>
                <c:pt idx="187">
                  <c:v>-1.2802132545228599E-2</c:v>
                </c:pt>
                <c:pt idx="188">
                  <c:v>-1.2775164302208999E-2</c:v>
                </c:pt>
                <c:pt idx="189">
                  <c:v>-1.27483036706172E-2</c:v>
                </c:pt>
                <c:pt idx="190">
                  <c:v>-1.2721549579475201E-2</c:v>
                </c:pt>
                <c:pt idx="191">
                  <c:v>-1.26949009739126E-2</c:v>
                </c:pt>
                <c:pt idx="192">
                  <c:v>-1.2668356814840701E-2</c:v>
                </c:pt>
                <c:pt idx="193">
                  <c:v>-1.26419160786357E-2</c:v>
                </c:pt>
                <c:pt idx="194">
                  <c:v>-1.26155777568291E-2</c:v>
                </c:pt>
                <c:pt idx="195">
                  <c:v>-1.25893408558065E-2</c:v>
                </c:pt>
                <c:pt idx="196">
                  <c:v>-1.2563204396513299E-2</c:v>
                </c:pt>
                <c:pt idx="197">
                  <c:v>-1.2537167414168099E-2</c:v>
                </c:pt>
                <c:pt idx="198">
                  <c:v>-1.25112289579828E-2</c:v>
                </c:pt>
                <c:pt idx="199">
                  <c:v>-1.2485388090890399E-2</c:v>
                </c:pt>
                <c:pt idx="200">
                  <c:v>-1.2459643889278201E-2</c:v>
                </c:pt>
                <c:pt idx="201">
                  <c:v>-1.2433995442728499E-2</c:v>
                </c:pt>
                <c:pt idx="202">
                  <c:v>-1.24084418537651E-2</c:v>
                </c:pt>
                <c:pt idx="203">
                  <c:v>-1.23829822376058E-2</c:v>
                </c:pt>
                <c:pt idx="204">
                  <c:v>-1.23576157219216E-2</c:v>
                </c:pt>
                <c:pt idx="205">
                  <c:v>-1.2332341446600101E-2</c:v>
                </c:pt>
                <c:pt idx="206">
                  <c:v>-1.2307158563516401E-2</c:v>
                </c:pt>
                <c:pt idx="207">
                  <c:v>-1.22820662363079E-2</c:v>
                </c:pt>
                <c:pt idx="208">
                  <c:v>-1.2257063640155001E-2</c:v>
                </c:pt>
                <c:pt idx="209">
                  <c:v>-1.22321499615671E-2</c:v>
                </c:pt>
                <c:pt idx="210">
                  <c:v>-1.2207324398172899E-2</c:v>
                </c:pt>
                <c:pt idx="211">
                  <c:v>-1.21825861585166E-2</c:v>
                </c:pt>
                <c:pt idx="212">
                  <c:v>-1.2157934461857501E-2</c:v>
                </c:pt>
                <c:pt idx="213">
                  <c:v>-1.2133368537975199E-2</c:v>
                </c:pt>
                <c:pt idx="214">
                  <c:v>-1.2108887626979301E-2</c:v>
                </c:pt>
                <c:pt idx="215">
                  <c:v>-1.2084490979122099E-2</c:v>
                </c:pt>
                <c:pt idx="216">
                  <c:v>-1.2060177854617301E-2</c:v>
                </c:pt>
                <c:pt idx="217">
                  <c:v>-1.20359475234616E-2</c:v>
                </c:pt>
                <c:pt idx="218">
                  <c:v>-1.20117992652606E-2</c:v>
                </c:pt>
                <c:pt idx="219">
                  <c:v>-1.1987732369058601E-2</c:v>
                </c:pt>
                <c:pt idx="220">
                  <c:v>-1.1963746133172399E-2</c:v>
                </c:pt>
                <c:pt idx="221">
                  <c:v>-1.19398398650284E-2</c:v>
                </c:pt>
                <c:pt idx="222">
                  <c:v>-1.1916012881003499E-2</c:v>
                </c:pt>
                <c:pt idx="223">
                  <c:v>-1.18922645062692E-2</c:v>
                </c:pt>
                <c:pt idx="224">
                  <c:v>-1.18685940746397E-2</c:v>
                </c:pt>
                <c:pt idx="225">
                  <c:v>-1.1845000928422699E-2</c:v>
                </c:pt>
                <c:pt idx="226">
                  <c:v>-1.1821484418273499E-2</c:v>
                </c:pt>
                <c:pt idx="227">
                  <c:v>-1.17980439030527E-2</c:v>
                </c:pt>
                <c:pt idx="228">
                  <c:v>-1.1774678749686501E-2</c:v>
                </c:pt>
                <c:pt idx="229">
                  <c:v>-1.17513883330298E-2</c:v>
                </c:pt>
                <c:pt idx="230">
                  <c:v>-1.1728172035732801E-2</c:v>
                </c:pt>
                <c:pt idx="231">
                  <c:v>-1.1705029248110401E-2</c:v>
                </c:pt>
                <c:pt idx="232">
                  <c:v>-1.1681959368013301E-2</c:v>
                </c:pt>
                <c:pt idx="233">
                  <c:v>-1.16589618007031E-2</c:v>
                </c:pt>
                <c:pt idx="234">
                  <c:v>-1.16360359587296E-2</c:v>
                </c:pt>
                <c:pt idx="235">
                  <c:v>-1.1613181261809999E-2</c:v>
                </c:pt>
                <c:pt idx="236">
                  <c:v>-1.1590397136711599E-2</c:v>
                </c:pt>
                <c:pt idx="237">
                  <c:v>-1.15676830171361E-2</c:v>
                </c:pt>
                <c:pt idx="238">
                  <c:v>-1.1545038343606699E-2</c:v>
                </c:pt>
                <c:pt idx="239">
                  <c:v>-1.15224625633577E-2</c:v>
                </c:pt>
                <c:pt idx="240">
                  <c:v>-1.14999551302255E-2</c:v>
                </c:pt>
                <c:pt idx="241">
                  <c:v>-1.1477515504542899E-2</c:v>
                </c:pt>
                <c:pt idx="242">
                  <c:v>-1.1455143153034499E-2</c:v>
                </c:pt>
                <c:pt idx="243">
                  <c:v>-1.1432837548715101E-2</c:v>
                </c:pt>
                <c:pt idx="244">
                  <c:v>-1.14105981707896E-2</c:v>
                </c:pt>
                <c:pt idx="245">
                  <c:v>-1.1388424504555E-2</c:v>
                </c:pt>
                <c:pt idx="246">
                  <c:v>-1.13663160413041E-2</c:v>
                </c:pt>
                <c:pt idx="247">
                  <c:v>-1.1344272278232001E-2</c:v>
                </c:pt>
                <c:pt idx="248">
                  <c:v>-1.13222927183431E-2</c:v>
                </c:pt>
                <c:pt idx="249">
                  <c:v>-1.13003768703611E-2</c:v>
                </c:pt>
                <c:pt idx="250">
                  <c:v>-1.1278524248640001E-2</c:v>
                </c:pt>
                <c:pt idx="251">
                  <c:v>-1.12567343730775E-2</c:v>
                </c:pt>
                <c:pt idx="252">
                  <c:v>-1.12350067690291E-2</c:v>
                </c:pt>
                <c:pt idx="253">
                  <c:v>-1.1213340967225E-2</c:v>
                </c:pt>
                <c:pt idx="254">
                  <c:v>-1.1191736503687801E-2</c:v>
                </c:pt>
                <c:pt idx="255">
                  <c:v>-1.11701929196519E-2</c:v>
                </c:pt>
                <c:pt idx="256">
                  <c:v>-1.1148709761484899E-2</c:v>
                </c:pt>
                <c:pt idx="257">
                  <c:v>-1.1127286580609699E-2</c:v>
                </c:pt>
                <c:pt idx="258">
                  <c:v>-1.1105922933429E-2</c:v>
                </c:pt>
                <c:pt idx="259">
                  <c:v>-1.10846183812504E-2</c:v>
                </c:pt>
                <c:pt idx="260">
                  <c:v>-1.1063372490213301E-2</c:v>
                </c:pt>
                <c:pt idx="261">
                  <c:v>-1.1042184831217199E-2</c:v>
                </c:pt>
                <c:pt idx="262">
                  <c:v>-1.1021054979851201E-2</c:v>
                </c:pt>
                <c:pt idx="263">
                  <c:v>-1.0999982516325E-2</c:v>
                </c:pt>
                <c:pt idx="264">
                  <c:v>-1.0978967025400599E-2</c:v>
                </c:pt>
                <c:pt idx="265">
                  <c:v>-1.09580080963262E-2</c:v>
                </c:pt>
                <c:pt idx="266">
                  <c:v>-1.09371053227707E-2</c:v>
                </c:pt>
                <c:pt idx="267">
                  <c:v>-1.09162583027592E-2</c:v>
                </c:pt>
                <c:pt idx="268">
                  <c:v>-1.0895466638610201E-2</c:v>
                </c:pt>
                <c:pt idx="269">
                  <c:v>-1.08747299368737E-2</c:v>
                </c:pt>
                <c:pt idx="270">
                  <c:v>-1.08540478082703E-2</c:v>
                </c:pt>
                <c:pt idx="271">
                  <c:v>-1.0833419867631901E-2</c:v>
                </c:pt>
                <c:pt idx="272">
                  <c:v>-1.08128457338427E-2</c:v>
                </c:pt>
                <c:pt idx="273">
                  <c:v>-1.07923250297815E-2</c:v>
                </c:pt>
                <c:pt idx="274">
                  <c:v>-1.07718573822658E-2</c:v>
                </c:pt>
                <c:pt idx="275">
                  <c:v>-1.0751442421995799E-2</c:v>
                </c:pt>
                <c:pt idx="276">
                  <c:v>-1.07310797834999E-2</c:v>
                </c:pt>
                <c:pt idx="277">
                  <c:v>-1.0710769105081199E-2</c:v>
                </c:pt>
                <c:pt idx="278">
                  <c:v>-1.06905100287648E-2</c:v>
                </c:pt>
                <c:pt idx="279">
                  <c:v>-1.0670302200246199E-2</c:v>
                </c:pt>
                <c:pt idx="280">
                  <c:v>-1.0650145268840099E-2</c:v>
                </c:pt>
                <c:pt idx="281">
                  <c:v>-1.06300388874311E-2</c:v>
                </c:pt>
                <c:pt idx="282">
                  <c:v>-1.0609982712424099E-2</c:v>
                </c:pt>
                <c:pt idx="283">
                  <c:v>-1.0589976403695999E-2</c:v>
                </c:pt>
                <c:pt idx="284">
                  <c:v>-1.05700196245488E-2</c:v>
                </c:pt>
                <c:pt idx="285">
                  <c:v>-1.0550112041662601E-2</c:v>
                </c:pt>
                <c:pt idx="286">
                  <c:v>-1.05302533250499E-2</c:v>
                </c:pt>
                <c:pt idx="287">
                  <c:v>-1.05104431480106E-2</c:v>
                </c:pt>
                <c:pt idx="288">
                  <c:v>-1.04906811870878E-2</c:v>
                </c:pt>
                <c:pt idx="289">
                  <c:v>-1.0470967122024199E-2</c:v>
                </c:pt>
                <c:pt idx="290">
                  <c:v>-1.0451300635719399E-2</c:v>
                </c:pt>
                <c:pt idx="291">
                  <c:v>-1.0431681414187601E-2</c:v>
                </c:pt>
                <c:pt idx="292">
                  <c:v>-1.04121091465166E-2</c:v>
                </c:pt>
                <c:pt idx="293">
                  <c:v>-1.0392583524826899E-2</c:v>
                </c:pt>
                <c:pt idx="294">
                  <c:v>-1.03731042442319E-2</c:v>
                </c:pt>
                <c:pt idx="295">
                  <c:v>-1.03536710027981E-2</c:v>
                </c:pt>
                <c:pt idx="296">
                  <c:v>-1.0334283501507099E-2</c:v>
                </c:pt>
                <c:pt idx="297">
                  <c:v>-1.0314941444216999E-2</c:v>
                </c:pt>
                <c:pt idx="298">
                  <c:v>-1.0295644537625199E-2</c:v>
                </c:pt>
                <c:pt idx="299">
                  <c:v>-1.02763924912315E-2</c:v>
                </c:pt>
                <c:pt idx="300">
                  <c:v>-1.0257185017302E-2</c:v>
                </c:pt>
                <c:pt idx="301">
                  <c:v>-1.02380218308334E-2</c:v>
                </c:pt>
                <c:pt idx="302">
                  <c:v>-1.0218902649517801E-2</c:v>
                </c:pt>
                <c:pt idx="303">
                  <c:v>-1.01998271937085E-2</c:v>
                </c:pt>
                <c:pt idx="304">
                  <c:v>-1.01807951863858E-2</c:v>
                </c:pt>
                <c:pt idx="305">
                  <c:v>-1.0161806353123699E-2</c:v>
                </c:pt>
                <c:pt idx="306">
                  <c:v>-1.01428604220572E-2</c:v>
                </c:pt>
                <c:pt idx="307">
                  <c:v>-1.01239571238496E-2</c:v>
                </c:pt>
                <c:pt idx="308">
                  <c:v>-1.0105096191661E-2</c:v>
                </c:pt>
                <c:pt idx="309">
                  <c:v>-1.0086277361116801E-2</c:v>
                </c:pt>
                <c:pt idx="310">
                  <c:v>-1.0067500370276899E-2</c:v>
                </c:pt>
                <c:pt idx="311">
                  <c:v>-1.00487649596053E-2</c:v>
                </c:pt>
                <c:pt idx="312">
                  <c:v>-1.0030070871940499E-2</c:v>
                </c:pt>
                <c:pt idx="313">
                  <c:v>-1.00114178524656E-2</c:v>
                </c:pt>
                <c:pt idx="314">
                  <c:v>-9.9928056486797198E-3</c:v>
                </c:pt>
                <c:pt idx="315">
                  <c:v>-9.9742340103694694E-3</c:v>
                </c:pt>
                <c:pt idx="316">
                  <c:v>-9.9557026895806793E-3</c:v>
                </c:pt>
                <c:pt idx="317">
                  <c:v>-9.9372114405909505E-3</c:v>
                </c:pt>
                <c:pt idx="318">
                  <c:v>-9.9187600198823792E-3</c:v>
                </c:pt>
                <c:pt idx="319">
                  <c:v>-9.9003481861147293E-3</c:v>
                </c:pt>
                <c:pt idx="320">
                  <c:v>-9.8819757000991101E-3</c:v>
                </c:pt>
                <c:pt idx="321">
                  <c:v>-9.8636423247719599E-3</c:v>
                </c:pt>
                <c:pt idx="322">
                  <c:v>-9.8453478251694405E-3</c:v>
                </c:pt>
                <c:pt idx="323">
                  <c:v>-9.8270919684022399E-3</c:v>
                </c:pt>
                <c:pt idx="324">
                  <c:v>-9.8088745236308006E-3</c:v>
                </c:pt>
                <c:pt idx="325">
                  <c:v>-9.7906952620407401E-3</c:v>
                </c:pt>
                <c:pt idx="326">
                  <c:v>-9.7725539568188999E-3</c:v>
                </c:pt>
                <c:pt idx="327">
                  <c:v>-9.7544503831295398E-3</c:v>
                </c:pt>
                <c:pt idx="328">
                  <c:v>-9.7363843180909605E-3</c:v>
                </c:pt>
                <c:pt idx="329">
                  <c:v>-9.7183555407525102E-3</c:v>
                </c:pt>
                <c:pt idx="330">
                  <c:v>-9.7003638320718802E-3</c:v>
                </c:pt>
                <c:pt idx="331">
                  <c:v>-9.6824089748927308E-3</c:v>
                </c:pt>
                <c:pt idx="332">
                  <c:v>-9.6644907539226808E-3</c:v>
                </c:pt>
                <c:pt idx="333">
                  <c:v>-9.6466089557116306E-3</c:v>
                </c:pt>
                <c:pt idx="334">
                  <c:v>-9.6287633686302897E-3</c:v>
                </c:pt>
                <c:pt idx="335">
                  <c:v>-9.6109537828492197E-3</c:v>
                </c:pt>
                <c:pt idx="336">
                  <c:v>-9.5931799903179495E-3</c:v>
                </c:pt>
                <c:pt idx="337">
                  <c:v>-9.5754417847446101E-3</c:v>
                </c:pt>
                <c:pt idx="338">
                  <c:v>-9.5577389615756608E-3</c:v>
                </c:pt>
                <c:pt idx="339">
                  <c:v>-9.5400713179760593E-3</c:v>
                </c:pt>
                <c:pt idx="340">
                  <c:v>-9.5224386528096703E-3</c:v>
                </c:pt>
                <c:pt idx="341">
                  <c:v>-9.5048407666199295E-3</c:v>
                </c:pt>
                <c:pt idx="342">
                  <c:v>-9.4872774616108005E-3</c:v>
                </c:pt>
                <c:pt idx="343">
                  <c:v>-9.4697485416279804E-3</c:v>
                </c:pt>
                <c:pt idx="344">
                  <c:v>-9.4522538121404008E-3</c:v>
                </c:pt>
                <c:pt idx="345">
                  <c:v>-9.4347930802221192E-3</c:v>
                </c:pt>
                <c:pt idx="346">
                  <c:v>-9.4173661545340608E-3</c:v>
                </c:pt>
                <c:pt idx="347">
                  <c:v>-9.3999728453064701E-3</c:v>
                </c:pt>
                <c:pt idx="348">
                  <c:v>-9.3826129643213903E-3</c:v>
                </c:pt>
                <c:pt idx="349">
                  <c:v>-9.3652863248954495E-3</c:v>
                </c:pt>
                <c:pt idx="350">
                  <c:v>-9.3479927418627894E-3</c:v>
                </c:pt>
                <c:pt idx="351">
                  <c:v>-9.3307320315583597E-3</c:v>
                </c:pt>
                <c:pt idx="352">
                  <c:v>-9.3135040118012893E-3</c:v>
                </c:pt>
                <c:pt idx="353">
                  <c:v>-9.2963085018787205E-3</c:v>
                </c:pt>
                <c:pt idx="354">
                  <c:v>-9.2791453225296305E-3</c:v>
                </c:pt>
                <c:pt idx="355">
                  <c:v>-9.2620142959289609E-3</c:v>
                </c:pt>
                <c:pt idx="356">
                  <c:v>-9.2449152456720706E-3</c:v>
                </c:pt>
                <c:pt idx="357">
                  <c:v>-9.2278479967591604E-3</c:v>
                </c:pt>
                <c:pt idx="358">
                  <c:v>-9.2108123755801994E-3</c:v>
                </c:pt>
                <c:pt idx="359">
                  <c:v>-9.19380820989988E-3</c:v>
                </c:pt>
                <c:pt idx="360">
                  <c:v>-9.17683532884268E-3</c:v>
                </c:pt>
                <c:pt idx="361">
                  <c:v>-9.1598935628783608E-3</c:v>
                </c:pt>
                <c:pt idx="362">
                  <c:v>-9.1429827438076795E-3</c:v>
                </c:pt>
                <c:pt idx="363">
                  <c:v>-9.12610270474787E-3</c:v>
                </c:pt>
                <c:pt idx="364">
                  <c:v>-9.1092532801188304E-3</c:v>
                </c:pt>
                <c:pt idx="365">
                  <c:v>-9.0924343056292493E-3</c:v>
                </c:pt>
                <c:pt idx="366">
                  <c:v>-9.0756456182629203E-3</c:v>
                </c:pt>
                <c:pt idx="367">
                  <c:v>-9.0588870562652891E-3</c:v>
                </c:pt>
                <c:pt idx="368">
                  <c:v>-9.0421584591300706E-3</c:v>
                </c:pt>
                <c:pt idx="369">
                  <c:v>-9.0254596675862202E-3</c:v>
                </c:pt>
                <c:pt idx="370">
                  <c:v>-9.0087905235850599E-3</c:v>
                </c:pt>
                <c:pt idx="371">
                  <c:v>-8.9921508702872199E-3</c:v>
                </c:pt>
                <c:pt idx="372">
                  <c:v>-8.97554055205038E-3</c:v>
                </c:pt>
                <c:pt idx="373">
                  <c:v>-8.9589594144165192E-3</c:v>
                </c:pt>
                <c:pt idx="374">
                  <c:v>-8.9424073040998593E-3</c:v>
                </c:pt>
                <c:pt idx="375">
                  <c:v>-8.9258840689745295E-3</c:v>
                </c:pt>
                <c:pt idx="376">
                  <c:v>-8.9093895580628305E-3</c:v>
                </c:pt>
                <c:pt idx="377">
                  <c:v>-8.8929236215232101E-3</c:v>
                </c:pt>
                <c:pt idx="378">
                  <c:v>-8.8764861106387198E-3</c:v>
                </c:pt>
                <c:pt idx="379">
                  <c:v>-8.8600768778055502E-3</c:v>
                </c:pt>
                <c:pt idx="380">
                  <c:v>-8.8436957765214898E-3</c:v>
                </c:pt>
                <c:pt idx="381">
                  <c:v>-8.8273426613748197E-3</c:v>
                </c:pt>
                <c:pt idx="382">
                  <c:v>-8.8110173880333598E-3</c:v>
                </c:pt>
                <c:pt idx="383">
                  <c:v>-8.7947198132332406E-3</c:v>
                </c:pt>
                <c:pt idx="384">
                  <c:v>-8.7784497947683508E-3</c:v>
                </c:pt>
                <c:pt idx="385">
                  <c:v>-8.7622071914796301E-3</c:v>
                </c:pt>
                <c:pt idx="386">
                  <c:v>-8.7459918632445104E-3</c:v>
                </c:pt>
                <c:pt idx="387">
                  <c:v>-8.7298036709664295E-3</c:v>
                </c:pt>
                <c:pt idx="388">
                  <c:v>-8.71364247656479E-3</c:v>
                </c:pt>
                <c:pt idx="389">
                  <c:v>-8.6975081429647091E-3</c:v>
                </c:pt>
                <c:pt idx="390">
                  <c:v>-8.6814005340869194E-3</c:v>
                </c:pt>
                <c:pt idx="391">
                  <c:v>-8.6653195148380796E-3</c:v>
                </c:pt>
                <c:pt idx="392">
                  <c:v>-8.6492649511008303E-3</c:v>
                </c:pt>
                <c:pt idx="393">
                  <c:v>-8.6332367097243408E-3</c:v>
                </c:pt>
                <c:pt idx="394">
                  <c:v>-8.6172346585145897E-3</c:v>
                </c:pt>
                <c:pt idx="395">
                  <c:v>-8.6012586662252092E-3</c:v>
                </c:pt>
                <c:pt idx="396">
                  <c:v>-8.5853086025478708E-3</c:v>
                </c:pt>
                <c:pt idx="397">
                  <c:v>-8.5693843381034699E-3</c:v>
                </c:pt>
                <c:pt idx="398">
                  <c:v>-8.5534857444328292E-3</c:v>
                </c:pt>
                <c:pt idx="399">
                  <c:v>-8.5376126939877995E-3</c:v>
                </c:pt>
                <c:pt idx="400">
                  <c:v>-8.5217650601224996E-3</c:v>
                </c:pt>
                <c:pt idx="401">
                  <c:v>-8.5059427170845192E-3</c:v>
                </c:pt>
                <c:pt idx="402">
                  <c:v>-8.4901455400062699E-3</c:v>
                </c:pt>
                <c:pt idx="403">
                  <c:v>-8.4743734048964708E-3</c:v>
                </c:pt>
                <c:pt idx="404">
                  <c:v>-8.4586261886318501E-3</c:v>
                </c:pt>
                <c:pt idx="405">
                  <c:v>-8.4429037689486303E-3</c:v>
                </c:pt>
                <c:pt idx="406">
                  <c:v>-8.4272060244344905E-3</c:v>
                </c:pt>
                <c:pt idx="407">
                  <c:v>-8.4115328345202994E-3</c:v>
                </c:pt>
                <c:pt idx="408">
                  <c:v>-8.3958840794722198E-3</c:v>
                </c:pt>
                <c:pt idx="409">
                  <c:v>-8.3802596403836707E-3</c:v>
                </c:pt>
                <c:pt idx="410">
                  <c:v>-8.3646593991675896E-3</c:v>
                </c:pt>
                <c:pt idx="411">
                  <c:v>-8.3490832385486307E-3</c:v>
                </c:pt>
                <c:pt idx="412">
                  <c:v>-8.3335310420554892E-3</c:v>
                </c:pt>
                <c:pt idx="413">
                  <c:v>-8.3180026940135095E-3</c:v>
                </c:pt>
                <c:pt idx="414">
                  <c:v>-8.3024980795369692E-3</c:v>
                </c:pt>
                <c:pt idx="415">
                  <c:v>-8.2870170845219093E-3</c:v>
                </c:pt>
                <c:pt idx="416">
                  <c:v>-8.2715595956386698E-3</c:v>
                </c:pt>
                <c:pt idx="417">
                  <c:v>-8.2561255003248506E-3</c:v>
                </c:pt>
                <c:pt idx="418">
                  <c:v>-8.24071468677803E-3</c:v>
                </c:pt>
                <c:pt idx="419">
                  <c:v>-8.2253270439488595E-3</c:v>
                </c:pt>
                <c:pt idx="420">
                  <c:v>-8.2099624615339303E-3</c:v>
                </c:pt>
                <c:pt idx="421">
                  <c:v>-8.1946208299691001E-3</c:v>
                </c:pt>
                <c:pt idx="422">
                  <c:v>-8.1793020404225206E-3</c:v>
                </c:pt>
                <c:pt idx="423">
                  <c:v>-8.1640059847879892E-3</c:v>
                </c:pt>
                <c:pt idx="424">
                  <c:v>-8.1487325556783095E-3</c:v>
                </c:pt>
                <c:pt idx="425">
                  <c:v>-8.1334816464186804E-3</c:v>
                </c:pt>
                <c:pt idx="426">
                  <c:v>-8.1182531510402799E-3</c:v>
                </c:pt>
                <c:pt idx="427">
                  <c:v>-8.1030469642737E-3</c:v>
                </c:pt>
                <c:pt idx="428">
                  <c:v>-8.0878629815427407E-3</c:v>
                </c:pt>
                <c:pt idx="429">
                  <c:v>-8.0727010989581297E-3</c:v>
                </c:pt>
                <c:pt idx="430">
                  <c:v>-8.0575612133111704E-3</c:v>
                </c:pt>
                <c:pt idx="431">
                  <c:v>-8.0424432220677806E-3</c:v>
                </c:pt>
                <c:pt idx="432">
                  <c:v>-8.0273470233623492E-3</c:v>
                </c:pt>
                <c:pt idx="433">
                  <c:v>-8.0122725159917103E-3</c:v>
                </c:pt>
                <c:pt idx="434">
                  <c:v>-7.9972195994092599E-3</c:v>
                </c:pt>
                <c:pt idx="435">
                  <c:v>-7.9821881737191097E-3</c:v>
                </c:pt>
                <c:pt idx="436">
                  <c:v>-7.9671781396702009E-3</c:v>
                </c:pt>
                <c:pt idx="437">
                  <c:v>-7.9521893986506994E-3</c:v>
                </c:pt>
                <c:pt idx="438">
                  <c:v>-7.9372218526822004E-3</c:v>
                </c:pt>
                <c:pt idx="439">
                  <c:v>-7.9222754044141908E-3</c:v>
                </c:pt>
                <c:pt idx="440">
                  <c:v>-7.90734995711854E-3</c:v>
                </c:pt>
                <c:pt idx="441">
                  <c:v>-7.8924454146838702E-3</c:v>
                </c:pt>
                <c:pt idx="442">
                  <c:v>-7.8775616816103393E-3</c:v>
                </c:pt>
                <c:pt idx="443">
                  <c:v>-7.86269866300408E-3</c:v>
                </c:pt>
                <c:pt idx="444">
                  <c:v>-7.8478562645720503E-3</c:v>
                </c:pt>
                <c:pt idx="445">
                  <c:v>-7.8330343926166692E-3</c:v>
                </c:pt>
                <c:pt idx="446">
                  <c:v>-7.8182329540307308E-3</c:v>
                </c:pt>
                <c:pt idx="447">
                  <c:v>-7.8034518562921399E-3</c:v>
                </c:pt>
                <c:pt idx="448">
                  <c:v>-7.7886910074590199E-3</c:v>
                </c:pt>
                <c:pt idx="449">
                  <c:v>-7.7739503161644904E-3</c:v>
                </c:pt>
                <c:pt idx="450">
                  <c:v>-7.7592296916118497E-3</c:v>
                </c:pt>
                <c:pt idx="451">
                  <c:v>-7.7445290435696002E-3</c:v>
                </c:pt>
                <c:pt idx="452">
                  <c:v>-7.7298482823665599E-3</c:v>
                </c:pt>
                <c:pt idx="453">
                  <c:v>-7.7151873188871303E-3</c:v>
                </c:pt>
                <c:pt idx="454">
                  <c:v>-7.7005460645664598E-3</c:v>
                </c:pt>
                <c:pt idx="455">
                  <c:v>-7.6859244313857798E-3</c:v>
                </c:pt>
                <c:pt idx="456">
                  <c:v>-7.6713223318677602E-3</c:v>
                </c:pt>
                <c:pt idx="457">
                  <c:v>-7.6567396790718596E-3</c:v>
                </c:pt>
                <c:pt idx="458">
                  <c:v>-7.6421763865898102E-3</c:v>
                </c:pt>
                <c:pt idx="459">
                  <c:v>-7.6276323685410602E-3</c:v>
                </c:pt>
                <c:pt idx="460">
                  <c:v>-7.6131075395683796E-3</c:v>
                </c:pt>
                <c:pt idx="461">
                  <c:v>-7.5986018148333804E-3</c:v>
                </c:pt>
                <c:pt idx="462">
                  <c:v>-7.5841151100121997E-3</c:v>
                </c:pt>
                <c:pt idx="463">
                  <c:v>-7.5696473412911096E-3</c:v>
                </c:pt>
                <c:pt idx="464">
                  <c:v>-7.5551984253623304E-3</c:v>
                </c:pt>
                <c:pt idx="465">
                  <c:v>-7.5407682794197302E-3</c:v>
                </c:pt>
                <c:pt idx="466">
                  <c:v>-7.5263568211546604E-3</c:v>
                </c:pt>
                <c:pt idx="467">
                  <c:v>-7.5119639687518201E-3</c:v>
                </c:pt>
                <c:pt idx="468">
                  <c:v>-7.49758964088512E-3</c:v>
                </c:pt>
                <c:pt idx="469">
                  <c:v>-7.4832337567136802E-3</c:v>
                </c:pt>
                <c:pt idx="470">
                  <c:v>-7.4688962358777601E-3</c:v>
                </c:pt>
                <c:pt idx="471">
                  <c:v>-7.4545769984948104E-3</c:v>
                </c:pt>
                <c:pt idx="472">
                  <c:v>-7.4402759651555402E-3</c:v>
                </c:pt>
                <c:pt idx="473">
                  <c:v>-7.42599305692001E-3</c:v>
                </c:pt>
                <c:pt idx="474">
                  <c:v>-7.4117281953137897E-3</c:v>
                </c:pt>
                <c:pt idx="475">
                  <c:v>-7.3974813023241302E-3</c:v>
                </c:pt>
                <c:pt idx="476">
                  <c:v>-7.3832523003961904E-3</c:v>
                </c:pt>
                <c:pt idx="477">
                  <c:v>-7.3690411124293503E-3</c:v>
                </c:pt>
                <c:pt idx="478">
                  <c:v>-7.3548476617734202E-3</c:v>
                </c:pt>
                <c:pt idx="479">
                  <c:v>-7.34067187222505E-3</c:v>
                </c:pt>
                <c:pt idx="480">
                  <c:v>-7.3265136680240803E-3</c:v>
                </c:pt>
                <c:pt idx="481">
                  <c:v>-7.3123729738499704E-3</c:v>
                </c:pt>
                <c:pt idx="482">
                  <c:v>-7.2982497148182104E-3</c:v>
                </c:pt>
                <c:pt idx="483">
                  <c:v>-7.28414381647684E-3</c:v>
                </c:pt>
                <c:pt idx="484">
                  <c:v>-7.2700552048029802E-3</c:v>
                </c:pt>
                <c:pt idx="485">
                  <c:v>-7.2559838061993301E-3</c:v>
                </c:pt>
                <c:pt idx="486">
                  <c:v>-7.2419295474908203E-3</c:v>
                </c:pt>
                <c:pt idx="487">
                  <c:v>-7.2278923559212097E-3</c:v>
                </c:pt>
                <c:pt idx="488">
                  <c:v>-7.2138721591497104E-3</c:v>
                </c:pt>
                <c:pt idx="489">
                  <c:v>-7.1998688852477396E-3</c:v>
                </c:pt>
                <c:pt idx="490">
                  <c:v>-7.1858824626955999E-3</c:v>
                </c:pt>
                <c:pt idx="491">
                  <c:v>-7.1719128203792601E-3</c:v>
                </c:pt>
                <c:pt idx="492">
                  <c:v>-7.1579598875871099E-3</c:v>
                </c:pt>
                <c:pt idx="493">
                  <c:v>-7.1440235940067901E-3</c:v>
                </c:pt>
                <c:pt idx="494">
                  <c:v>-7.1301038697221004E-3</c:v>
                </c:pt>
                <c:pt idx="495">
                  <c:v>-7.1162006452097602E-3</c:v>
                </c:pt>
                <c:pt idx="496">
                  <c:v>-7.1023138513364803E-3</c:v>
                </c:pt>
                <c:pt idx="497">
                  <c:v>-7.0884434193557201E-3</c:v>
                </c:pt>
                <c:pt idx="498">
                  <c:v>-7.0745892809048402E-3</c:v>
                </c:pt>
                <c:pt idx="499">
                  <c:v>-7.0607513680019498E-3</c:v>
                </c:pt>
                <c:pt idx="500">
                  <c:v>-7.0469296130430898E-3</c:v>
                </c:pt>
                <c:pt idx="501">
                  <c:v>-7.0331239487991396E-3</c:v>
                </c:pt>
                <c:pt idx="502">
                  <c:v>-7.0193343084130003E-3</c:v>
                </c:pt>
                <c:pt idx="503">
                  <c:v>-7.0055606253966998E-3</c:v>
                </c:pt>
                <c:pt idx="504">
                  <c:v>-6.9918028336285101E-3</c:v>
                </c:pt>
                <c:pt idx="505">
                  <c:v>-6.9780608673501304E-3</c:v>
                </c:pt>
                <c:pt idx="506">
                  <c:v>-6.9643346611638996E-3</c:v>
                </c:pt>
                <c:pt idx="507">
                  <c:v>-6.95062415003001E-3</c:v>
                </c:pt>
                <c:pt idx="508">
                  <c:v>-6.9369292692637499E-3</c:v>
                </c:pt>
                <c:pt idx="509">
                  <c:v>-6.9232499545327899E-3</c:v>
                </c:pt>
                <c:pt idx="510">
                  <c:v>-6.9095861418545096E-3</c:v>
                </c:pt>
                <c:pt idx="511">
                  <c:v>-6.8959377675932697E-3</c:v>
                </c:pt>
                <c:pt idx="512">
                  <c:v>-6.8823047684578604E-3</c:v>
                </c:pt>
                <c:pt idx="513">
                  <c:v>-6.8686870814987601E-3</c:v>
                </c:pt>
                <c:pt idx="514">
                  <c:v>-6.8550846441056499E-3</c:v>
                </c:pt>
                <c:pt idx="515">
                  <c:v>-6.8414973940047804E-3</c:v>
                </c:pt>
                <c:pt idx="516">
                  <c:v>-6.8279252692564603E-3</c:v>
                </c:pt>
                <c:pt idx="517">
                  <c:v>-6.8143682082524998E-3</c:v>
                </c:pt>
                <c:pt idx="518">
                  <c:v>-6.8008261497137304E-3</c:v>
                </c:pt>
                <c:pt idx="519">
                  <c:v>-6.7872990326875602E-3</c:v>
                </c:pt>
                <c:pt idx="520">
                  <c:v>-6.7737867965454402E-3</c:v>
                </c:pt>
                <c:pt idx="521">
                  <c:v>-6.7602893809805102E-3</c:v>
                </c:pt>
                <c:pt idx="522">
                  <c:v>-6.7468067260051797E-3</c:v>
                </c:pt>
                <c:pt idx="523">
                  <c:v>-6.7333387719487299E-3</c:v>
                </c:pt>
                <c:pt idx="524">
                  <c:v>-6.7198854594548996E-3</c:v>
                </c:pt>
                <c:pt idx="525">
                  <c:v>-6.7064467294796698E-3</c:v>
                </c:pt>
                <c:pt idx="526">
                  <c:v>-6.6930225232888401E-3</c:v>
                </c:pt>
                <c:pt idx="527">
                  <c:v>-6.67961278245577E-3</c:v>
                </c:pt>
                <c:pt idx="528">
                  <c:v>-6.6662174488590596E-3</c:v>
                </c:pt>
                <c:pt idx="529">
                  <c:v>-6.6528364646803902E-3</c:v>
                </c:pt>
                <c:pt idx="530">
                  <c:v>-6.6394697724021998E-3</c:v>
                </c:pt>
                <c:pt idx="531">
                  <c:v>-6.6261173148054802E-3</c:v>
                </c:pt>
                <c:pt idx="532">
                  <c:v>-6.6127790349676504E-3</c:v>
                </c:pt>
                <c:pt idx="533">
                  <c:v>-6.5994548762602703E-3</c:v>
                </c:pt>
                <c:pt idx="534">
                  <c:v>-6.5861447823470304E-3</c:v>
                </c:pt>
                <c:pt idx="535">
                  <c:v>-6.5728486971814697E-3</c:v>
                </c:pt>
                <c:pt idx="536">
                  <c:v>-6.5595665650049397E-3</c:v>
                </c:pt>
                <c:pt idx="537">
                  <c:v>-6.5462983303445103E-3</c:v>
                </c:pt>
                <c:pt idx="538">
                  <c:v>-6.5330439380108796E-3</c:v>
                </c:pt>
                <c:pt idx="539">
                  <c:v>-6.5198033330962999E-3</c:v>
                </c:pt>
                <c:pt idx="540">
                  <c:v>-6.5065764609725397E-3</c:v>
                </c:pt>
                <c:pt idx="541">
                  <c:v>-6.4933632672889204E-3</c:v>
                </c:pt>
                <c:pt idx="542">
                  <c:v>-6.4801636979701996E-3</c:v>
                </c:pt>
                <c:pt idx="543">
                  <c:v>-6.4669776992146901E-3</c:v>
                </c:pt>
                <c:pt idx="544">
                  <c:v>-6.4538052174922698E-3</c:v>
                </c:pt>
                <c:pt idx="545">
                  <c:v>-6.4406461995423596E-3</c:v>
                </c:pt>
                <c:pt idx="546">
                  <c:v>-6.4275005923720699E-3</c:v>
                </c:pt>
                <c:pt idx="547">
                  <c:v>-6.4143683432542698E-3</c:v>
                </c:pt>
                <c:pt idx="548">
                  <c:v>-6.4012493997256696E-3</c:v>
                </c:pt>
                <c:pt idx="549">
                  <c:v>-6.3881437095849201E-3</c:v>
                </c:pt>
                <c:pt idx="550">
                  <c:v>-6.3750512208908096E-3</c:v>
                </c:pt>
                <c:pt idx="551">
                  <c:v>-6.3619718819603504E-3</c:v>
                </c:pt>
                <c:pt idx="552">
                  <c:v>-6.3489056413669701E-3</c:v>
                </c:pt>
                <c:pt idx="553">
                  <c:v>-6.3358524479387203E-3</c:v>
                </c:pt>
                <c:pt idx="554">
                  <c:v>-6.3228122507564301E-3</c:v>
                </c:pt>
                <c:pt idx="555">
                  <c:v>-6.3097849991519397E-3</c:v>
                </c:pt>
                <c:pt idx="556">
                  <c:v>-6.2967706427063397E-3</c:v>
                </c:pt>
                <c:pt idx="557">
                  <c:v>-6.28376913124821E-3</c:v>
                </c:pt>
                <c:pt idx="558">
                  <c:v>-6.2707804148518804E-3</c:v>
                </c:pt>
                <c:pt idx="559">
                  <c:v>-6.25780444383569E-3</c:v>
                </c:pt>
                <c:pt idx="560">
                  <c:v>-6.2448411687603201E-3</c:v>
                </c:pt>
                <c:pt idx="561">
                  <c:v>-6.2318905404270698E-3</c:v>
                </c:pt>
                <c:pt idx="562">
                  <c:v>-6.2189525098761498E-3</c:v>
                </c:pt>
                <c:pt idx="563">
                  <c:v>-6.2060270283850697E-3</c:v>
                </c:pt>
                <c:pt idx="564">
                  <c:v>-6.19311404746697E-3</c:v>
                </c:pt>
                <c:pt idx="565">
                  <c:v>-6.1802135188689699E-3</c:v>
                </c:pt>
                <c:pt idx="566">
                  <c:v>-6.1673253945705598E-3</c:v>
                </c:pt>
                <c:pt idx="567">
                  <c:v>-6.1544496267819703E-3</c:v>
                </c:pt>
                <c:pt idx="568">
                  <c:v>-6.14158616794262E-3</c:v>
                </c:pt>
                <c:pt idx="569">
                  <c:v>-6.1287349707194799E-3</c:v>
                </c:pt>
                <c:pt idx="570">
                  <c:v>-6.1158959880055503E-3</c:v>
                </c:pt>
                <c:pt idx="571">
                  <c:v>-6.1030691729182804E-3</c:v>
                </c:pt>
                <c:pt idx="572">
                  <c:v>-6.0902544787980297E-3</c:v>
                </c:pt>
                <c:pt idx="573">
                  <c:v>-6.0774518592065698E-3</c:v>
                </c:pt>
                <c:pt idx="574">
                  <c:v>-6.0646612679255002E-3</c:v>
                </c:pt>
                <c:pt idx="575">
                  <c:v>-6.0518826589548097E-3</c:v>
                </c:pt>
                <c:pt idx="576">
                  <c:v>-6.0391159865113902E-3</c:v>
                </c:pt>
                <c:pt idx="577">
                  <c:v>-6.0263612050274603E-3</c:v>
                </c:pt>
                <c:pt idx="578">
                  <c:v>-6.0136182691492603E-3</c:v>
                </c:pt>
                <c:pt idx="579">
                  <c:v>-6.0008871337354401E-3</c:v>
                </c:pt>
                <c:pt idx="580">
                  <c:v>-5.9881677538557096E-3</c:v>
                </c:pt>
                <c:pt idx="581">
                  <c:v>-5.9754600847894204E-3</c:v>
                </c:pt>
                <c:pt idx="582">
                  <c:v>-5.96276408202406E-3</c:v>
                </c:pt>
                <c:pt idx="583">
                  <c:v>-5.9500797012539504E-3</c:v>
                </c:pt>
                <c:pt idx="584">
                  <c:v>-5.9374068983787803E-3</c:v>
                </c:pt>
                <c:pt idx="585">
                  <c:v>-5.9247456295022597E-3</c:v>
                </c:pt>
                <c:pt idx="586">
                  <c:v>-5.9120958509307304E-3</c:v>
                </c:pt>
                <c:pt idx="587">
                  <c:v>-5.8994575191718204E-3</c:v>
                </c:pt>
                <c:pt idx="588">
                  <c:v>-5.8868305909330898E-3</c:v>
                </c:pt>
                <c:pt idx="589">
                  <c:v>-5.8742150231206897E-3</c:v>
                </c:pt>
                <c:pt idx="590">
                  <c:v>-5.8616107728380502E-3</c:v>
                </c:pt>
                <c:pt idx="591">
                  <c:v>-5.8490177973845297E-3</c:v>
                </c:pt>
                <c:pt idx="592">
                  <c:v>-5.8364360542541597E-3</c:v>
                </c:pt>
                <c:pt idx="593">
                  <c:v>-5.8238655011343199E-3</c:v>
                </c:pt>
                <c:pt idx="594">
                  <c:v>-5.8113060959044498E-3</c:v>
                </c:pt>
                <c:pt idx="595">
                  <c:v>-5.7987577966347997E-3</c:v>
                </c:pt>
                <c:pt idx="596">
                  <c:v>-5.7862205615851299E-3</c:v>
                </c:pt>
                <c:pt idx="597">
                  <c:v>-5.7736943492035196E-3</c:v>
                </c:pt>
                <c:pt idx="598">
                  <c:v>-5.76117911812506E-3</c:v>
                </c:pt>
                <c:pt idx="599">
                  <c:v>-5.7486748271706597E-3</c:v>
                </c:pt>
                <c:pt idx="600">
                  <c:v>-5.7361814353458097E-3</c:v>
                </c:pt>
                <c:pt idx="601">
                  <c:v>-5.7236989018393603E-3</c:v>
                </c:pt>
                <c:pt idx="602">
                  <c:v>-5.7112271860223704E-3</c:v>
                </c:pt>
                <c:pt idx="603">
                  <c:v>-5.6987662474468201E-3</c:v>
                </c:pt>
                <c:pt idx="604">
                  <c:v>-5.6863160458445203E-3</c:v>
                </c:pt>
                <c:pt idx="605">
                  <c:v>-5.6738765411258902E-3</c:v>
                </c:pt>
                <c:pt idx="606">
                  <c:v>-5.6614476933787997E-3</c:v>
                </c:pt>
                <c:pt idx="607">
                  <c:v>-5.6490294628674101E-3</c:v>
                </c:pt>
                <c:pt idx="608">
                  <c:v>-5.6366218100310402E-3</c:v>
                </c:pt>
                <c:pt idx="609">
                  <c:v>-5.6242246954830303E-3</c:v>
                </c:pt>
                <c:pt idx="610">
                  <c:v>-5.6118380800095902E-3</c:v>
                </c:pt>
                <c:pt idx="611">
                  <c:v>-5.5994619245687003E-3</c:v>
                </c:pt>
                <c:pt idx="612">
                  <c:v>-5.5870961902890004E-3</c:v>
                </c:pt>
                <c:pt idx="613">
                  <c:v>-5.5747408384686902E-3</c:v>
                </c:pt>
                <c:pt idx="614">
                  <c:v>-5.56239583057441E-3</c:v>
                </c:pt>
                <c:pt idx="615">
                  <c:v>-5.5500611282401904E-3</c:v>
                </c:pt>
                <c:pt idx="616">
                  <c:v>-5.5377366932663503E-3</c:v>
                </c:pt>
                <c:pt idx="617">
                  <c:v>-5.5254224876184503E-3</c:v>
                </c:pt>
                <c:pt idx="618">
                  <c:v>-5.5131184734262297E-3</c:v>
                </c:pt>
                <c:pt idx="619">
                  <c:v>-5.5008246129825298E-3</c:v>
                </c:pt>
                <c:pt idx="620">
                  <c:v>-5.48854086874229E-3</c:v>
                </c:pt>
                <c:pt idx="621">
                  <c:v>-5.4762672033214603E-3</c:v>
                </c:pt>
                <c:pt idx="622">
                  <c:v>-5.4640035794960599E-3</c:v>
                </c:pt>
                <c:pt idx="623">
                  <c:v>-5.4517499602010598E-3</c:v>
                </c:pt>
                <c:pt idx="624">
                  <c:v>-5.4395063085294296E-3</c:v>
                </c:pt>
                <c:pt idx="625">
                  <c:v>-5.4272725877311497E-3</c:v>
                </c:pt>
                <c:pt idx="626">
                  <c:v>-5.4150487612121502E-3</c:v>
                </c:pt>
                <c:pt idx="627">
                  <c:v>-5.4028347925333797E-3</c:v>
                </c:pt>
                <c:pt idx="628">
                  <c:v>-5.3906306454098102E-3</c:v>
                </c:pt>
                <c:pt idx="629">
                  <c:v>-5.3784362837094504E-3</c:v>
                </c:pt>
                <c:pt idx="630">
                  <c:v>-5.36625167145241E-3</c:v>
                </c:pt>
                <c:pt idx="631">
                  <c:v>-5.35407677280991E-3</c:v>
                </c:pt>
                <c:pt idx="632">
                  <c:v>-5.3419115521033504E-3</c:v>
                </c:pt>
                <c:pt idx="633">
                  <c:v>-5.3297559738033498E-3</c:v>
                </c:pt>
                <c:pt idx="634">
                  <c:v>-5.3176100025288404E-3</c:v>
                </c:pt>
                <c:pt idx="635">
                  <c:v>-5.3054736030460998E-3</c:v>
                </c:pt>
                <c:pt idx="636">
                  <c:v>-5.29334674026788E-3</c:v>
                </c:pt>
                <c:pt idx="637">
                  <c:v>-5.2812293792524204E-3</c:v>
                </c:pt>
                <c:pt idx="638">
                  <c:v>-5.2691214852026097E-3</c:v>
                </c:pt>
                <c:pt idx="639">
                  <c:v>-5.2570230234650602E-3</c:v>
                </c:pt>
                <c:pt idx="640">
                  <c:v>-5.2449339595291803E-3</c:v>
                </c:pt>
                <c:pt idx="641">
                  <c:v>-5.2328542590263502E-3</c:v>
                </c:pt>
                <c:pt idx="642">
                  <c:v>-5.2207838877289699E-3</c:v>
                </c:pt>
                <c:pt idx="643">
                  <c:v>-5.2087228115496502E-3</c:v>
                </c:pt>
                <c:pt idx="644">
                  <c:v>-5.19667099654029E-3</c:v>
                </c:pt>
                <c:pt idx="645">
                  <c:v>-5.18462840889127E-3</c:v>
                </c:pt>
                <c:pt idx="646">
                  <c:v>-5.1725950149305398E-3</c:v>
                </c:pt>
                <c:pt idx="647">
                  <c:v>-5.1605707811228103E-3</c:v>
                </c:pt>
                <c:pt idx="648">
                  <c:v>-5.1485556740687001E-3</c:v>
                </c:pt>
                <c:pt idx="649">
                  <c:v>-5.1365496605038797E-3</c:v>
                </c:pt>
                <c:pt idx="650">
                  <c:v>-5.1245527072982799E-3</c:v>
                </c:pt>
                <c:pt idx="651">
                  <c:v>-5.1125647814552304E-3</c:v>
                </c:pt>
                <c:pt idx="652">
                  <c:v>-5.1005858501106602E-3</c:v>
                </c:pt>
                <c:pt idx="653">
                  <c:v>-5.0886158805323002E-3</c:v>
                </c:pt>
                <c:pt idx="654">
                  <c:v>-5.0766548401188502E-3</c:v>
                </c:pt>
                <c:pt idx="655">
                  <c:v>-5.06470269639917E-3</c:v>
                </c:pt>
                <c:pt idx="656">
                  <c:v>-5.0527594170315399E-3</c:v>
                </c:pt>
                <c:pt idx="657">
                  <c:v>-5.0408249698028103E-3</c:v>
                </c:pt>
                <c:pt idx="658">
                  <c:v>-5.0288993226276597E-3</c:v>
                </c:pt>
                <c:pt idx="659">
                  <c:v>-5.0169824435478102E-3</c:v>
                </c:pt>
                <c:pt idx="660">
                  <c:v>-5.0050743007312203E-3</c:v>
                </c:pt>
                <c:pt idx="661">
                  <c:v>-4.9931748624713898E-3</c:v>
                </c:pt>
                <c:pt idx="662">
                  <c:v>-4.9812840971865304E-3</c:v>
                </c:pt>
                <c:pt idx="663">
                  <c:v>-4.9694019734188603E-3</c:v>
                </c:pt>
                <c:pt idx="664">
                  <c:v>-4.9575284598338196E-3</c:v>
                </c:pt>
                <c:pt idx="665">
                  <c:v>-4.9456635252193397E-3</c:v>
                </c:pt>
                <c:pt idx="666">
                  <c:v>-4.9338071384851297E-3</c:v>
                </c:pt>
                <c:pt idx="667">
                  <c:v>-4.9219592686618897E-3</c:v>
                </c:pt>
                <c:pt idx="668">
                  <c:v>-4.9101198849006503E-3</c:v>
                </c:pt>
                <c:pt idx="669">
                  <c:v>-4.8982889564719899E-3</c:v>
                </c:pt>
                <c:pt idx="670">
                  <c:v>-4.8864664527653399E-3</c:v>
                </c:pt>
                <c:pt idx="671">
                  <c:v>-4.8746523432882903E-3</c:v>
                </c:pt>
                <c:pt idx="672">
                  <c:v>-4.8628465976658496E-3</c:v>
                </c:pt>
                <c:pt idx="673">
                  <c:v>-4.8510491856397697E-3</c:v>
                </c:pt>
                <c:pt idx="674">
                  <c:v>-4.8392600770678501E-3</c:v>
                </c:pt>
                <c:pt idx="675">
                  <c:v>-4.8274792419232002E-3</c:v>
                </c:pt>
                <c:pt idx="676">
                  <c:v>-4.8157066502936196E-3</c:v>
                </c:pt>
                <c:pt idx="677">
                  <c:v>-4.8039422723808699E-3</c:v>
                </c:pt>
                <c:pt idx="678">
                  <c:v>-4.7921860785000003E-3</c:v>
                </c:pt>
                <c:pt idx="679">
                  <c:v>-4.7804380390787E-3</c:v>
                </c:pt>
                <c:pt idx="680">
                  <c:v>-4.7686981246566002E-3</c:v>
                </c:pt>
                <c:pt idx="681">
                  <c:v>-4.7569663058846298E-3</c:v>
                </c:pt>
                <c:pt idx="682">
                  <c:v>-4.7452425535243602E-3</c:v>
                </c:pt>
                <c:pt idx="683">
                  <c:v>-4.7335268384473203E-3</c:v>
                </c:pt>
                <c:pt idx="684">
                  <c:v>-4.72181913163438E-3</c:v>
                </c:pt>
                <c:pt idx="685">
                  <c:v>-4.7101194041751001E-3</c:v>
                </c:pt>
                <c:pt idx="686">
                  <c:v>-4.6984276272670896E-3</c:v>
                </c:pt>
                <c:pt idx="687">
                  <c:v>-4.6867437722153396E-3</c:v>
                </c:pt>
                <c:pt idx="688">
                  <c:v>-4.67506781043164E-3</c:v>
                </c:pt>
                <c:pt idx="689">
                  <c:v>-4.6633997134339304E-3</c:v>
                </c:pt>
                <c:pt idx="690">
                  <c:v>-4.65173945284567E-3</c:v>
                </c:pt>
                <c:pt idx="691">
                  <c:v>-4.6400870003952101E-3</c:v>
                </c:pt>
                <c:pt idx="692">
                  <c:v>-4.6284423279152201E-3</c:v>
                </c:pt>
                <c:pt idx="693">
                  <c:v>-4.6168054073420497E-3</c:v>
                </c:pt>
                <c:pt idx="694">
                  <c:v>-4.6051762107150998E-3</c:v>
                </c:pt>
                <c:pt idx="695">
                  <c:v>-4.5935547101762803E-3</c:v>
                </c:pt>
                <c:pt idx="696">
                  <c:v>-4.5819408779693496E-3</c:v>
                </c:pt>
                <c:pt idx="697">
                  <c:v>-4.5703346864393703E-3</c:v>
                </c:pt>
                <c:pt idx="698">
                  <c:v>-4.5587361080320901E-3</c:v>
                </c:pt>
                <c:pt idx="699">
                  <c:v>-4.5471451152933598E-3</c:v>
                </c:pt>
                <c:pt idx="700">
                  <c:v>-4.5355616808685799E-3</c:v>
                </c:pt>
                <c:pt idx="701">
                  <c:v>-4.52398577750207E-3</c:v>
                </c:pt>
                <c:pt idx="702">
                  <c:v>-4.5124173780365399E-3</c:v>
                </c:pt>
                <c:pt idx="703">
                  <c:v>-4.5008564554125203E-3</c:v>
                </c:pt>
                <c:pt idx="704">
                  <c:v>-4.4893029826677498E-3</c:v>
                </c:pt>
                <c:pt idx="705">
                  <c:v>-4.4777569329366796E-3</c:v>
                </c:pt>
                <c:pt idx="706">
                  <c:v>-4.4662182794498401E-3</c:v>
                </c:pt>
                <c:pt idx="707">
                  <c:v>-4.4546869955333799E-3</c:v>
                </c:pt>
                <c:pt idx="708">
                  <c:v>-4.4431630546084098E-3</c:v>
                </c:pt>
                <c:pt idx="709">
                  <c:v>-4.4316464301905403E-3</c:v>
                </c:pt>
                <c:pt idx="710">
                  <c:v>-4.4201370958892898E-3</c:v>
                </c:pt>
                <c:pt idx="711">
                  <c:v>-4.4086350254075703E-3</c:v>
                </c:pt>
                <c:pt idx="712">
                  <c:v>-4.3971401925411401E-3</c:v>
                </c:pt>
                <c:pt idx="713">
                  <c:v>-4.38565257117806E-3</c:v>
                </c:pt>
                <c:pt idx="714">
                  <c:v>-4.3741721352981901E-3</c:v>
                </c:pt>
                <c:pt idx="715">
                  <c:v>-4.3626988589726499E-3</c:v>
                </c:pt>
                <c:pt idx="716">
                  <c:v>-4.3512327163633003E-3</c:v>
                </c:pt>
                <c:pt idx="717">
                  <c:v>-4.3397736817221899E-3</c:v>
                </c:pt>
                <c:pt idx="718">
                  <c:v>-4.32832172939112E-3</c:v>
                </c:pt>
                <c:pt idx="719">
                  <c:v>-4.3168768338010498E-3</c:v>
                </c:pt>
                <c:pt idx="720">
                  <c:v>-4.3054389694716401E-3</c:v>
                </c:pt>
                <c:pt idx="721">
                  <c:v>-4.2940081110107104E-3</c:v>
                </c:pt>
                <c:pt idx="722">
                  <c:v>-4.2825842331137799E-3</c:v>
                </c:pt>
                <c:pt idx="723">
                  <c:v>-4.2711673105635204E-3</c:v>
                </c:pt>
                <c:pt idx="724">
                  <c:v>-4.2597573182293199E-3</c:v>
                </c:pt>
                <c:pt idx="725">
                  <c:v>-4.2483542310667198E-3</c:v>
                </c:pt>
                <c:pt idx="726">
                  <c:v>-4.2369580241169999E-3</c:v>
                </c:pt>
                <c:pt idx="727">
                  <c:v>-4.2255686725066396E-3</c:v>
                </c:pt>
                <c:pt idx="728">
                  <c:v>-4.2141861514468299E-3</c:v>
                </c:pt>
                <c:pt idx="729">
                  <c:v>-4.2028104362330501E-3</c:v>
                </c:pt>
                <c:pt idx="730">
                  <c:v>-4.1914415022445504E-3</c:v>
                </c:pt>
                <c:pt idx="731">
                  <c:v>-4.1800793249438702E-3</c:v>
                </c:pt>
                <c:pt idx="732">
                  <c:v>-4.1687238798764001E-3</c:v>
                </c:pt>
                <c:pt idx="733">
                  <c:v>-4.1573751426698799E-3</c:v>
                </c:pt>
                <c:pt idx="734">
                  <c:v>-4.1460330890339897E-3</c:v>
                </c:pt>
                <c:pt idx="735">
                  <c:v>-4.1346976947598101E-3</c:v>
                </c:pt>
                <c:pt idx="736">
                  <c:v>-4.12336893571942E-3</c:v>
                </c:pt>
                <c:pt idx="737">
                  <c:v>-4.1120467878654502E-3</c:v>
                </c:pt>
                <c:pt idx="738">
                  <c:v>-4.1007312272305701E-3</c:v>
                </c:pt>
                <c:pt idx="739">
                  <c:v>-4.08942222992711E-3</c:v>
                </c:pt>
                <c:pt idx="740">
                  <c:v>-4.0781197721465497E-3</c:v>
                </c:pt>
                <c:pt idx="741">
                  <c:v>-4.06682383015914E-3</c:v>
                </c:pt>
                <c:pt idx="742">
                  <c:v>-4.0555343803134001E-3</c:v>
                </c:pt>
                <c:pt idx="743">
                  <c:v>-4.0442513990357198E-3</c:v>
                </c:pt>
                <c:pt idx="744">
                  <c:v>-4.0329748628299099E-3</c:v>
                </c:pt>
                <c:pt idx="745">
                  <c:v>-4.0217047482767696E-3</c:v>
                </c:pt>
                <c:pt idx="746">
                  <c:v>-4.01044103203365E-3</c:v>
                </c:pt>
                <c:pt idx="747">
                  <c:v>-3.9991836908340704E-3</c:v>
                </c:pt>
                <c:pt idx="748">
                  <c:v>-3.9879327014872004E-3</c:v>
                </c:pt>
                <c:pt idx="749">
                  <c:v>-3.9766880408775504E-3</c:v>
                </c:pt>
                <c:pt idx="750">
                  <c:v>-3.9654496859644704E-3</c:v>
                </c:pt>
                <c:pt idx="751">
                  <c:v>-3.9542176137817601E-3</c:v>
                </c:pt>
                <c:pt idx="752">
                  <c:v>-3.9429918014372602E-3</c:v>
                </c:pt>
                <c:pt idx="753">
                  <c:v>-3.93177222611245E-3</c:v>
                </c:pt>
                <c:pt idx="754">
                  <c:v>-3.9205588650620196E-3</c:v>
                </c:pt>
                <c:pt idx="755">
                  <c:v>-3.9093516956134403E-3</c:v>
                </c:pt>
                <c:pt idx="756">
                  <c:v>-3.8981506951666399E-3</c:v>
                </c:pt>
                <c:pt idx="757">
                  <c:v>-3.8869558411935099E-3</c:v>
                </c:pt>
                <c:pt idx="758">
                  <c:v>-3.87576711123757E-3</c:v>
                </c:pt>
                <c:pt idx="759">
                  <c:v>-3.8645844829135398E-3</c:v>
                </c:pt>
                <c:pt idx="760">
                  <c:v>-3.8534079339069701E-3</c:v>
                </c:pt>
                <c:pt idx="761">
                  <c:v>-3.8422374419738101E-3</c:v>
                </c:pt>
                <c:pt idx="762">
                  <c:v>-3.8310729849400701E-3</c:v>
                </c:pt>
                <c:pt idx="763">
                  <c:v>-3.8199145407014001E-3</c:v>
                </c:pt>
                <c:pt idx="764">
                  <c:v>-3.8087620872227102E-3</c:v>
                </c:pt>
                <c:pt idx="765">
                  <c:v>-3.7976156025377999E-3</c:v>
                </c:pt>
                <c:pt idx="766">
                  <c:v>-3.7864750647489602E-3</c:v>
                </c:pt>
                <c:pt idx="767">
                  <c:v>-3.77534045202663E-3</c:v>
                </c:pt>
                <c:pt idx="768">
                  <c:v>-3.7642117426089799E-3</c:v>
                </c:pt>
                <c:pt idx="769">
                  <c:v>-3.7530889148015599E-3</c:v>
                </c:pt>
                <c:pt idx="770">
                  <c:v>-3.7419719469769298E-3</c:v>
                </c:pt>
                <c:pt idx="771">
                  <c:v>-3.7308608175742998E-3</c:v>
                </c:pt>
                <c:pt idx="772">
                  <c:v>-3.71975550509914E-3</c:v>
                </c:pt>
                <c:pt idx="773">
                  <c:v>-3.70865598812282E-3</c:v>
                </c:pt>
                <c:pt idx="774">
                  <c:v>-3.6975622452822799E-3</c:v>
                </c:pt>
                <c:pt idx="775">
                  <c:v>-3.6864742552796398E-3</c:v>
                </c:pt>
                <c:pt idx="776">
                  <c:v>-3.6753919968818302E-3</c:v>
                </c:pt>
                <c:pt idx="777">
                  <c:v>-3.6643154489202899E-3</c:v>
                </c:pt>
                <c:pt idx="778">
                  <c:v>-3.6532445902905698E-3</c:v>
                </c:pt>
                <c:pt idx="779">
                  <c:v>-3.6421793999519602E-3</c:v>
                </c:pt>
                <c:pt idx="780">
                  <c:v>-3.6311198569272201E-3</c:v>
                </c:pt>
                <c:pt idx="781">
                  <c:v>-3.6200659403021599E-3</c:v>
                </c:pt>
                <c:pt idx="782">
                  <c:v>-3.6090176292253198E-3</c:v>
                </c:pt>
                <c:pt idx="783">
                  <c:v>-3.5979749029076201E-3</c:v>
                </c:pt>
                <c:pt idx="784">
                  <c:v>-3.5869377406220699E-3</c:v>
                </c:pt>
                <c:pt idx="785">
                  <c:v>-3.5759061217033299E-3</c:v>
                </c:pt>
                <c:pt idx="786">
                  <c:v>-3.5648800255474599E-3</c:v>
                </c:pt>
                <c:pt idx="787">
                  <c:v>-3.5538594316115702E-3</c:v>
                </c:pt>
                <c:pt idx="788">
                  <c:v>-3.5428443194134599E-3</c:v>
                </c:pt>
                <c:pt idx="789">
                  <c:v>-3.53183466853129E-3</c:v>
                </c:pt>
                <c:pt idx="790">
                  <c:v>-3.5208304586032799E-3</c:v>
                </c:pt>
                <c:pt idx="791">
                  <c:v>-3.5098316693273702E-3</c:v>
                </c:pt>
                <c:pt idx="792">
                  <c:v>-3.49883828046089E-3</c:v>
                </c:pt>
                <c:pt idx="793">
                  <c:v>-3.4878502718202302E-3</c:v>
                </c:pt>
                <c:pt idx="794">
                  <c:v>-3.4768676232805398E-3</c:v>
                </c:pt>
                <c:pt idx="795">
                  <c:v>-3.4658903147753799E-3</c:v>
                </c:pt>
                <c:pt idx="796">
                  <c:v>-3.4549183262964399E-3</c:v>
                </c:pt>
                <c:pt idx="797">
                  <c:v>-3.4439516378931999E-3</c:v>
                </c:pt>
                <c:pt idx="798">
                  <c:v>-3.4329902296726198E-3</c:v>
                </c:pt>
                <c:pt idx="799">
                  <c:v>-3.4220340817988299E-3</c:v>
                </c:pt>
                <c:pt idx="800">
                  <c:v>-3.4110831744928001E-3</c:v>
                </c:pt>
                <c:pt idx="801">
                  <c:v>-3.4001374880320802E-3</c:v>
                </c:pt>
                <c:pt idx="802">
                  <c:v>-3.3891970027504401E-3</c:v>
                </c:pt>
                <c:pt idx="803">
                  <c:v>-3.3782616990376E-3</c:v>
                </c:pt>
                <c:pt idx="804">
                  <c:v>-3.3673315573389101E-3</c:v>
                </c:pt>
                <c:pt idx="805">
                  <c:v>-3.3564065581550501E-3</c:v>
                </c:pt>
                <c:pt idx="806">
                  <c:v>-3.3454866820417498E-3</c:v>
                </c:pt>
                <c:pt idx="807">
                  <c:v>-3.33457190960944E-3</c:v>
                </c:pt>
                <c:pt idx="808">
                  <c:v>-3.3236622215230302E-3</c:v>
                </c:pt>
                <c:pt idx="809">
                  <c:v>-3.3127575985015399E-3</c:v>
                </c:pt>
                <c:pt idx="810">
                  <c:v>-3.3018580213178498E-3</c:v>
                </c:pt>
                <c:pt idx="811">
                  <c:v>-3.2909634707984198E-3</c:v>
                </c:pt>
                <c:pt idx="812">
                  <c:v>-3.2800739278229401E-3</c:v>
                </c:pt>
                <c:pt idx="813">
                  <c:v>-3.2691893733241099E-3</c:v>
                </c:pt>
                <c:pt idx="814">
                  <c:v>-3.25830978828731E-3</c:v>
                </c:pt>
                <c:pt idx="815">
                  <c:v>-3.2474351537503401E-3</c:v>
                </c:pt>
                <c:pt idx="816">
                  <c:v>-3.23656545080311E-3</c:v>
                </c:pt>
                <c:pt idx="817">
                  <c:v>-3.2257006605873901E-3</c:v>
                </c:pt>
                <c:pt idx="818">
                  <c:v>-3.2148407642964998E-3</c:v>
                </c:pt>
                <c:pt idx="819">
                  <c:v>-3.2039857431750501E-3</c:v>
                </c:pt>
                <c:pt idx="820">
                  <c:v>-3.1931355785186498E-3</c:v>
                </c:pt>
                <c:pt idx="821">
                  <c:v>-3.1822902516736502E-3</c:v>
                </c:pt>
                <c:pt idx="822">
                  <c:v>-3.1714497440368601E-3</c:v>
                </c:pt>
                <c:pt idx="823">
                  <c:v>-3.1606140370552599E-3</c:v>
                </c:pt>
                <c:pt idx="824">
                  <c:v>-3.1497831122257501E-3</c:v>
                </c:pt>
                <c:pt idx="825">
                  <c:v>-3.13895695109487E-3</c:v>
                </c:pt>
                <c:pt idx="826">
                  <c:v>-3.1281355352585499E-3</c:v>
                </c:pt>
                <c:pt idx="827">
                  <c:v>-3.1173188463618101E-3</c:v>
                </c:pt>
                <c:pt idx="828">
                  <c:v>-3.1065068660985299E-3</c:v>
                </c:pt>
                <c:pt idx="829">
                  <c:v>-3.0956995762111499E-3</c:v>
                </c:pt>
                <c:pt idx="830">
                  <c:v>-3.08489695849043E-3</c:v>
                </c:pt>
                <c:pt idx="831">
                  <c:v>-3.0740989947752001E-3</c:v>
                </c:pt>
                <c:pt idx="832">
                  <c:v>-3.0633056669520701E-3</c:v>
                </c:pt>
                <c:pt idx="833">
                  <c:v>-3.0525169569552099E-3</c:v>
                </c:pt>
                <c:pt idx="834">
                  <c:v>-3.0417328467660402E-3</c:v>
                </c:pt>
                <c:pt idx="835">
                  <c:v>-3.0309533184130202E-3</c:v>
                </c:pt>
                <c:pt idx="836">
                  <c:v>-3.0201783539714E-3</c:v>
                </c:pt>
                <c:pt idx="837">
                  <c:v>-3.0094079355629001E-3</c:v>
                </c:pt>
                <c:pt idx="838">
                  <c:v>-2.9986420453555701E-3</c:v>
                </c:pt>
                <c:pt idx="839">
                  <c:v>-2.98788066556342E-3</c:v>
                </c:pt>
                <c:pt idx="840">
                  <c:v>-2.9771237784462601E-3</c:v>
                </c:pt>
                <c:pt idx="841">
                  <c:v>-2.9663713663094201E-3</c:v>
                </c:pt>
                <c:pt idx="842">
                  <c:v>-2.9556234115035002E-3</c:v>
                </c:pt>
                <c:pt idx="843">
                  <c:v>-2.9448798964241099E-3</c:v>
                </c:pt>
                <c:pt idx="844">
                  <c:v>-2.9341408035116799E-3</c:v>
                </c:pt>
                <c:pt idx="845">
                  <c:v>-2.9234061152511701E-3</c:v>
                </c:pt>
                <c:pt idx="846">
                  <c:v>-2.9126758141718302E-3</c:v>
                </c:pt>
                <c:pt idx="847">
                  <c:v>-2.90194988284699E-3</c:v>
                </c:pt>
                <c:pt idx="848">
                  <c:v>-2.8912283038938099E-3</c:v>
                </c:pt>
                <c:pt idx="849">
                  <c:v>-2.8805110599730201E-3</c:v>
                </c:pt>
                <c:pt idx="850">
                  <c:v>-2.8697981337887099E-3</c:v>
                </c:pt>
                <c:pt idx="851">
                  <c:v>-2.8590895080880898E-3</c:v>
                </c:pt>
                <c:pt idx="852">
                  <c:v>-2.84838516566126E-3</c:v>
                </c:pt>
                <c:pt idx="853">
                  <c:v>-2.8376850893409499E-3</c:v>
                </c:pt>
                <c:pt idx="854">
                  <c:v>-2.8269892620023198E-3</c:v>
                </c:pt>
                <c:pt idx="855">
                  <c:v>-2.8162976665627401E-3</c:v>
                </c:pt>
                <c:pt idx="856">
                  <c:v>-2.8056102859815098E-3</c:v>
                </c:pt>
                <c:pt idx="857">
                  <c:v>-2.7949271032596899E-3</c:v>
                </c:pt>
                <c:pt idx="858">
                  <c:v>-2.7842481014398301E-3</c:v>
                </c:pt>
                <c:pt idx="859">
                  <c:v>-2.7735732636057701E-3</c:v>
                </c:pt>
                <c:pt idx="860">
                  <c:v>-2.7629025728824102E-3</c:v>
                </c:pt>
                <c:pt idx="861">
                  <c:v>-2.7522360124354801E-3</c:v>
                </c:pt>
                <c:pt idx="862">
                  <c:v>-2.7415735654713301E-3</c:v>
                </c:pt>
                <c:pt idx="863">
                  <c:v>-2.73091521523669E-3</c:v>
                </c:pt>
                <c:pt idx="864">
                  <c:v>-2.7202609450184701E-3</c:v>
                </c:pt>
                <c:pt idx="865">
                  <c:v>-2.70961073814356E-3</c:v>
                </c:pt>
                <c:pt idx="866">
                  <c:v>-2.6989645779785299E-3</c:v>
                </c:pt>
                <c:pt idx="867">
                  <c:v>-2.6883224479295302E-3</c:v>
                </c:pt>
                <c:pt idx="868">
                  <c:v>-2.6776843314419798E-3</c:v>
                </c:pt>
                <c:pt idx="869">
                  <c:v>-2.6670502120004101E-3</c:v>
                </c:pt>
                <c:pt idx="870">
                  <c:v>-2.6564200731282101E-3</c:v>
                </c:pt>
                <c:pt idx="871">
                  <c:v>-2.64579389838745E-3</c:v>
                </c:pt>
                <c:pt idx="872">
                  <c:v>-2.6351716713786601E-3</c:v>
                </c:pt>
                <c:pt idx="873">
                  <c:v>-2.6245533757406E-3</c:v>
                </c:pt>
                <c:pt idx="874">
                  <c:v>-2.6139389951500801E-3</c:v>
                </c:pt>
                <c:pt idx="875">
                  <c:v>-2.60332851332173E-3</c:v>
                </c:pt>
                <c:pt idx="876">
                  <c:v>-2.59272191400782E-3</c:v>
                </c:pt>
                <c:pt idx="877">
                  <c:v>-2.5821191809979999E-3</c:v>
                </c:pt>
                <c:pt idx="878">
                  <c:v>-2.5715202981191699E-3</c:v>
                </c:pt>
                <c:pt idx="879">
                  <c:v>-2.5609252492352201E-3</c:v>
                </c:pt>
                <c:pt idx="880">
                  <c:v>-2.5503340182468498E-3</c:v>
                </c:pt>
                <c:pt idx="881">
                  <c:v>-2.5397465890913398E-3</c:v>
                </c:pt>
                <c:pt idx="882">
                  <c:v>-2.5291629457424199E-3</c:v>
                </c:pt>
                <c:pt idx="883">
                  <c:v>-2.5185830722099802E-3</c:v>
                </c:pt>
                <c:pt idx="884">
                  <c:v>-2.5080069525399199E-3</c:v>
                </c:pt>
                <c:pt idx="885">
                  <c:v>-2.4974345708139701E-3</c:v>
                </c:pt>
                <c:pt idx="886">
                  <c:v>-2.4868659111494402E-3</c:v>
                </c:pt>
                <c:pt idx="887">
                  <c:v>-2.4763009576990701E-3</c:v>
                </c:pt>
                <c:pt idx="888">
                  <c:v>-2.4657396946508202E-3</c:v>
                </c:pt>
                <c:pt idx="889">
                  <c:v>-2.4551821062276402E-3</c:v>
                </c:pt>
                <c:pt idx="890">
                  <c:v>-2.44462817668736E-3</c:v>
                </c:pt>
                <c:pt idx="891">
                  <c:v>-2.4340778903224102E-3</c:v>
                </c:pt>
                <c:pt idx="892">
                  <c:v>-2.42353123145967E-3</c:v>
                </c:pt>
                <c:pt idx="893">
                  <c:v>-2.4129881844602999E-3</c:v>
                </c:pt>
                <c:pt idx="894">
                  <c:v>-2.4024487337195098E-3</c:v>
                </c:pt>
                <c:pt idx="895">
                  <c:v>-2.3919128636663701E-3</c:v>
                </c:pt>
                <c:pt idx="896">
                  <c:v>-2.3813805587636701E-3</c:v>
                </c:pt>
                <c:pt idx="897">
                  <c:v>-2.3708518035076898E-3</c:v>
                </c:pt>
                <c:pt idx="898">
                  <c:v>-2.3603265824280201E-3</c:v>
                </c:pt>
                <c:pt idx="899">
                  <c:v>-2.3498048800873802E-3</c:v>
                </c:pt>
                <c:pt idx="900">
                  <c:v>-2.3392866810814498E-3</c:v>
                </c:pt>
                <c:pt idx="901">
                  <c:v>-2.32877197003866E-3</c:v>
                </c:pt>
                <c:pt idx="902">
                  <c:v>-2.3182607316200401E-3</c:v>
                </c:pt>
                <c:pt idx="903">
                  <c:v>-2.3077529505189801E-3</c:v>
                </c:pt>
                <c:pt idx="904">
                  <c:v>-2.29724861146114E-3</c:v>
                </c:pt>
                <c:pt idx="905">
                  <c:v>-2.2867476992041598E-3</c:v>
                </c:pt>
                <c:pt idx="906">
                  <c:v>-2.2762501985375901E-3</c:v>
                </c:pt>
                <c:pt idx="907">
                  <c:v>-2.2657560942826302E-3</c:v>
                </c:pt>
                <c:pt idx="908">
                  <c:v>-2.25526537129199E-3</c:v>
                </c:pt>
                <c:pt idx="909">
                  <c:v>-2.2447780144497099E-3</c:v>
                </c:pt>
                <c:pt idx="910">
                  <c:v>-2.2342940086709502E-3</c:v>
                </c:pt>
                <c:pt idx="911">
                  <c:v>-2.2238133389018899E-3</c:v>
                </c:pt>
                <c:pt idx="912">
                  <c:v>-2.2133359901194698E-3</c:v>
                </c:pt>
                <c:pt idx="913">
                  <c:v>-2.2028619473312798E-3</c:v>
                </c:pt>
                <c:pt idx="914">
                  <c:v>-2.1923911955753499E-3</c:v>
                </c:pt>
                <c:pt idx="915">
                  <c:v>-2.1819237199199801E-3</c:v>
                </c:pt>
                <c:pt idx="916">
                  <c:v>-2.1714595054636099E-3</c:v>
                </c:pt>
                <c:pt idx="917">
                  <c:v>-2.1609985373345899E-3</c:v>
                </c:pt>
                <c:pt idx="918">
                  <c:v>-2.1505408006910402E-3</c:v>
                </c:pt>
                <c:pt idx="919">
                  <c:v>-2.14008628072069E-3</c:v>
                </c:pt>
                <c:pt idx="920">
                  <c:v>-2.1296349626406998E-3</c:v>
                </c:pt>
                <c:pt idx="921">
                  <c:v>-2.1191868316974899E-3</c:v>
                </c:pt>
                <c:pt idx="922">
                  <c:v>-2.1087418731665598E-3</c:v>
                </c:pt>
                <c:pt idx="923">
                  <c:v>-2.0983000723523702E-3</c:v>
                </c:pt>
                <c:pt idx="924">
                  <c:v>-2.0878614145881198E-3</c:v>
                </c:pt>
                <c:pt idx="925">
                  <c:v>-2.07742588523562E-3</c:v>
                </c:pt>
                <c:pt idx="926">
                  <c:v>-2.0669934696851099E-3</c:v>
                </c:pt>
                <c:pt idx="927">
                  <c:v>-2.0565641533551002E-3</c:v>
                </c:pt>
                <c:pt idx="928">
                  <c:v>-2.0461379216922199E-3</c:v>
                </c:pt>
                <c:pt idx="929">
                  <c:v>-2.0357147601710399E-3</c:v>
                </c:pt>
                <c:pt idx="930">
                  <c:v>-2.0252946542939098E-3</c:v>
                </c:pt>
                <c:pt idx="931">
                  <c:v>-2.0148775895908202E-3</c:v>
                </c:pt>
                <c:pt idx="932">
                  <c:v>-2.0044635516192101E-3</c:v>
                </c:pt>
                <c:pt idx="933">
                  <c:v>-1.9940525259638298E-3</c:v>
                </c:pt>
                <c:pt idx="934">
                  <c:v>-1.9836444982366001E-3</c:v>
                </c:pt>
                <c:pt idx="935">
                  <c:v>-1.9732394540763901E-3</c:v>
                </c:pt>
                <c:pt idx="936">
                  <c:v>-1.96283737914893E-3</c:v>
                </c:pt>
                <c:pt idx="937">
                  <c:v>-1.9524382591466201E-3</c:v>
                </c:pt>
                <c:pt idx="938">
                  <c:v>-1.94204207978839E-3</c:v>
                </c:pt>
                <c:pt idx="939">
                  <c:v>-1.93164882681951E-3</c:v>
                </c:pt>
                <c:pt idx="940">
                  <c:v>-1.9212584860114699E-3</c:v>
                </c:pt>
                <c:pt idx="941">
                  <c:v>-1.91087104316184E-3</c:v>
                </c:pt>
                <c:pt idx="942">
                  <c:v>-1.90048648409407E-3</c:v>
                </c:pt>
                <c:pt idx="943">
                  <c:v>-1.89010479465735E-3</c:v>
                </c:pt>
                <c:pt idx="944">
                  <c:v>-1.87972596072649E-3</c:v>
                </c:pt>
                <c:pt idx="945">
                  <c:v>-1.8693499682017501E-3</c:v>
                </c:pt>
                <c:pt idx="946">
                  <c:v>-1.85897680300866E-3</c:v>
                </c:pt>
                <c:pt idx="947">
                  <c:v>-1.8486064510979099E-3</c:v>
                </c:pt>
                <c:pt idx="948">
                  <c:v>-1.8382388984452E-3</c:v>
                </c:pt>
                <c:pt idx="949">
                  <c:v>-1.82787413105105E-3</c:v>
                </c:pt>
                <c:pt idx="950">
                  <c:v>-1.8175121349407099E-3</c:v>
                </c:pt>
                <c:pt idx="951">
                  <c:v>-1.80715289616394E-3</c:v>
                </c:pt>
                <c:pt idx="952">
                  <c:v>-1.79679640079494E-3</c:v>
                </c:pt>
                <c:pt idx="953">
                  <c:v>-1.7864426349321501E-3</c:v>
                </c:pt>
                <c:pt idx="954">
                  <c:v>-1.77609158469813E-3</c:v>
                </c:pt>
                <c:pt idx="955">
                  <c:v>-1.76574323623939E-3</c:v>
                </c:pt>
                <c:pt idx="956">
                  <c:v>-1.7553975757262799E-3</c:v>
                </c:pt>
                <c:pt idx="957">
                  <c:v>-1.7450545893528001E-3</c:v>
                </c:pt>
                <c:pt idx="958">
                  <c:v>-1.73471426333651E-3</c:v>
                </c:pt>
                <c:pt idx="959">
                  <c:v>-1.72437658391835E-3</c:v>
                </c:pt>
                <c:pt idx="960">
                  <c:v>-1.7140415373624899E-3</c:v>
                </c:pt>
                <c:pt idx="961">
                  <c:v>-1.70370910995623E-3</c:v>
                </c:pt>
                <c:pt idx="962">
                  <c:v>-1.6933792880098201E-3</c:v>
                </c:pt>
                <c:pt idx="963">
                  <c:v>-1.68305205785631E-3</c:v>
                </c:pt>
                <c:pt idx="964">
                  <c:v>-1.67272740585148E-3</c:v>
                </c:pt>
                <c:pt idx="965">
                  <c:v>-1.6624053183736101E-3</c:v>
                </c:pt>
                <c:pt idx="966">
                  <c:v>-1.6520857818234E-3</c:v>
                </c:pt>
                <c:pt idx="967">
                  <c:v>-1.6417687826238E-3</c:v>
                </c:pt>
                <c:pt idx="968">
                  <c:v>-1.6314543072199099E-3</c:v>
                </c:pt>
                <c:pt idx="969">
                  <c:v>-1.6211423420787799E-3</c:v>
                </c:pt>
                <c:pt idx="970">
                  <c:v>-1.61083287368934E-3</c:v>
                </c:pt>
                <c:pt idx="971">
                  <c:v>-1.6005258885622099E-3</c:v>
                </c:pt>
                <c:pt idx="972">
                  <c:v>-1.5902213732296199E-3</c:v>
                </c:pt>
                <c:pt idx="973">
                  <c:v>-1.5799193142451899E-3</c:v>
                </c:pt>
                <c:pt idx="974">
                  <c:v>-1.5696196981839E-3</c:v>
                </c:pt>
                <c:pt idx="975">
                  <c:v>-1.5593225116418499E-3</c:v>
                </c:pt>
                <c:pt idx="976">
                  <c:v>-1.5490277412362099E-3</c:v>
                </c:pt>
                <c:pt idx="977">
                  <c:v>-1.53873537360503E-3</c:v>
                </c:pt>
                <c:pt idx="978">
                  <c:v>-1.5284453954071599E-3</c:v>
                </c:pt>
                <c:pt idx="979">
                  <c:v>-1.51815779332205E-3</c:v>
                </c:pt>
                <c:pt idx="980">
                  <c:v>-1.50787255404967E-3</c:v>
                </c:pt>
                <c:pt idx="981">
                  <c:v>-1.4975896643103701E-3</c:v>
                </c:pt>
                <c:pt idx="982">
                  <c:v>-1.4873091108447199E-3</c:v>
                </c:pt>
                <c:pt idx="983">
                  <c:v>-1.47703088041342E-3</c:v>
                </c:pt>
                <c:pt idx="984">
                  <c:v>-1.46675495979713E-3</c:v>
                </c:pt>
                <c:pt idx="985">
                  <c:v>-1.45648133579636E-3</c:v>
                </c:pt>
                <c:pt idx="986">
                  <c:v>-1.4462099952313699E-3</c:v>
                </c:pt>
                <c:pt idx="987">
                  <c:v>-1.4359409249419699E-3</c:v>
                </c:pt>
                <c:pt idx="988">
                  <c:v>-1.42567411178745E-3</c:v>
                </c:pt>
                <c:pt idx="989">
                  <c:v>-1.41540954264643E-3</c:v>
                </c:pt>
                <c:pt idx="990">
                  <c:v>-1.4051472044167401E-3</c:v>
                </c:pt>
                <c:pt idx="991">
                  <c:v>-1.39488708401528E-3</c:v>
                </c:pt>
                <c:pt idx="992">
                  <c:v>-1.38462916837791E-3</c:v>
                </c:pt>
                <c:pt idx="993">
                  <c:v>-1.3743734444593E-3</c:v>
                </c:pt>
                <c:pt idx="994">
                  <c:v>-1.3641198992328399E-3</c:v>
                </c:pt>
                <c:pt idx="995">
                  <c:v>-1.35386851969047E-3</c:v>
                </c:pt>
                <c:pt idx="996">
                  <c:v>-1.3436192928426001E-3</c:v>
                </c:pt>
                <c:pt idx="997">
                  <c:v>-1.3333722057179301E-3</c:v>
                </c:pt>
                <c:pt idx="998">
                  <c:v>-1.32312724536341E-3</c:v>
                </c:pt>
                <c:pt idx="999">
                  <c:v>-1.31288439884401E-3</c:v>
                </c:pt>
                <c:pt idx="1000">
                  <c:v>-1.30264365324268E-3</c:v>
                </c:pt>
                <c:pt idx="1001">
                  <c:v>-1.2924049956601999E-3</c:v>
                </c:pt>
                <c:pt idx="1002">
                  <c:v>-1.28216841321505E-3</c:v>
                </c:pt>
                <c:pt idx="1003">
                  <c:v>-1.27193389304328E-3</c:v>
                </c:pt>
                <c:pt idx="1004">
                  <c:v>-1.2617014222984101E-3</c:v>
                </c:pt>
                <c:pt idx="1005">
                  <c:v>-1.2514709881513201E-3</c:v>
                </c:pt>
                <c:pt idx="1006">
                  <c:v>-1.2412425777900799E-3</c:v>
                </c:pt>
                <c:pt idx="1007">
                  <c:v>-1.23101617841986E-3</c:v>
                </c:pt>
                <c:pt idx="1008">
                  <c:v>-1.22079177726282E-3</c:v>
                </c:pt>
                <c:pt idx="1009">
                  <c:v>-1.2105693615579701E-3</c:v>
                </c:pt>
                <c:pt idx="1010">
                  <c:v>-1.2003489185610501E-3</c:v>
                </c:pt>
                <c:pt idx="1011">
                  <c:v>-1.1901304355444501E-3</c:v>
                </c:pt>
                <c:pt idx="1012">
                  <c:v>-1.17991389979701E-3</c:v>
                </c:pt>
                <c:pt idx="1013">
                  <c:v>-1.169699298624E-3</c:v>
                </c:pt>
                <c:pt idx="1014">
                  <c:v>-1.1594866193469101E-3</c:v>
                </c:pt>
                <c:pt idx="1015">
                  <c:v>-1.1492758493033999E-3</c:v>
                </c:pt>
                <c:pt idx="1016">
                  <c:v>-1.13906697584715E-3</c:v>
                </c:pt>
                <c:pt idx="1017">
                  <c:v>-1.12885998634776E-3</c:v>
                </c:pt>
                <c:pt idx="1018">
                  <c:v>-1.11865486819062E-3</c:v>
                </c:pt>
                <c:pt idx="1019">
                  <c:v>-1.10845160877677E-3</c:v>
                </c:pt>
                <c:pt idx="1020">
                  <c:v>-1.0982501955228601E-3</c:v>
                </c:pt>
                <c:pt idx="1021">
                  <c:v>-1.08805061586095E-3</c:v>
                </c:pt>
                <c:pt idx="1022">
                  <c:v>-1.07785285723844E-3</c:v>
                </c:pt>
                <c:pt idx="1023">
                  <c:v>-1.0676569071179599E-3</c:v>
                </c:pt>
                <c:pt idx="1024">
                  <c:v>-1.0574627529772E-3</c:v>
                </c:pt>
                <c:pt idx="1025">
                  <c:v>-1.0472703823088899E-3</c:v>
                </c:pt>
                <c:pt idx="1026">
                  <c:v>-1.0370797826205901E-3</c:v>
                </c:pt>
                <c:pt idx="1027">
                  <c:v>-1.02689094143465E-3</c:v>
                </c:pt>
                <c:pt idx="1028">
                  <c:v>-1.01670384628804E-3</c:v>
                </c:pt>
                <c:pt idx="1029">
                  <c:v>-1.00651848473228E-3</c:v>
                </c:pt>
                <c:pt idx="1030">
                  <c:v>-9.9633484433329401E-4</c:v>
                </c:pt>
                <c:pt idx="1031">
                  <c:v>-9.8615291267133403E-4</c:v>
                </c:pt>
                <c:pt idx="1032">
                  <c:v>-9.7597267734083205E-4</c:v>
                </c:pt>
                <c:pt idx="1033">
                  <c:v>-9.6579412595030896E-4</c:v>
                </c:pt>
                <c:pt idx="1034">
                  <c:v>-9.5561724612226002E-4</c:v>
                </c:pt>
                <c:pt idx="1035">
                  <c:v>-9.4544202549303596E-4</c:v>
                </c:pt>
                <c:pt idx="1036">
                  <c:v>-9.3526845171274496E-4</c:v>
                </c:pt>
                <c:pt idx="1037">
                  <c:v>-9.2509651244512803E-4</c:v>
                </c:pt>
                <c:pt idx="1038">
                  <c:v>-9.1492619536746303E-4</c:v>
                </c:pt>
                <c:pt idx="1039">
                  <c:v>-9.0475748817044402E-4</c:v>
                </c:pt>
                <c:pt idx="1040">
                  <c:v>-8.9459037855807401E-4</c:v>
                </c:pt>
                <c:pt idx="1041">
                  <c:v>-8.8442485424755797E-4</c:v>
                </c:pt>
                <c:pt idx="1042">
                  <c:v>-8.7426090296919699E-4</c:v>
                </c:pt>
                <c:pt idx="1043">
                  <c:v>-8.6409851246626701E-4</c:v>
                </c:pt>
                <c:pt idx="1044">
                  <c:v>-8.53937670494926E-4</c:v>
                </c:pt>
                <c:pt idx="1045">
                  <c:v>-8.4377836482409498E-4</c:v>
                </c:pt>
                <c:pt idx="1046">
                  <c:v>-8.3362058323535203E-4</c:v>
                </c:pt>
                <c:pt idx="1047">
                  <c:v>-8.2346431352283095E-4</c:v>
                </c:pt>
                <c:pt idx="1048">
                  <c:v>-8.1330954349310297E-4</c:v>
                </c:pt>
                <c:pt idx="1049">
                  <c:v>-8.0315626096508002E-4</c:v>
                </c:pt>
                <c:pt idx="1050">
                  <c:v>-7.9300445376990396E-4</c:v>
                </c:pt>
                <c:pt idx="1051">
                  <c:v>-7.8285410975083498E-4</c:v>
                </c:pt>
                <c:pt idx="1052">
                  <c:v>-7.7270521676315403E-4</c:v>
                </c:pt>
                <c:pt idx="1053">
                  <c:v>-7.6255776267405301E-4</c:v>
                </c:pt>
                <c:pt idx="1054">
                  <c:v>-7.5241173536252405E-4</c:v>
                </c:pt>
                <c:pt idx="1055">
                  <c:v>-7.4226712271926597E-4</c:v>
                </c:pt>
                <c:pt idx="1056">
                  <c:v>-7.3212391264656303E-4</c:v>
                </c:pt>
                <c:pt idx="1057">
                  <c:v>-7.2198209305819399E-4</c:v>
                </c:pt>
                <c:pt idx="1058">
                  <c:v>-7.1184165187932304E-4</c:v>
                </c:pt>
                <c:pt idx="1059">
                  <c:v>-7.0170257704638703E-4</c:v>
                </c:pt>
                <c:pt idx="1060">
                  <c:v>-6.9156485650700495E-4</c:v>
                </c:pt>
                <c:pt idx="1061">
                  <c:v>-6.8142847821986701E-4</c:v>
                </c:pt>
                <c:pt idx="1062">
                  <c:v>-6.7129343015462297E-4</c:v>
                </c:pt>
                <c:pt idx="1063">
                  <c:v>-6.6115970029179605E-4</c:v>
                </c:pt>
                <c:pt idx="1064">
                  <c:v>-6.5102727662266497E-4</c:v>
                </c:pt>
                <c:pt idx="1065">
                  <c:v>-6.4089614714916705E-4</c:v>
                </c:pt>
                <c:pt idx="1066">
                  <c:v>-6.3076629988379298E-4</c:v>
                </c:pt>
                <c:pt idx="1067">
                  <c:v>-6.2063772284948605E-4</c:v>
                </c:pt>
                <c:pt idx="1068">
                  <c:v>-6.1051040407953902E-4</c:v>
                </c:pt>
                <c:pt idx="1069">
                  <c:v>-6.0038433161749196E-4</c:v>
                </c:pt>
                <c:pt idx="1070">
                  <c:v>-5.9025949351702899E-4</c:v>
                </c:pt>
                <c:pt idx="1071">
                  <c:v>-5.8013587784187901E-4</c:v>
                </c:pt>
                <c:pt idx="1072">
                  <c:v>-5.7001347266571296E-4</c:v>
                </c:pt>
                <c:pt idx="1073">
                  <c:v>-5.5989226607203895E-4</c:v>
                </c:pt>
                <c:pt idx="1074">
                  <c:v>-5.4977224615410699E-4</c:v>
                </c:pt>
                <c:pt idx="1075">
                  <c:v>-5.3965340101480802E-4</c:v>
                </c:pt>
                <c:pt idx="1076">
                  <c:v>-5.2953571876656301E-4</c:v>
                </c:pt>
                <c:pt idx="1077">
                  <c:v>-5.1941918753123698E-4</c:v>
                </c:pt>
                <c:pt idx="1078">
                  <c:v>-5.0930379544002799E-4</c:v>
                </c:pt>
                <c:pt idx="1079">
                  <c:v>-4.9918953063337105E-4</c:v>
                </c:pt>
                <c:pt idx="1080">
                  <c:v>-4.89076381260841E-4</c:v>
                </c:pt>
                <c:pt idx="1081">
                  <c:v>-4.7896433548104297E-4</c:v>
                </c:pt>
                <c:pt idx="1082">
                  <c:v>-4.68853381461525E-4</c:v>
                </c:pt>
                <c:pt idx="1083">
                  <c:v>-4.5874350737867299E-4</c:v>
                </c:pt>
                <c:pt idx="1084">
                  <c:v>-4.4863470141760499E-4</c:v>
                </c:pt>
                <c:pt idx="1085">
                  <c:v>-4.3852695177208699E-4</c:v>
                </c:pt>
                <c:pt idx="1086">
                  <c:v>-4.2842024664442298E-4</c:v>
                </c:pt>
                <c:pt idx="1087">
                  <c:v>-4.1831457424535502E-4</c:v>
                </c:pt>
                <c:pt idx="1088">
                  <c:v>-4.0820992279397598E-4</c:v>
                </c:pt>
                <c:pt idx="1089">
                  <c:v>-3.9810628051761702E-4</c:v>
                </c:pt>
                <c:pt idx="1090">
                  <c:v>-3.8800363565176299E-4</c:v>
                </c:pt>
                <c:pt idx="1091">
                  <c:v>-3.77901976439945E-4</c:v>
                </c:pt>
                <c:pt idx="1092">
                  <c:v>-3.6780129113364498E-4</c:v>
                </c:pt>
                <c:pt idx="1093">
                  <c:v>-3.57701567992201E-4</c:v>
                </c:pt>
                <c:pt idx="1094">
                  <c:v>-3.4760279528270901E-4</c:v>
                </c:pt>
                <c:pt idx="1095">
                  <c:v>-3.3750496127991897E-4</c:v>
                </c:pt>
                <c:pt idx="1096">
                  <c:v>-3.2740805426614801E-4</c:v>
                </c:pt>
                <c:pt idx="1097">
                  <c:v>-3.1731206253117798E-4</c:v>
                </c:pt>
                <c:pt idx="1098">
                  <c:v>-3.0721697437215601E-4</c:v>
                </c:pt>
                <c:pt idx="1099">
                  <c:v>-2.97122778093506E-4</c:v>
                </c:pt>
                <c:pt idx="1100">
                  <c:v>-2.8702946200682202E-4</c:v>
                </c:pt>
                <c:pt idx="1101">
                  <c:v>-2.76937014430781E-4</c:v>
                </c:pt>
                <c:pt idx="1102">
                  <c:v>-2.6684542369104301E-4</c:v>
                </c:pt>
                <c:pt idx="1103">
                  <c:v>-2.5675467812014997E-4</c:v>
                </c:pt>
                <c:pt idx="1104">
                  <c:v>-2.4666476605743901E-4</c:v>
                </c:pt>
                <c:pt idx="1105">
                  <c:v>-2.36575675848945E-4</c:v>
                </c:pt>
                <c:pt idx="1106">
                  <c:v>-2.2648739584729401E-4</c:v>
                </c:pt>
                <c:pt idx="1107">
                  <c:v>-2.1639991441162301E-4</c:v>
                </c:pt>
                <c:pt idx="1108">
                  <c:v>-2.0631321990747701E-4</c:v>
                </c:pt>
                <c:pt idx="1109">
                  <c:v>-1.9622730070671001E-4</c:v>
                </c:pt>
                <c:pt idx="1110">
                  <c:v>-1.8614214518740101E-4</c:v>
                </c:pt>
                <c:pt idx="1111">
                  <c:v>-1.7605774173374601E-4</c:v>
                </c:pt>
                <c:pt idx="1112">
                  <c:v>-1.6597407873597401E-4</c:v>
                </c:pt>
                <c:pt idx="1113">
                  <c:v>-1.55891144590249E-4</c:v>
                </c:pt>
                <c:pt idx="1114">
                  <c:v>-1.4580892769856799E-4</c:v>
                </c:pt>
                <c:pt idx="1115">
                  <c:v>-1.3572741646867799E-4</c:v>
                </c:pt>
                <c:pt idx="1116">
                  <c:v>-1.2564659931397899E-4</c:v>
                </c:pt>
                <c:pt idx="1117">
                  <c:v>-1.15566464653419E-4</c:v>
                </c:pt>
                <c:pt idx="1118">
                  <c:v>-1.05487000911418E-4</c:v>
                </c:pt>
                <c:pt idx="1119">
                  <c:v>-9.5408196517755199E-5</c:v>
                </c:pt>
                <c:pt idx="1120">
                  <c:v>-8.5330039907491399E-5</c:v>
                </c:pt>
                <c:pt idx="1121">
                  <c:v>-7.5252519520866204E-5</c:v>
                </c:pt>
                <c:pt idx="1122">
                  <c:v>-6.5175623803203007E-5</c:v>
                </c:pt>
                <c:pt idx="1123">
                  <c:v>-5.5099341204822299E-5</c:v>
                </c:pt>
                <c:pt idx="1124">
                  <c:v>-4.5023660180944999E-5</c:v>
                </c:pt>
                <c:pt idx="1125">
                  <c:v>-3.4948569191594598E-5</c:v>
                </c:pt>
                <c:pt idx="1126">
                  <c:v>-2.4874056701511599E-5</c:v>
                </c:pt>
                <c:pt idx="1127">
                  <c:v>-1.4800111180057999E-5</c:v>
                </c:pt>
                <c:pt idx="1128">
                  <c:v>-4.7267211011178699E-6</c:v>
                </c:pt>
                <c:pt idx="1129">
                  <c:v>5.3461250569843402E-6</c:v>
                </c:pt>
                <c:pt idx="1130">
                  <c:v>1.54184388115885E-5</c:v>
                </c:pt>
                <c:pt idx="1131">
                  <c:v>2.54902316757813E-5</c:v>
                </c:pt>
                <c:pt idx="1132">
                  <c:v>3.5561515158493799E-5</c:v>
                </c:pt>
                <c:pt idx="1133">
                  <c:v>4.5632300764597201E-5</c:v>
                </c:pt>
                <c:pt idx="1134">
                  <c:v>5.5702599994988497E-5</c:v>
                </c:pt>
                <c:pt idx="1135">
                  <c:v>6.5772424346685604E-5</c:v>
                </c:pt>
                <c:pt idx="1136">
                  <c:v>7.5841785312924696E-5</c:v>
                </c:pt>
                <c:pt idx="1137">
                  <c:v>8.5910694383243595E-5</c:v>
                </c:pt>
                <c:pt idx="1138">
                  <c:v>9.5979163043579096E-5</c:v>
                </c:pt>
                <c:pt idx="1139">
                  <c:v>1.06047202776362E-4</c:v>
                </c:pt>
                <c:pt idx="1140">
                  <c:v>1.16114825060601E-4</c:v>
                </c:pt>
                <c:pt idx="1141">
                  <c:v>1.2618204137198301E-4</c:v>
                </c:pt>
                <c:pt idx="1142">
                  <c:v>1.36248863182958E-4</c:v>
                </c:pt>
                <c:pt idx="1143">
                  <c:v>1.46315301962837E-4</c:v>
                </c:pt>
                <c:pt idx="1144">
                  <c:v>1.5638136917788E-4</c:v>
                </c:pt>
                <c:pt idx="1145">
                  <c:v>1.6644707629138999E-4</c:v>
                </c:pt>
                <c:pt idx="1146">
                  <c:v>1.7651243476379799E-4</c:v>
                </c:pt>
                <c:pt idx="1147">
                  <c:v>1.86577456052768E-4</c:v>
                </c:pt>
                <c:pt idx="1148">
                  <c:v>1.9664215161327599E-4</c:v>
                </c:pt>
                <c:pt idx="1149">
                  <c:v>2.0670653289770399E-4</c:v>
                </c:pt>
                <c:pt idx="1150">
                  <c:v>2.1677061135593999E-4</c:v>
                </c:pt>
                <c:pt idx="1151">
                  <c:v>2.2683439843545499E-4</c:v>
                </c:pt>
                <c:pt idx="1152">
                  <c:v>2.3689790558140901E-4</c:v>
                </c:pt>
                <c:pt idx="1153">
                  <c:v>2.4696114423673098E-4</c:v>
                </c:pt>
                <c:pt idx="1154">
                  <c:v>2.5702412584221502E-4</c:v>
                </c:pt>
                <c:pt idx="1155">
                  <c:v>2.6708686183661399E-4</c:v>
                </c:pt>
                <c:pt idx="1156">
                  <c:v>2.7714936365672498E-4</c:v>
                </c:pt>
                <c:pt idx="1157">
                  <c:v>2.8721164273748303E-4</c:v>
                </c:pt>
                <c:pt idx="1158">
                  <c:v>2.9727371051205498E-4</c:v>
                </c:pt>
                <c:pt idx="1159">
                  <c:v>3.0733557841192502E-4</c:v>
                </c:pt>
                <c:pt idx="1160">
                  <c:v>3.1739725786698902E-4</c:v>
                </c:pt>
                <c:pt idx="1161">
                  <c:v>3.2745876030564698E-4</c:v>
                </c:pt>
                <c:pt idx="1162">
                  <c:v>3.3752009715488798E-4</c:v>
                </c:pt>
                <c:pt idx="1163">
                  <c:v>3.4758127984039198E-4</c:v>
                </c:pt>
                <c:pt idx="1164">
                  <c:v>3.57642319786607E-4</c:v>
                </c:pt>
                <c:pt idx="1165">
                  <c:v>3.6770322841684798E-4</c:v>
                </c:pt>
                <c:pt idx="1166">
                  <c:v>3.7776401715339101E-4</c:v>
                </c:pt>
                <c:pt idx="1167">
                  <c:v>3.8782469741755398E-4</c:v>
                </c:pt>
                <c:pt idx="1168">
                  <c:v>3.9788528062979398E-4</c:v>
                </c:pt>
                <c:pt idx="1169">
                  <c:v>4.0794577820980199E-4</c:v>
                </c:pt>
                <c:pt idx="1170">
                  <c:v>4.1800620157658199E-4</c:v>
                </c:pt>
                <c:pt idx="1171">
                  <c:v>4.28066562148552E-4</c:v>
                </c:pt>
                <c:pt idx="1172">
                  <c:v>4.3812687134363098E-4</c:v>
                </c:pt>
                <c:pt idx="1173">
                  <c:v>4.48187140579327E-4</c:v>
                </c:pt>
                <c:pt idx="1174">
                  <c:v>4.5824738127283601E-4</c:v>
                </c:pt>
                <c:pt idx="1175">
                  <c:v>4.6830760484112402E-4</c:v>
                </c:pt>
                <c:pt idx="1176">
                  <c:v>4.7836782270101798E-4</c:v>
                </c:pt>
                <c:pt idx="1177">
                  <c:v>4.8842804626930399E-4</c:v>
                </c:pt>
                <c:pt idx="1178">
                  <c:v>4.9848828696281197E-4</c:v>
                </c:pt>
                <c:pt idx="1179">
                  <c:v>5.0854855619851102E-4</c:v>
                </c:pt>
                <c:pt idx="1180">
                  <c:v>5.1860886539358898E-4</c:v>
                </c:pt>
                <c:pt idx="1181">
                  <c:v>5.2866922596555795E-4</c:v>
                </c:pt>
                <c:pt idx="1182">
                  <c:v>5.3872964933234001E-4</c:v>
                </c:pt>
                <c:pt idx="1183">
                  <c:v>5.4879014691234596E-4</c:v>
                </c:pt>
                <c:pt idx="1184">
                  <c:v>5.5885073012458704E-4</c:v>
                </c:pt>
                <c:pt idx="1185">
                  <c:v>5.6891141038875105E-4</c:v>
                </c:pt>
                <c:pt idx="1186">
                  <c:v>5.7897219912529305E-4</c:v>
                </c:pt>
                <c:pt idx="1187">
                  <c:v>5.8903310775553299E-4</c:v>
                </c:pt>
                <c:pt idx="1188">
                  <c:v>5.9909414770174699E-4</c:v>
                </c:pt>
                <c:pt idx="1189">
                  <c:v>6.0915533038725196E-4</c:v>
                </c:pt>
                <c:pt idx="1190">
                  <c:v>6.1921666723649404E-4</c:v>
                </c:pt>
                <c:pt idx="1191">
                  <c:v>6.2927816967514995E-4</c:v>
                </c:pt>
                <c:pt idx="1192">
                  <c:v>6.3933984913021596E-4</c:v>
                </c:pt>
                <c:pt idx="1193">
                  <c:v>6.4940171703008502E-4</c:v>
                </c:pt>
                <c:pt idx="1194">
                  <c:v>6.5946378480465605E-4</c:v>
                </c:pt>
                <c:pt idx="1195">
                  <c:v>6.6952606388541599E-4</c:v>
                </c:pt>
                <c:pt idx="1196">
                  <c:v>6.79588565705526E-4</c:v>
                </c:pt>
                <c:pt idx="1197">
                  <c:v>6.8965130169992405E-4</c:v>
                </c:pt>
                <c:pt idx="1198">
                  <c:v>6.9971428330541097E-4</c:v>
                </c:pt>
                <c:pt idx="1199">
                  <c:v>7.0977752196073199E-4</c:v>
                </c:pt>
                <c:pt idx="1200">
                  <c:v>7.19841029106684E-4</c:v>
                </c:pt>
                <c:pt idx="1201">
                  <c:v>7.2990481618620204E-4</c:v>
                </c:pt>
                <c:pt idx="1202">
                  <c:v>7.3996889464443604E-4</c:v>
                </c:pt>
                <c:pt idx="1203">
                  <c:v>7.5003327592886395E-4</c:v>
                </c:pt>
                <c:pt idx="1204">
                  <c:v>7.6009797148937305E-4</c:v>
                </c:pt>
                <c:pt idx="1205">
                  <c:v>7.7016299277834197E-4</c:v>
                </c:pt>
                <c:pt idx="1206">
                  <c:v>7.8022835125075103E-4</c:v>
                </c:pt>
                <c:pt idx="1207">
                  <c:v>7.9029405836426099E-4</c:v>
                </c:pt>
                <c:pt idx="1208">
                  <c:v>8.0036012557930397E-4</c:v>
                </c:pt>
                <c:pt idx="1209">
                  <c:v>8.1042656435918205E-4</c:v>
                </c:pt>
                <c:pt idx="1210">
                  <c:v>8.2049338617015699E-4</c:v>
                </c:pt>
                <c:pt idx="1211">
                  <c:v>8.3056060248153996E-4</c:v>
                </c:pt>
                <c:pt idx="1212">
                  <c:v>8.4062822476577799E-4</c:v>
                </c:pt>
                <c:pt idx="1213">
                  <c:v>8.5069626449855995E-4</c:v>
                </c:pt>
                <c:pt idx="1214">
                  <c:v>8.6076473315889804E-4</c:v>
                </c:pt>
                <c:pt idx="1215">
                  <c:v>8.7083364222921599E-4</c:v>
                </c:pt>
                <c:pt idx="1216">
                  <c:v>8.8090300319545295E-4</c:v>
                </c:pt>
                <c:pt idx="1217">
                  <c:v>8.9097282754715295E-4</c:v>
                </c:pt>
                <c:pt idx="1218">
                  <c:v>9.0104312677754303E-4</c:v>
                </c:pt>
                <c:pt idx="1219">
                  <c:v>9.1111391238364505E-4</c:v>
                </c:pt>
                <c:pt idx="1220">
                  <c:v>9.2118519586635995E-4</c:v>
                </c:pt>
                <c:pt idx="1221">
                  <c:v>9.3125698873055196E-4</c:v>
                </c:pt>
                <c:pt idx="1222">
                  <c:v>9.4132930248515495E-4</c:v>
                </c:pt>
                <c:pt idx="1223">
                  <c:v>9.5140214864325998E-4</c:v>
                </c:pt>
                <c:pt idx="1224">
                  <c:v>9.6147553872219797E-4</c:v>
                </c:pt>
                <c:pt idx="1225">
                  <c:v>9.7154948424365195E-4</c:v>
                </c:pt>
                <c:pt idx="1226">
                  <c:v>9.8162399673373596E-4</c:v>
                </c:pt>
                <c:pt idx="1227">
                  <c:v>9.9169908772308506E-4</c:v>
                </c:pt>
                <c:pt idx="1228">
                  <c:v>1.0017747687469599E-3</c:v>
                </c:pt>
                <c:pt idx="1229">
                  <c:v>1.0118510513453399E-3</c:v>
                </c:pt>
                <c:pt idx="1230">
                  <c:v>1.02192794706301E-3</c:v>
                </c:pt>
                <c:pt idx="1231">
                  <c:v>1.0320054674496299E-3</c:v>
                </c:pt>
                <c:pt idx="1232">
                  <c:v>1.04208362405989E-3</c:v>
                </c:pt>
                <c:pt idx="1233">
                  <c:v>1.0521624284535601E-3</c:v>
                </c:pt>
                <c:pt idx="1234">
                  <c:v>1.0622418921955601E-3</c:v>
                </c:pt>
                <c:pt idx="1235">
                  <c:v>1.0723220268561201E-3</c:v>
                </c:pt>
                <c:pt idx="1236">
                  <c:v>1.0824028440108201E-3</c:v>
                </c:pt>
                <c:pt idx="1237">
                  <c:v>1.09248435524071E-3</c:v>
                </c:pt>
                <c:pt idx="1238">
                  <c:v>1.10256657213239E-3</c:v>
                </c:pt>
                <c:pt idx="1239">
                  <c:v>1.11264950627812E-3</c:v>
                </c:pt>
                <c:pt idx="1240">
                  <c:v>1.1227331692758901E-3</c:v>
                </c:pt>
                <c:pt idx="1241">
                  <c:v>1.1328175727295399E-3</c:v>
                </c:pt>
                <c:pt idx="1242">
                  <c:v>1.14290272824885E-3</c:v>
                </c:pt>
                <c:pt idx="1243">
                  <c:v>1.1529886474496199E-3</c:v>
                </c:pt>
                <c:pt idx="1244">
                  <c:v>1.16307534195376E-3</c:v>
                </c:pt>
                <c:pt idx="1245">
                  <c:v>1.1731628233894399E-3</c:v>
                </c:pt>
                <c:pt idx="1246">
                  <c:v>1.1832511033910899E-3</c:v>
                </c:pt>
                <c:pt idx="1247">
                  <c:v>1.1933401935995799E-3</c:v>
                </c:pt>
                <c:pt idx="1248">
                  <c:v>1.20343010566229E-3</c:v>
                </c:pt>
                <c:pt idx="1249">
                  <c:v>1.2135208512331799E-3</c:v>
                </c:pt>
                <c:pt idx="1250">
                  <c:v>1.2236124419729201E-3</c:v>
                </c:pt>
                <c:pt idx="1251">
                  <c:v>1.2337048895489601E-3</c:v>
                </c:pt>
                <c:pt idx="1252">
                  <c:v>1.24379820563565E-3</c:v>
                </c:pt>
                <c:pt idx="1253">
                  <c:v>1.2538924019143E-3</c:v>
                </c:pt>
                <c:pt idx="1254">
                  <c:v>1.2639874900733201E-3</c:v>
                </c:pt>
                <c:pt idx="1255">
                  <c:v>1.27408348180829E-3</c:v>
                </c:pt>
                <c:pt idx="1256">
                  <c:v>1.2841803888220601E-3</c:v>
                </c:pt>
                <c:pt idx="1257">
                  <c:v>1.29427822282485E-3</c:v>
                </c:pt>
                <c:pt idx="1258">
                  <c:v>1.30437699553434E-3</c:v>
                </c:pt>
                <c:pt idx="1259">
                  <c:v>1.3144767186757901E-3</c:v>
                </c:pt>
                <c:pt idx="1260">
                  <c:v>1.32457740398208E-3</c:v>
                </c:pt>
                <c:pt idx="1261">
                  <c:v>1.3346790631939001E-3</c:v>
                </c:pt>
                <c:pt idx="1262">
                  <c:v>1.3447817080597601E-3</c:v>
                </c:pt>
                <c:pt idx="1263">
                  <c:v>1.3548853503361101E-3</c:v>
                </c:pt>
                <c:pt idx="1264">
                  <c:v>1.3649900017875E-3</c:v>
                </c:pt>
                <c:pt idx="1265">
                  <c:v>1.3750956741865601E-3</c:v>
                </c:pt>
                <c:pt idx="1266">
                  <c:v>1.3852023793142301E-3</c:v>
                </c:pt>
                <c:pt idx="1267">
                  <c:v>1.3953101289597501E-3</c:v>
                </c:pt>
                <c:pt idx="1268">
                  <c:v>1.4054189349208099E-3</c:v>
                </c:pt>
                <c:pt idx="1269">
                  <c:v>1.4155288090036699E-3</c:v>
                </c:pt>
                <c:pt idx="1270">
                  <c:v>1.42563976302318E-3</c:v>
                </c:pt>
                <c:pt idx="1271">
                  <c:v>1.43575180880298E-3</c:v>
                </c:pt>
                <c:pt idx="1272">
                  <c:v>1.4458649581755099E-3</c:v>
                </c:pt>
                <c:pt idx="1273">
                  <c:v>1.4559792229821701E-3</c:v>
                </c:pt>
                <c:pt idx="1274">
                  <c:v>1.4660946150733801E-3</c:v>
                </c:pt>
                <c:pt idx="1275">
                  <c:v>1.4762111463087E-3</c:v>
                </c:pt>
                <c:pt idx="1276">
                  <c:v>1.4863288285569499E-3</c:v>
                </c:pt>
                <c:pt idx="1277">
                  <c:v>1.49644767369625E-3</c:v>
                </c:pt>
                <c:pt idx="1278">
                  <c:v>1.5065676936141801E-3</c:v>
                </c:pt>
                <c:pt idx="1279">
                  <c:v>1.5166889002078501E-3</c:v>
                </c:pt>
                <c:pt idx="1280">
                  <c:v>1.52681130538402E-3</c:v>
                </c:pt>
                <c:pt idx="1281">
                  <c:v>1.5369349210591699E-3</c:v>
                </c:pt>
                <c:pt idx="1282">
                  <c:v>1.5470597591596301E-3</c:v>
                </c:pt>
                <c:pt idx="1283">
                  <c:v>1.5571858316216799E-3</c:v>
                </c:pt>
                <c:pt idx="1284">
                  <c:v>1.56731315039163E-3</c:v>
                </c:pt>
                <c:pt idx="1285">
                  <c:v>1.57744172742593E-3</c:v>
                </c:pt>
                <c:pt idx="1286">
                  <c:v>1.58757157469131E-3</c:v>
                </c:pt>
                <c:pt idx="1287">
                  <c:v>1.5977027041648099E-3</c:v>
                </c:pt>
                <c:pt idx="1288">
                  <c:v>1.60783512783394E-3</c:v>
                </c:pt>
                <c:pt idx="1289">
                  <c:v>1.61796885769676E-3</c:v>
                </c:pt>
                <c:pt idx="1290">
                  <c:v>1.62810390576201E-3</c:v>
                </c:pt>
                <c:pt idx="1291">
                  <c:v>1.6382402840491501E-3</c:v>
                </c:pt>
                <c:pt idx="1292">
                  <c:v>1.6483780045885299E-3</c:v>
                </c:pt>
                <c:pt idx="1293">
                  <c:v>1.6585170794214601E-3</c:v>
                </c:pt>
                <c:pt idx="1294">
                  <c:v>1.66865752060033E-3</c:v>
                </c:pt>
                <c:pt idx="1295">
                  <c:v>1.6787993401887E-3</c:v>
                </c:pt>
                <c:pt idx="1296">
                  <c:v>1.6889425502614099E-3</c:v>
                </c:pt>
                <c:pt idx="1297">
                  <c:v>1.69908716290466E-3</c:v>
                </c:pt>
                <c:pt idx="1298">
                  <c:v>1.7092331902161899E-3</c:v>
                </c:pt>
                <c:pt idx="1299">
                  <c:v>1.7193806443053E-3</c:v>
                </c:pt>
                <c:pt idx="1300">
                  <c:v>1.7295295372929799E-3</c:v>
                </c:pt>
                <c:pt idx="1301">
                  <c:v>1.7396798813120401E-3</c:v>
                </c:pt>
                <c:pt idx="1302">
                  <c:v>1.7498316885072201E-3</c:v>
                </c:pt>
                <c:pt idx="1303">
                  <c:v>1.7599849710352401E-3</c:v>
                </c:pt>
                <c:pt idx="1304">
                  <c:v>1.77013974106497E-3</c:v>
                </c:pt>
                <c:pt idx="1305">
                  <c:v>1.78029601077749E-3</c:v>
                </c:pt>
                <c:pt idx="1306">
                  <c:v>1.7904537923662399E-3</c:v>
                </c:pt>
                <c:pt idx="1307">
                  <c:v>1.80061309803707E-3</c:v>
                </c:pt>
                <c:pt idx="1308">
                  <c:v>1.81077394000841E-3</c:v>
                </c:pt>
                <c:pt idx="1309">
                  <c:v>1.8209363305113401E-3</c:v>
                </c:pt>
                <c:pt idx="1310">
                  <c:v>1.8311002817897001E-3</c:v>
                </c:pt>
                <c:pt idx="1311">
                  <c:v>1.8412658061002199E-3</c:v>
                </c:pt>
                <c:pt idx="1312">
                  <c:v>1.8514329157125801E-3</c:v>
                </c:pt>
                <c:pt idx="1313">
                  <c:v>1.8616016229096E-3</c:v>
                </c:pt>
                <c:pt idx="1314">
                  <c:v>1.87177193998727E-3</c:v>
                </c:pt>
                <c:pt idx="1315">
                  <c:v>1.8819438792548799E-3</c:v>
                </c:pt>
                <c:pt idx="1316">
                  <c:v>1.8921174530351799E-3</c:v>
                </c:pt>
                <c:pt idx="1317">
                  <c:v>1.9022926736644E-3</c:v>
                </c:pt>
                <c:pt idx="1318">
                  <c:v>1.91246955349245E-3</c:v>
                </c:pt>
                <c:pt idx="1319">
                  <c:v>1.92264810488297E-3</c:v>
                </c:pt>
                <c:pt idx="1320">
                  <c:v>1.93282834021347E-3</c:v>
                </c:pt>
                <c:pt idx="1321">
                  <c:v>1.9430102718754399E-3</c:v>
                </c:pt>
                <c:pt idx="1322">
                  <c:v>1.9531939122744198E-3</c:v>
                </c:pt>
                <c:pt idx="1323">
                  <c:v>1.9633792738301798E-3</c:v>
                </c:pt>
                <c:pt idx="1324">
                  <c:v>1.97356636897679E-3</c:v>
                </c:pt>
                <c:pt idx="1325">
                  <c:v>1.9837552101627299E-3</c:v>
                </c:pt>
                <c:pt idx="1326">
                  <c:v>1.99394580985103E-3</c:v>
                </c:pt>
                <c:pt idx="1327">
                  <c:v>2.0041381805193399E-3</c:v>
                </c:pt>
                <c:pt idx="1328">
                  <c:v>2.0143323346601002E-3</c:v>
                </c:pt>
                <c:pt idx="1329">
                  <c:v>2.02452828478058E-3</c:v>
                </c:pt>
                <c:pt idx="1330">
                  <c:v>2.0347260434030899E-3</c:v>
                </c:pt>
                <c:pt idx="1331">
                  <c:v>2.0449256230650002E-3</c:v>
                </c:pt>
                <c:pt idx="1332">
                  <c:v>2.05512703631891E-3</c:v>
                </c:pt>
                <c:pt idx="1333">
                  <c:v>2.0653302957327601E-3</c:v>
                </c:pt>
                <c:pt idx="1334">
                  <c:v>2.0755354138899001E-3</c:v>
                </c:pt>
                <c:pt idx="1335">
                  <c:v>2.0857424033892901E-3</c:v>
                </c:pt>
                <c:pt idx="1336">
                  <c:v>2.09595127684554E-3</c:v>
                </c:pt>
                <c:pt idx="1337">
                  <c:v>2.1061620468890499E-3</c:v>
                </c:pt>
                <c:pt idx="1338">
                  <c:v>2.1163747261661401E-3</c:v>
                </c:pt>
                <c:pt idx="1339">
                  <c:v>2.1265893273391501E-3</c:v>
                </c:pt>
                <c:pt idx="1340">
                  <c:v>2.1368058630865899E-3</c:v>
                </c:pt>
                <c:pt idx="1341">
                  <c:v>2.1470243461031999E-3</c:v>
                </c:pt>
                <c:pt idx="1342">
                  <c:v>2.1572447891001099E-3</c:v>
                </c:pt>
                <c:pt idx="1343">
                  <c:v>2.1674672048049601E-3</c:v>
                </c:pt>
                <c:pt idx="1344">
                  <c:v>2.177691605962E-3</c:v>
                </c:pt>
                <c:pt idx="1345">
                  <c:v>2.18791800533222E-3</c:v>
                </c:pt>
                <c:pt idx="1346">
                  <c:v>2.1981464156934599E-3</c:v>
                </c:pt>
                <c:pt idx="1347">
                  <c:v>2.2083768498405501E-3</c:v>
                </c:pt>
                <c:pt idx="1348">
                  <c:v>2.21860932058542E-3</c:v>
                </c:pt>
                <c:pt idx="1349">
                  <c:v>2.2288438407571899E-3</c:v>
                </c:pt>
                <c:pt idx="1350">
                  <c:v>2.23908042320234E-3</c:v>
                </c:pt>
                <c:pt idx="1351">
                  <c:v>2.2493190807848199E-3</c:v>
                </c:pt>
                <c:pt idx="1352">
                  <c:v>2.25955982638615E-3</c:v>
                </c:pt>
                <c:pt idx="1353">
                  <c:v>2.2698026729055499E-3</c:v>
                </c:pt>
                <c:pt idx="1354">
                  <c:v>2.2800476332600701E-3</c:v>
                </c:pt>
                <c:pt idx="1355">
                  <c:v>2.2902947203847302E-3</c:v>
                </c:pt>
                <c:pt idx="1356">
                  <c:v>2.30054394723261E-3</c:v>
                </c:pt>
                <c:pt idx="1357">
                  <c:v>2.3107953267749799E-3</c:v>
                </c:pt>
                <c:pt idx="1358">
                  <c:v>2.3210488720014398E-3</c:v>
                </c:pt>
                <c:pt idx="1359">
                  <c:v>2.33130459592005E-3</c:v>
                </c:pt>
                <c:pt idx="1360">
                  <c:v>2.3415625115574198E-3</c:v>
                </c:pt>
                <c:pt idx="1361">
                  <c:v>2.3518226319588801E-3</c:v>
                </c:pt>
                <c:pt idx="1362">
                  <c:v>2.3620849701885701E-3</c:v>
                </c:pt>
                <c:pt idx="1363">
                  <c:v>2.3723495393295898E-3</c:v>
                </c:pt>
                <c:pt idx="1364">
                  <c:v>2.3826163524841102E-3</c:v>
                </c:pt>
                <c:pt idx="1365">
                  <c:v>2.3928854227735102E-3</c:v>
                </c:pt>
                <c:pt idx="1366">
                  <c:v>2.4031567633385001E-3</c:v>
                </c:pt>
                <c:pt idx="1367">
                  <c:v>2.4134303873392599E-3</c:v>
                </c:pt>
                <c:pt idx="1368">
                  <c:v>2.4237063079555598E-3</c:v>
                </c:pt>
                <c:pt idx="1369">
                  <c:v>2.43398453838686E-3</c:v>
                </c:pt>
                <c:pt idx="1370">
                  <c:v>2.4442650918525101E-3</c:v>
                </c:pt>
                <c:pt idx="1371">
                  <c:v>2.45454798159182E-3</c:v>
                </c:pt>
                <c:pt idx="1372">
                  <c:v>2.4648332208641898E-3</c:v>
                </c:pt>
                <c:pt idx="1373">
                  <c:v>2.4751208229493002E-3</c:v>
                </c:pt>
                <c:pt idx="1374">
                  <c:v>2.4854108011471798E-3</c:v>
                </c:pt>
                <c:pt idx="1375">
                  <c:v>2.49570316877835E-3</c:v>
                </c:pt>
                <c:pt idx="1376">
                  <c:v>2.50599793918399E-3</c:v>
                </c:pt>
                <c:pt idx="1377">
                  <c:v>2.5162951257260398E-3</c:v>
                </c:pt>
                <c:pt idx="1378">
                  <c:v>2.5265947417873399E-3</c:v>
                </c:pt>
                <c:pt idx="1379">
                  <c:v>2.53689680077176E-3</c:v>
                </c:pt>
                <c:pt idx="1380">
                  <c:v>2.54720131610435E-3</c:v>
                </c:pt>
                <c:pt idx="1381">
                  <c:v>2.5575083012314799E-3</c:v>
                </c:pt>
                <c:pt idx="1382">
                  <c:v>2.56781776962092E-3</c:v>
                </c:pt>
                <c:pt idx="1383">
                  <c:v>2.57812973476205E-3</c:v>
                </c:pt>
                <c:pt idx="1384">
                  <c:v>2.5884442101659398E-3</c:v>
                </c:pt>
                <c:pt idx="1385">
                  <c:v>2.5987612093655399E-3</c:v>
                </c:pt>
                <c:pt idx="1386">
                  <c:v>2.6090807459157499E-3</c:v>
                </c:pt>
                <c:pt idx="1387">
                  <c:v>2.61940283339362E-3</c:v>
                </c:pt>
                <c:pt idx="1388">
                  <c:v>2.6297274853984498E-3</c:v>
                </c:pt>
                <c:pt idx="1389">
                  <c:v>2.6400547155519499E-3</c:v>
                </c:pt>
                <c:pt idx="1390">
                  <c:v>2.65038453749837E-3</c:v>
                </c:pt>
                <c:pt idx="1391">
                  <c:v>2.6607169649046302E-3</c:v>
                </c:pt>
                <c:pt idx="1392">
                  <c:v>2.6710520114604898E-3</c:v>
                </c:pt>
                <c:pt idx="1393">
                  <c:v>2.68138969087866E-3</c:v>
                </c:pt>
                <c:pt idx="1394">
                  <c:v>2.6917300168949401E-3</c:v>
                </c:pt>
                <c:pt idx="1395">
                  <c:v>2.70207300326842E-3</c:v>
                </c:pt>
                <c:pt idx="1396">
                  <c:v>2.71241866378153E-3</c:v>
                </c:pt>
                <c:pt idx="1397">
                  <c:v>2.7227670122402701E-3</c:v>
                </c:pt>
                <c:pt idx="1398">
                  <c:v>2.7331180624742902E-3</c:v>
                </c:pt>
                <c:pt idx="1399">
                  <c:v>2.7434718283370798E-3</c:v>
                </c:pt>
                <c:pt idx="1400">
                  <c:v>2.75382832370608E-3</c:v>
                </c:pt>
                <c:pt idx="1401">
                  <c:v>2.7641875624828502E-3</c:v>
                </c:pt>
                <c:pt idx="1402">
                  <c:v>2.7745495585931898E-3</c:v>
                </c:pt>
                <c:pt idx="1403">
                  <c:v>2.7849143259873399E-3</c:v>
                </c:pt>
                <c:pt idx="1404">
                  <c:v>2.7952818786400502E-3</c:v>
                </c:pt>
                <c:pt idx="1405">
                  <c:v>2.8056522305507999E-3</c:v>
                </c:pt>
                <c:pt idx="1406">
                  <c:v>2.8160253957438901E-3</c:v>
                </c:pt>
                <c:pt idx="1407">
                  <c:v>2.82640138826863E-3</c:v>
                </c:pt>
                <c:pt idx="1408">
                  <c:v>2.8367802221994898E-3</c:v>
                </c:pt>
                <c:pt idx="1409">
                  <c:v>2.8471619116362101E-3</c:v>
                </c:pt>
                <c:pt idx="1410">
                  <c:v>2.85754647070398E-3</c:v>
                </c:pt>
                <c:pt idx="1411">
                  <c:v>2.86793391355361E-3</c:v>
                </c:pt>
                <c:pt idx="1412">
                  <c:v>2.87832425436165E-3</c:v>
                </c:pt>
                <c:pt idx="1413">
                  <c:v>2.8887175073305299E-3</c:v>
                </c:pt>
                <c:pt idx="1414">
                  <c:v>2.8991136866887601E-3</c:v>
                </c:pt>
                <c:pt idx="1415">
                  <c:v>2.9095128066910698E-3</c:v>
                </c:pt>
                <c:pt idx="1416">
                  <c:v>2.9199148816185299E-3</c:v>
                </c:pt>
                <c:pt idx="1417">
                  <c:v>2.9303199257787399E-3</c:v>
                </c:pt>
                <c:pt idx="1418">
                  <c:v>2.9407279535059701E-3</c:v>
                </c:pt>
                <c:pt idx="1419">
                  <c:v>2.9511389791613499E-3</c:v>
                </c:pt>
                <c:pt idx="1420">
                  <c:v>2.96155301713296E-3</c:v>
                </c:pt>
                <c:pt idx="1421">
                  <c:v>2.9719700818360501E-3</c:v>
                </c:pt>
                <c:pt idx="1422">
                  <c:v>2.9823901877131802E-3</c:v>
                </c:pt>
                <c:pt idx="1423">
                  <c:v>2.9928133492343602E-3</c:v>
                </c:pt>
                <c:pt idx="1424">
                  <c:v>3.00323958089724E-3</c:v>
                </c:pt>
                <c:pt idx="1425">
                  <c:v>3.0136688972272501E-3</c:v>
                </c:pt>
                <c:pt idx="1426">
                  <c:v>3.0241013127777598E-3</c:v>
                </c:pt>
                <c:pt idx="1427">
                  <c:v>3.0345368421302601E-3</c:v>
                </c:pt>
                <c:pt idx="1428">
                  <c:v>3.04497549989451E-3</c:v>
                </c:pt>
                <c:pt idx="1429">
                  <c:v>3.05541730070871E-3</c:v>
                </c:pt>
                <c:pt idx="1430">
                  <c:v>3.0658622592396301E-3</c:v>
                </c:pt>
                <c:pt idx="1431">
                  <c:v>3.0763103901828501E-3</c:v>
                </c:pt>
                <c:pt idx="1432">
                  <c:v>3.0867617082628298E-3</c:v>
                </c:pt>
                <c:pt idx="1433">
                  <c:v>3.09721622823318E-3</c:v>
                </c:pt>
                <c:pt idx="1434">
                  <c:v>3.1076739648767302E-3</c:v>
                </c:pt>
                <c:pt idx="1435">
                  <c:v>3.1181349330057502E-3</c:v>
                </c:pt>
                <c:pt idx="1436">
                  <c:v>3.1285991474621299E-3</c:v>
                </c:pt>
                <c:pt idx="1437">
                  <c:v>3.1390666231174901E-3</c:v>
                </c:pt>
                <c:pt idx="1438">
                  <c:v>3.1495373748734201E-3</c:v>
                </c:pt>
                <c:pt idx="1439">
                  <c:v>3.1600114176616101E-3</c:v>
                </c:pt>
                <c:pt idx="1440">
                  <c:v>3.1704887664440302E-3</c:v>
                </c:pt>
                <c:pt idx="1441">
                  <c:v>3.18096943621309E-3</c:v>
                </c:pt>
                <c:pt idx="1442">
                  <c:v>3.1914534419918501E-3</c:v>
                </c:pt>
                <c:pt idx="1443">
                  <c:v>3.2019407988341398E-3</c:v>
                </c:pt>
                <c:pt idx="1444">
                  <c:v>3.21243152182478E-3</c:v>
                </c:pt>
                <c:pt idx="1445">
                  <c:v>3.2229256260797299E-3</c:v>
                </c:pt>
                <c:pt idx="1446">
                  <c:v>3.2334231267463001E-3</c:v>
                </c:pt>
                <c:pt idx="1447">
                  <c:v>3.2439240390032798E-3</c:v>
                </c:pt>
                <c:pt idx="1448">
                  <c:v>3.2544283780611199E-3</c:v>
                </c:pt>
                <c:pt idx="1449">
                  <c:v>3.2649361591621799E-3</c:v>
                </c:pt>
                <c:pt idx="1450">
                  <c:v>3.2754473975807998E-3</c:v>
                </c:pt>
                <c:pt idx="1451">
                  <c:v>3.2859621086235901E-3</c:v>
                </c:pt>
                <c:pt idx="1452">
                  <c:v>3.29648030762952E-3</c:v>
                </c:pt>
                <c:pt idx="1453">
                  <c:v>3.30700200997016E-3</c:v>
                </c:pt>
                <c:pt idx="1454">
                  <c:v>3.3175272310498301E-3</c:v>
                </c:pt>
                <c:pt idx="1455">
                  <c:v>3.3280559863058199E-3</c:v>
                </c:pt>
                <c:pt idx="1456">
                  <c:v>3.3385882912085199E-3</c:v>
                </c:pt>
                <c:pt idx="1457">
                  <c:v>3.3491241612616501E-3</c:v>
                </c:pt>
                <c:pt idx="1458">
                  <c:v>3.3596636120024402E-3</c:v>
                </c:pt>
                <c:pt idx="1459">
                  <c:v>3.3702066590018199E-3</c:v>
                </c:pt>
                <c:pt idx="1460">
                  <c:v>3.38075331786455E-3</c:v>
                </c:pt>
                <c:pt idx="1461">
                  <c:v>3.3913036042294998E-3</c:v>
                </c:pt>
                <c:pt idx="1462">
                  <c:v>3.40185753376978E-3</c:v>
                </c:pt>
                <c:pt idx="1463">
                  <c:v>3.41241512219296E-3</c:v>
                </c:pt>
                <c:pt idx="1464">
                  <c:v>3.4229763852412099E-3</c:v>
                </c:pt>
                <c:pt idx="1465">
                  <c:v>3.43354133869158E-3</c:v>
                </c:pt>
                <c:pt idx="1466">
                  <c:v>3.4441099983561099E-3</c:v>
                </c:pt>
                <c:pt idx="1467">
                  <c:v>3.4546823800820602E-3</c:v>
                </c:pt>
                <c:pt idx="1468">
                  <c:v>3.46525849975212E-3</c:v>
                </c:pt>
                <c:pt idx="1469">
                  <c:v>3.4758383732845601E-3</c:v>
                </c:pt>
                <c:pt idx="1470">
                  <c:v>3.4864220166334801E-3</c:v>
                </c:pt>
                <c:pt idx="1471">
                  <c:v>3.4970094457889801E-3</c:v>
                </c:pt>
                <c:pt idx="1472">
                  <c:v>3.5076006767773599E-3</c:v>
                </c:pt>
                <c:pt idx="1473">
                  <c:v>3.5181957256613101E-3</c:v>
                </c:pt>
                <c:pt idx="1474">
                  <c:v>3.5287946085401402E-3</c:v>
                </c:pt>
                <c:pt idx="1475">
                  <c:v>3.5393973415499599E-3</c:v>
                </c:pt>
                <c:pt idx="1476">
                  <c:v>3.5500039408638698E-3</c:v>
                </c:pt>
                <c:pt idx="1477">
                  <c:v>3.5606144226922199E-3</c:v>
                </c:pt>
                <c:pt idx="1478">
                  <c:v>3.5712288032827399E-3</c:v>
                </c:pt>
                <c:pt idx="1479">
                  <c:v>3.5818470989207999E-3</c:v>
                </c:pt>
                <c:pt idx="1480">
                  <c:v>3.5924693259295898E-3</c:v>
                </c:pt>
                <c:pt idx="1481">
                  <c:v>3.60309550067035E-3</c:v>
                </c:pt>
                <c:pt idx="1482">
                  <c:v>3.6137256395425499E-3</c:v>
                </c:pt>
                <c:pt idx="1483">
                  <c:v>3.6243597589841201E-3</c:v>
                </c:pt>
                <c:pt idx="1484">
                  <c:v>3.63499787547167E-3</c:v>
                </c:pt>
                <c:pt idx="1485">
                  <c:v>3.6456400055206702E-3</c:v>
                </c:pt>
                <c:pt idx="1486">
                  <c:v>3.6562861656856999E-3</c:v>
                </c:pt>
                <c:pt idx="1487">
                  <c:v>3.6669363725606199E-3</c:v>
                </c:pt>
                <c:pt idx="1488">
                  <c:v>3.6775906427788298E-3</c:v>
                </c:pt>
                <c:pt idx="1489">
                  <c:v>3.6882489930134699E-3</c:v>
                </c:pt>
                <c:pt idx="1490">
                  <c:v>3.6989114399776199E-3</c:v>
                </c:pt>
                <c:pt idx="1491">
                  <c:v>3.70957800042456E-3</c:v>
                </c:pt>
                <c:pt idx="1492">
                  <c:v>3.7202486911479199E-3</c:v>
                </c:pt>
                <c:pt idx="1493">
                  <c:v>3.7309235289819699E-3</c:v>
                </c:pt>
                <c:pt idx="1494">
                  <c:v>3.7416025308018301E-3</c:v>
                </c:pt>
                <c:pt idx="1495">
                  <c:v>3.75228571352366E-3</c:v>
                </c:pt>
                <c:pt idx="1496">
                  <c:v>3.7629730941048799E-3</c:v>
                </c:pt>
                <c:pt idx="1497">
                  <c:v>3.7736646895444601E-3</c:v>
                </c:pt>
                <c:pt idx="1498">
                  <c:v>3.7843605168830902E-3</c:v>
                </c:pt>
                <c:pt idx="1499">
                  <c:v>3.7950605932033999E-3</c:v>
                </c:pt>
                <c:pt idx="1500">
                  <c:v>3.8057649356302401E-3</c:v>
                </c:pt>
                <c:pt idx="1501">
                  <c:v>3.8164735613308502E-3</c:v>
                </c:pt>
                <c:pt idx="1502">
                  <c:v>3.82718648751516E-3</c:v>
                </c:pt>
                <c:pt idx="1503">
                  <c:v>3.8379037314359501E-3</c:v>
                </c:pt>
                <c:pt idx="1504">
                  <c:v>3.8486253103891298E-3</c:v>
                </c:pt>
                <c:pt idx="1505">
                  <c:v>3.85935124171397E-3</c:v>
                </c:pt>
                <c:pt idx="1506">
                  <c:v>3.8700815427932999E-3</c:v>
                </c:pt>
                <c:pt idx="1507">
                  <c:v>3.8808162310538202E-3</c:v>
                </c:pt>
                <c:pt idx="1508">
                  <c:v>3.8915553239662502E-3</c:v>
                </c:pt>
                <c:pt idx="1509">
                  <c:v>3.90229883904564E-3</c:v>
                </c:pt>
                <c:pt idx="1510">
                  <c:v>3.9130467938515703E-3</c:v>
                </c:pt>
                <c:pt idx="1511">
                  <c:v>3.9237992059884099E-3</c:v>
                </c:pt>
                <c:pt idx="1512">
                  <c:v>3.9345560931055602E-3</c:v>
                </c:pt>
                <c:pt idx="1513">
                  <c:v>3.94531747289771E-3</c:v>
                </c:pt>
                <c:pt idx="1514">
                  <c:v>3.95608336310504E-3</c:v>
                </c:pt>
                <c:pt idx="1515">
                  <c:v>3.9668537815135303E-3</c:v>
                </c:pt>
                <c:pt idx="1516">
                  <c:v>3.9776287459551696E-3</c:v>
                </c:pt>
                <c:pt idx="1517">
                  <c:v>3.98840827430818E-3</c:v>
                </c:pt>
                <c:pt idx="1518">
                  <c:v>3.9991923844973501E-3</c:v>
                </c:pt>
                <c:pt idx="1519">
                  <c:v>4.0099810944942199E-3</c:v>
                </c:pt>
                <c:pt idx="1520">
                  <c:v>4.0207744223173403E-3</c:v>
                </c:pt>
                <c:pt idx="1521">
                  <c:v>4.0315723860325703E-3</c:v>
                </c:pt>
                <c:pt idx="1522">
                  <c:v>4.0423750037532902E-3</c:v>
                </c:pt>
                <c:pt idx="1523">
                  <c:v>4.0531822936406697E-3</c:v>
                </c:pt>
                <c:pt idx="1524">
                  <c:v>4.0639942739039503E-3</c:v>
                </c:pt>
                <c:pt idx="1525">
                  <c:v>4.0748109628006898E-3</c:v>
                </c:pt>
                <c:pt idx="1526">
                  <c:v>4.0856323786370103E-3</c:v>
                </c:pt>
                <c:pt idx="1527">
                  <c:v>4.09645853976789E-3</c:v>
                </c:pt>
                <c:pt idx="1528">
                  <c:v>4.1072894645973997E-3</c:v>
                </c:pt>
                <c:pt idx="1529">
                  <c:v>4.1181251715790004E-3</c:v>
                </c:pt>
                <c:pt idx="1530">
                  <c:v>4.1289656792157896E-3</c:v>
                </c:pt>
                <c:pt idx="1531">
                  <c:v>4.1398110060607901E-3</c:v>
                </c:pt>
                <c:pt idx="1532">
                  <c:v>4.1506611707171903E-3</c:v>
                </c:pt>
                <c:pt idx="1533">
                  <c:v>4.1615161918386401E-3</c:v>
                </c:pt>
                <c:pt idx="1534">
                  <c:v>4.1723760881295299E-3</c:v>
                </c:pt>
                <c:pt idx="1535">
                  <c:v>4.1832408783452598E-3</c:v>
                </c:pt>
                <c:pt idx="1536">
                  <c:v>4.1941105812924803E-3</c:v>
                </c:pt>
                <c:pt idx="1537">
                  <c:v>4.2049852158294503E-3</c:v>
                </c:pt>
                <c:pt idx="1538">
                  <c:v>4.2158648008662498E-3</c:v>
                </c:pt>
                <c:pt idx="1539">
                  <c:v>4.2267493553650804E-3</c:v>
                </c:pt>
                <c:pt idx="1540">
                  <c:v>4.2376388983405601E-3</c:v>
                </c:pt>
                <c:pt idx="1541">
                  <c:v>4.24853344886E-3</c:v>
                </c:pt>
                <c:pt idx="1542">
                  <c:v>4.2594330260436802E-3</c:v>
                </c:pt>
                <c:pt idx="1543">
                  <c:v>4.2703376490651696E-3</c:v>
                </c:pt>
                <c:pt idx="1544">
                  <c:v>4.2812473371515803E-3</c:v>
                </c:pt>
                <c:pt idx="1545">
                  <c:v>4.2921621095838901E-3</c:v>
                </c:pt>
                <c:pt idx="1546">
                  <c:v>4.3030819856971899E-3</c:v>
                </c:pt>
                <c:pt idx="1547">
                  <c:v>4.3140069848810504E-3</c:v>
                </c:pt>
                <c:pt idx="1548">
                  <c:v>4.3249371265797398E-3</c:v>
                </c:pt>
                <c:pt idx="1549">
                  <c:v>4.3358724302925804E-3</c:v>
                </c:pt>
                <c:pt idx="1550">
                  <c:v>4.34681291557422E-3</c:v>
                </c:pt>
                <c:pt idx="1551">
                  <c:v>4.3577586020349399E-3</c:v>
                </c:pt>
                <c:pt idx="1552">
                  <c:v>4.3687095093409697E-3</c:v>
                </c:pt>
                <c:pt idx="1553">
                  <c:v>4.3796656572147596E-3</c:v>
                </c:pt>
                <c:pt idx="1554">
                  <c:v>4.3906270654353501E-3</c:v>
                </c:pt>
                <c:pt idx="1555">
                  <c:v>4.4015937538385798E-3</c:v>
                </c:pt>
                <c:pt idx="1556">
                  <c:v>4.4125657423175202E-3</c:v>
                </c:pt>
                <c:pt idx="1557">
                  <c:v>4.4235430508226797E-3</c:v>
                </c:pt>
                <c:pt idx="1558">
                  <c:v>4.43452569936237E-3</c:v>
                </c:pt>
                <c:pt idx="1559">
                  <c:v>4.4455137080030302E-3</c:v>
                </c:pt>
                <c:pt idx="1560">
                  <c:v>4.45650709686951E-3</c:v>
                </c:pt>
                <c:pt idx="1561">
                  <c:v>4.4675058861454202E-3</c:v>
                </c:pt>
                <c:pt idx="1562">
                  <c:v>4.4785100960734302E-3</c:v>
                </c:pt>
                <c:pt idx="1563">
                  <c:v>4.4895197469555998E-3</c:v>
                </c:pt>
                <c:pt idx="1564">
                  <c:v>4.5005348591537096E-3</c:v>
                </c:pt>
                <c:pt idx="1565">
                  <c:v>4.5115554530896001E-3</c:v>
                </c:pt>
                <c:pt idx="1566">
                  <c:v>4.5225815492454602E-3</c:v>
                </c:pt>
                <c:pt idx="1567">
                  <c:v>4.5336131681642097E-3</c:v>
                </c:pt>
                <c:pt idx="1568">
                  <c:v>4.5446503304497603E-3</c:v>
                </c:pt>
                <c:pt idx="1569">
                  <c:v>4.5556930567674497E-3</c:v>
                </c:pt>
                <c:pt idx="1570">
                  <c:v>4.5667413678443002E-3</c:v>
                </c:pt>
                <c:pt idx="1571">
                  <c:v>4.5777952844693603E-3</c:v>
                </c:pt>
                <c:pt idx="1572">
                  <c:v>4.5888548274941E-3</c:v>
                </c:pt>
                <c:pt idx="1573">
                  <c:v>4.5999200178327097E-3</c:v>
                </c:pt>
                <c:pt idx="1574">
                  <c:v>4.6109908764624301E-3</c:v>
                </c:pt>
                <c:pt idx="1575">
                  <c:v>4.6220674244239696E-3</c:v>
                </c:pt>
                <c:pt idx="1576">
                  <c:v>4.6331496828217796E-3</c:v>
                </c:pt>
                <c:pt idx="1577">
                  <c:v>4.6442376728244202E-3</c:v>
                </c:pt>
                <c:pt idx="1578">
                  <c:v>4.6553314156649603E-3</c:v>
                </c:pt>
                <c:pt idx="1579">
                  <c:v>4.6664309326412802E-3</c:v>
                </c:pt>
                <c:pt idx="1580">
                  <c:v>4.6775362451164397E-3</c:v>
                </c:pt>
                <c:pt idx="1581">
                  <c:v>4.6886473745190701E-3</c:v>
                </c:pt>
                <c:pt idx="1582">
                  <c:v>4.6997643423436998E-3</c:v>
                </c:pt>
                <c:pt idx="1583">
                  <c:v>4.7108871701511202E-3</c:v>
                </c:pt>
                <c:pt idx="1584">
                  <c:v>4.7220158795687698E-3</c:v>
                </c:pt>
                <c:pt idx="1585">
                  <c:v>4.7331504922910996E-3</c:v>
                </c:pt>
                <c:pt idx="1586">
                  <c:v>4.7442910300799397E-3</c:v>
                </c:pt>
                <c:pt idx="1587">
                  <c:v>4.75543751476485E-3</c:v>
                </c:pt>
                <c:pt idx="1588">
                  <c:v>4.7665899682435399E-3</c:v>
                </c:pt>
                <c:pt idx="1589">
                  <c:v>4.7777484124822099E-3</c:v>
                </c:pt>
                <c:pt idx="1590">
                  <c:v>4.7889128695159499E-3</c:v>
                </c:pt>
                <c:pt idx="1591">
                  <c:v>4.8000833614491104E-3</c:v>
                </c:pt>
                <c:pt idx="1592">
                  <c:v>4.8112599104556796E-3</c:v>
                </c:pt>
                <c:pt idx="1593">
                  <c:v>4.8224425387797098E-3</c:v>
                </c:pt>
                <c:pt idx="1594">
                  <c:v>4.8336312687356497E-3</c:v>
                </c:pt>
                <c:pt idx="1595">
                  <c:v>4.8448261227087798E-3</c:v>
                </c:pt>
                <c:pt idx="1596">
                  <c:v>4.8560271231555801E-3</c:v>
                </c:pt>
                <c:pt idx="1597">
                  <c:v>4.8672342926041499E-3</c:v>
                </c:pt>
                <c:pt idx="1598">
                  <c:v>4.8784476536545898E-3</c:v>
                </c:pt>
                <c:pt idx="1599">
                  <c:v>4.8896672289794E-3</c:v>
                </c:pt>
                <c:pt idx="1600">
                  <c:v>4.9008930413238904E-3</c:v>
                </c:pt>
                <c:pt idx="1601">
                  <c:v>4.9121251135066102E-3</c:v>
                </c:pt>
                <c:pt idx="1602">
                  <c:v>4.9233634684196902E-3</c:v>
                </c:pt>
                <c:pt idx="1603">
                  <c:v>4.9346081290293402E-3</c:v>
                </c:pt>
                <c:pt idx="1604">
                  <c:v>4.9458591183762102E-3</c:v>
                </c:pt>
                <c:pt idx="1605">
                  <c:v>4.9571164595757899E-3</c:v>
                </c:pt>
                <c:pt idx="1606">
                  <c:v>4.9683801758189103E-3</c:v>
                </c:pt>
                <c:pt idx="1607">
                  <c:v>4.9796502903720402E-3</c:v>
                </c:pt>
                <c:pt idx="1608">
                  <c:v>4.9909268265778597E-3</c:v>
                </c:pt>
                <c:pt idx="1609">
                  <c:v>5.0022098078555399E-3</c:v>
                </c:pt>
                <c:pt idx="1610">
                  <c:v>5.0134992577012798E-3</c:v>
                </c:pt>
                <c:pt idx="1611">
                  <c:v>5.0247951996886904E-3</c:v>
                </c:pt>
                <c:pt idx="1612">
                  <c:v>5.0360976574692498E-3</c:v>
                </c:pt>
                <c:pt idx="1613">
                  <c:v>5.04740665477271E-3</c:v>
                </c:pt>
                <c:pt idx="1614">
                  <c:v>5.0587222154075901E-3</c:v>
                </c:pt>
                <c:pt idx="1615">
                  <c:v>5.0700443632615598E-3</c:v>
                </c:pt>
                <c:pt idx="1616">
                  <c:v>5.08137312230195E-3</c:v>
                </c:pt>
                <c:pt idx="1617">
                  <c:v>5.0927085165761296E-3</c:v>
                </c:pt>
                <c:pt idx="1618">
                  <c:v>5.1040505702120197E-3</c:v>
                </c:pt>
                <c:pt idx="1619">
                  <c:v>5.1153993074185304E-3</c:v>
                </c:pt>
                <c:pt idx="1620">
                  <c:v>5.12675475248601E-3</c:v>
                </c:pt>
                <c:pt idx="1621">
                  <c:v>5.1381169297866902E-3</c:v>
                </c:pt>
                <c:pt idx="1622">
                  <c:v>5.1494858637751899E-3</c:v>
                </c:pt>
                <c:pt idx="1623">
                  <c:v>5.1608615789889697E-3</c:v>
                </c:pt>
                <c:pt idx="1624">
                  <c:v>5.1722441000487803E-3</c:v>
                </c:pt>
                <c:pt idx="1625">
                  <c:v>5.1836334516591398E-3</c:v>
                </c:pt>
                <c:pt idx="1626">
                  <c:v>5.19502965860887E-3</c:v>
                </c:pt>
                <c:pt idx="1627">
                  <c:v>5.2064327457714598E-3</c:v>
                </c:pt>
                <c:pt idx="1628">
                  <c:v>5.2178427381056602E-3</c:v>
                </c:pt>
                <c:pt idx="1629">
                  <c:v>5.2292596606559102E-3</c:v>
                </c:pt>
                <c:pt idx="1630">
                  <c:v>5.2406835385528502E-3</c:v>
                </c:pt>
                <c:pt idx="1631">
                  <c:v>5.2521143970137799E-3</c:v>
                </c:pt>
                <c:pt idx="1632">
                  <c:v>5.2635522613431896E-3</c:v>
                </c:pt>
                <c:pt idx="1633">
                  <c:v>5.2749971569332598E-3</c:v>
                </c:pt>
                <c:pt idx="1634">
                  <c:v>5.2864491092643297E-3</c:v>
                </c:pt>
                <c:pt idx="1635">
                  <c:v>5.2979081439054297E-3</c:v>
                </c:pt>
                <c:pt idx="1636">
                  <c:v>5.3093742865147897E-3</c:v>
                </c:pt>
                <c:pt idx="1637">
                  <c:v>5.32084756284033E-3</c:v>
                </c:pt>
                <c:pt idx="1638">
                  <c:v>5.3323279987201998E-3</c:v>
                </c:pt>
                <c:pt idx="1639">
                  <c:v>5.3438156200832799E-3</c:v>
                </c:pt>
                <c:pt idx="1640">
                  <c:v>5.3553104529497101E-3</c:v>
                </c:pt>
                <c:pt idx="1641">
                  <c:v>5.3668125234314296E-3</c:v>
                </c:pt>
                <c:pt idx="1642">
                  <c:v>5.3783218577326802E-3</c:v>
                </c:pt>
                <c:pt idx="1643">
                  <c:v>5.3898384821505496E-3</c:v>
                </c:pt>
                <c:pt idx="1644">
                  <c:v>5.4013624230755198E-3</c:v>
                </c:pt>
                <c:pt idx="1645">
                  <c:v>5.4128937069919903E-3</c:v>
                </c:pt>
                <c:pt idx="1646">
                  <c:v>5.4244323604788203E-3</c:v>
                </c:pt>
                <c:pt idx="1647">
                  <c:v>5.4359784102098897E-3</c:v>
                </c:pt>
                <c:pt idx="1648">
                  <c:v>5.4475318829546602E-3</c:v>
                </c:pt>
                <c:pt idx="1649">
                  <c:v>5.4590928055786797E-3</c:v>
                </c:pt>
                <c:pt idx="1650">
                  <c:v>5.4706612050442098E-3</c:v>
                </c:pt>
                <c:pt idx="1651">
                  <c:v>5.4822371084107197E-3</c:v>
                </c:pt>
                <c:pt idx="1652">
                  <c:v>5.4938205428354996E-3</c:v>
                </c:pt>
                <c:pt idx="1653">
                  <c:v>5.5054115355742299E-3</c:v>
                </c:pt>
                <c:pt idx="1654">
                  <c:v>5.5170101139815101E-3</c:v>
                </c:pt>
                <c:pt idx="1655">
                  <c:v>5.5286163055114903E-3</c:v>
                </c:pt>
                <c:pt idx="1656">
                  <c:v>5.5402301377184202E-3</c:v>
                </c:pt>
                <c:pt idx="1657">
                  <c:v>5.5518516382572396E-3</c:v>
                </c:pt>
                <c:pt idx="1658">
                  <c:v>5.5634808348841904E-3</c:v>
                </c:pt>
                <c:pt idx="1659">
                  <c:v>5.57511775545736E-3</c:v>
                </c:pt>
                <c:pt idx="1660">
                  <c:v>5.5867624279373499E-3</c:v>
                </c:pt>
                <c:pt idx="1661">
                  <c:v>5.5984148803878099E-3</c:v>
                </c:pt>
                <c:pt idx="1662">
                  <c:v>5.6100751409760702E-3</c:v>
                </c:pt>
                <c:pt idx="1663">
                  <c:v>5.6217432379737798E-3</c:v>
                </c:pt>
                <c:pt idx="1664">
                  <c:v>5.6334191997574803E-3</c:v>
                </c:pt>
                <c:pt idx="1665">
                  <c:v>5.6451030548092303E-3</c:v>
                </c:pt>
                <c:pt idx="1666">
                  <c:v>5.6567948317172399E-3</c:v>
                </c:pt>
                <c:pt idx="1667">
                  <c:v>5.6684945591765198E-3</c:v>
                </c:pt>
                <c:pt idx="1668">
                  <c:v>5.6802022659894497E-3</c:v>
                </c:pt>
                <c:pt idx="1669">
                  <c:v>5.6919179810665001E-3</c:v>
                </c:pt>
                <c:pt idx="1670">
                  <c:v>5.7036417334267696E-3</c:v>
                </c:pt>
                <c:pt idx="1671">
                  <c:v>5.71537355219874E-3</c:v>
                </c:pt>
                <c:pt idx="1672">
                  <c:v>5.7271134666208399E-3</c:v>
                </c:pt>
                <c:pt idx="1673">
                  <c:v>5.7388615060421401E-3</c:v>
                </c:pt>
                <c:pt idx="1674">
                  <c:v>5.7506176999230097E-3</c:v>
                </c:pt>
                <c:pt idx="1675">
                  <c:v>5.7623820778357603E-3</c:v>
                </c:pt>
                <c:pt idx="1676">
                  <c:v>5.77415466946534E-3</c:v>
                </c:pt>
                <c:pt idx="1677">
                  <c:v>5.7859355046099899E-3</c:v>
                </c:pt>
                <c:pt idx="1678">
                  <c:v>5.7977246131819104E-3</c:v>
                </c:pt>
                <c:pt idx="1679">
                  <c:v>5.8095220252079903E-3</c:v>
                </c:pt>
                <c:pt idx="1680">
                  <c:v>5.8213277708304301E-3</c:v>
                </c:pt>
                <c:pt idx="1681">
                  <c:v>5.8331418803074797E-3</c:v>
                </c:pt>
                <c:pt idx="1682">
                  <c:v>5.8449643840141298E-3</c:v>
                </c:pt>
                <c:pt idx="1683">
                  <c:v>5.8567953124427901E-3</c:v>
                </c:pt>
                <c:pt idx="1684">
                  <c:v>5.8686346962040304E-3</c:v>
                </c:pt>
                <c:pt idx="1685">
                  <c:v>5.8804825660272696E-3</c:v>
                </c:pt>
                <c:pt idx="1686">
                  <c:v>5.8923389527614804E-3</c:v>
                </c:pt>
                <c:pt idx="1687">
                  <c:v>5.9042038873759603E-3</c:v>
                </c:pt>
                <c:pt idx="1688">
                  <c:v>5.9160774009610001E-3</c:v>
                </c:pt>
                <c:pt idx="1689">
                  <c:v>5.9279595247286798E-3</c:v>
                </c:pt>
                <c:pt idx="1690">
                  <c:v>5.9398502900135297E-3</c:v>
                </c:pt>
                <c:pt idx="1691">
                  <c:v>5.9517497282733601E-3</c:v>
                </c:pt>
                <c:pt idx="1692">
                  <c:v>5.9636578710899396E-3</c:v>
                </c:pt>
                <c:pt idx="1693">
                  <c:v>5.9755747501698004E-3</c:v>
                </c:pt>
                <c:pt idx="1694">
                  <c:v>5.9875003973449501E-3</c:v>
                </c:pt>
                <c:pt idx="1695">
                  <c:v>5.9994348445736702E-3</c:v>
                </c:pt>
                <c:pt idx="1696">
                  <c:v>6.0113781239413099E-3</c:v>
                </c:pt>
                <c:pt idx="1697">
                  <c:v>6.0233302676609797E-3</c:v>
                </c:pt>
                <c:pt idx="1698">
                  <c:v>6.03529130807444E-3</c:v>
                </c:pt>
                <c:pt idx="1699">
                  <c:v>6.0472612776528E-3</c:v>
                </c:pt>
                <c:pt idx="1700">
                  <c:v>6.0592402089973702E-3</c:v>
                </c:pt>
                <c:pt idx="1701">
                  <c:v>6.0712281348404198E-3</c:v>
                </c:pt>
                <c:pt idx="1702">
                  <c:v>6.0832250880460204E-3</c:v>
                </c:pt>
                <c:pt idx="1703">
                  <c:v>6.09523110161084E-3</c:v>
                </c:pt>
                <c:pt idx="1704">
                  <c:v>6.1072462086649501E-3</c:v>
                </c:pt>
                <c:pt idx="1705">
                  <c:v>6.1192704424726796E-3</c:v>
                </c:pt>
                <c:pt idx="1706">
                  <c:v>6.1313038364334098E-3</c:v>
                </c:pt>
                <c:pt idx="1707">
                  <c:v>6.1433464240824298E-3</c:v>
                </c:pt>
                <c:pt idx="1708">
                  <c:v>6.1553982390917901E-3</c:v>
                </c:pt>
                <c:pt idx="1709">
                  <c:v>6.1674593152711097E-3</c:v>
                </c:pt>
                <c:pt idx="1710">
                  <c:v>6.17952968656849E-3</c:v>
                </c:pt>
                <c:pt idx="1711">
                  <c:v>6.1916093870713297E-3</c:v>
                </c:pt>
                <c:pt idx="1712">
                  <c:v>6.2036984510072E-3</c:v>
                </c:pt>
                <c:pt idx="1713">
                  <c:v>6.2157969127447496E-3</c:v>
                </c:pt>
                <c:pt idx="1714">
                  <c:v>6.2279048067945602E-3</c:v>
                </c:pt>
                <c:pt idx="1715">
                  <c:v>6.2400221678100198E-3</c:v>
                </c:pt>
                <c:pt idx="1716">
                  <c:v>6.2521490305882397E-3</c:v>
                </c:pt>
                <c:pt idx="1717">
                  <c:v>6.2642854300709802E-3</c:v>
                </c:pt>
                <c:pt idx="1718">
                  <c:v>6.2764314013454897E-3</c:v>
                </c:pt>
                <c:pt idx="1719">
                  <c:v>6.2885869796454903E-3</c:v>
                </c:pt>
                <c:pt idx="1720">
                  <c:v>6.3007522003520498E-3</c:v>
                </c:pt>
                <c:pt idx="1721">
                  <c:v>6.3129270989945602E-3</c:v>
                </c:pt>
                <c:pt idx="1722">
                  <c:v>6.3251117112515902E-3</c:v>
                </c:pt>
                <c:pt idx="1723">
                  <c:v>6.3373060729519501E-3</c:v>
                </c:pt>
                <c:pt idx="1724">
                  <c:v>6.3495102200755204E-3</c:v>
                </c:pt>
                <c:pt idx="1725">
                  <c:v>6.36172418875429E-3</c:v>
                </c:pt>
                <c:pt idx="1726">
                  <c:v>6.3739480152732904E-3</c:v>
                </c:pt>
                <c:pt idx="1727">
                  <c:v>6.3861817360715799E-3</c:v>
                </c:pt>
                <c:pt idx="1728">
                  <c:v>6.3984253877431996E-3</c:v>
                </c:pt>
                <c:pt idx="1729">
                  <c:v>6.4106790070381997E-3</c:v>
                </c:pt>
                <c:pt idx="1730">
                  <c:v>6.4229426308636097E-3</c:v>
                </c:pt>
                <c:pt idx="1731">
                  <c:v>6.4352162962844298E-3</c:v>
                </c:pt>
                <c:pt idx="1732">
                  <c:v>6.4475000405246697E-3</c:v>
                </c:pt>
                <c:pt idx="1733">
                  <c:v>6.4597939009683704E-3</c:v>
                </c:pt>
                <c:pt idx="1734">
                  <c:v>6.4720979151605901E-3</c:v>
                </c:pt>
                <c:pt idx="1735">
                  <c:v>6.4844121208084901E-3</c:v>
                </c:pt>
                <c:pt idx="1736">
                  <c:v>6.4967365557823302E-3</c:v>
                </c:pt>
                <c:pt idx="1737">
                  <c:v>6.5090712581165498E-3</c:v>
                </c:pt>
                <c:pt idx="1738">
                  <c:v>6.52141626601083E-3</c:v>
                </c:pt>
                <c:pt idx="1739">
                  <c:v>6.5337716178311403E-3</c:v>
                </c:pt>
                <c:pt idx="1740">
                  <c:v>6.5461373521108401E-3</c:v>
                </c:pt>
                <c:pt idx="1741">
                  <c:v>6.55851350755173E-3</c:v>
                </c:pt>
                <c:pt idx="1742">
                  <c:v>6.5709001230251701E-3</c:v>
                </c:pt>
                <c:pt idx="1743">
                  <c:v>6.58329723757318E-3</c:v>
                </c:pt>
                <c:pt idx="1744">
                  <c:v>6.5957048904095499E-3</c:v>
                </c:pt>
                <c:pt idx="1745">
                  <c:v>6.60812312092093E-3</c:v>
                </c:pt>
                <c:pt idx="1746">
                  <c:v>6.62055196866803E-3</c:v>
                </c:pt>
                <c:pt idx="1747">
                  <c:v>6.6329914733866601E-3</c:v>
                </c:pt>
                <c:pt idx="1748">
                  <c:v>6.6454416749889599E-3</c:v>
                </c:pt>
                <c:pt idx="1749">
                  <c:v>6.6579026135645102E-3</c:v>
                </c:pt>
                <c:pt idx="1750">
                  <c:v>6.6703743293815001E-3</c:v>
                </c:pt>
                <c:pt idx="1751">
                  <c:v>6.6828568628879504E-3</c:v>
                </c:pt>
                <c:pt idx="1752">
                  <c:v>6.6953502547128004E-3</c:v>
                </c:pt>
                <c:pt idx="1753">
                  <c:v>6.7078545456671999E-3</c:v>
                </c:pt>
                <c:pt idx="1754">
                  <c:v>6.7203697767456603E-3</c:v>
                </c:pt>
                <c:pt idx="1755">
                  <c:v>6.7328959891272697E-3</c:v>
                </c:pt>
                <c:pt idx="1756">
                  <c:v>6.7454332241769404E-3</c:v>
                </c:pt>
                <c:pt idx="1757">
                  <c:v>6.7579815234465896E-3</c:v>
                </c:pt>
                <c:pt idx="1758">
                  <c:v>6.7705409286764598E-3</c:v>
                </c:pt>
                <c:pt idx="1759">
                  <c:v>6.7831114817963004E-3</c:v>
                </c:pt>
                <c:pt idx="1760">
                  <c:v>6.7956932249266704E-3</c:v>
                </c:pt>
                <c:pt idx="1761">
                  <c:v>6.8082862003801797E-3</c:v>
                </c:pt>
                <c:pt idx="1762">
                  <c:v>6.8208904506628304E-3</c:v>
                </c:pt>
                <c:pt idx="1763">
                  <c:v>6.8335060184752296E-3</c:v>
                </c:pt>
                <c:pt idx="1764">
                  <c:v>6.8461329467139603E-3</c:v>
                </c:pt>
                <c:pt idx="1765">
                  <c:v>6.8587712784728702E-3</c:v>
                </c:pt>
                <c:pt idx="1766">
                  <c:v>6.8714210570444004E-3</c:v>
                </c:pt>
                <c:pt idx="1767">
                  <c:v>6.8840823259209202E-3</c:v>
                </c:pt>
                <c:pt idx="1768">
                  <c:v>6.8967551287960902E-3</c:v>
                </c:pt>
                <c:pt idx="1769">
                  <c:v>6.9094395095661999E-3</c:v>
                </c:pt>
                <c:pt idx="1770">
                  <c:v>6.9221355123315603E-3</c:v>
                </c:pt>
                <c:pt idx="1771">
                  <c:v>6.9348431813978598E-3</c:v>
                </c:pt>
                <c:pt idx="1772">
                  <c:v>6.94756256127758E-3</c:v>
                </c:pt>
                <c:pt idx="1773">
                  <c:v>6.9602936966914001E-3</c:v>
                </c:pt>
                <c:pt idx="1774">
                  <c:v>6.9730366325696097E-3</c:v>
                </c:pt>
                <c:pt idx="1775">
                  <c:v>6.9857914140535301E-3</c:v>
                </c:pt>
                <c:pt idx="1776">
                  <c:v>6.9985580864969496E-3</c:v>
                </c:pt>
                <c:pt idx="1777">
                  <c:v>7.01133669546764E-3</c:v>
                </c:pt>
                <c:pt idx="1778">
                  <c:v>7.0241272867487096E-3</c:v>
                </c:pt>
                <c:pt idx="1779">
                  <c:v>7.0369299063401704E-3</c:v>
                </c:pt>
                <c:pt idx="1780">
                  <c:v>7.0497446004604203E-3</c:v>
                </c:pt>
                <c:pt idx="1781">
                  <c:v>7.0625714155476901E-3</c:v>
                </c:pt>
                <c:pt idx="1782">
                  <c:v>7.0754103982616197E-3</c:v>
                </c:pt>
                <c:pt idx="1783">
                  <c:v>7.0882615954847598E-3</c:v>
                </c:pt>
                <c:pt idx="1784">
                  <c:v>7.1011250543241101E-3</c:v>
                </c:pt>
                <c:pt idx="1785">
                  <c:v>7.1140008221126996E-3</c:v>
                </c:pt>
                <c:pt idx="1786">
                  <c:v>7.1268889464111097E-3</c:v>
                </c:pt>
                <c:pt idx="1787">
                  <c:v>7.1397894750091099E-3</c:v>
                </c:pt>
                <c:pt idx="1788">
                  <c:v>7.1527024559272104E-3</c:v>
                </c:pt>
                <c:pt idx="1789">
                  <c:v>7.1656279374182896E-3</c:v>
                </c:pt>
                <c:pt idx="1790">
                  <c:v>7.1785659679692096E-3</c:v>
                </c:pt>
                <c:pt idx="1791">
                  <c:v>7.1915165963024599E-3</c:v>
                </c:pt>
                <c:pt idx="1792">
                  <c:v>7.2044798713778299E-3</c:v>
                </c:pt>
                <c:pt idx="1793">
                  <c:v>7.2174558423940202E-3</c:v>
                </c:pt>
                <c:pt idx="1794">
                  <c:v>7.2304445587903499E-3</c:v>
                </c:pt>
                <c:pt idx="1795">
                  <c:v>7.2434460702484804E-3</c:v>
                </c:pt>
                <c:pt idx="1796">
                  <c:v>7.2564604266940804E-3</c:v>
                </c:pt>
                <c:pt idx="1797">
                  <c:v>7.2694876782985699E-3</c:v>
                </c:pt>
                <c:pt idx="1798">
                  <c:v>7.2825278754808601E-3</c:v>
                </c:pt>
                <c:pt idx="1799">
                  <c:v>7.2955810689091204E-3</c:v>
                </c:pt>
                <c:pt idx="1800">
                  <c:v>7.3086473095024902E-3</c:v>
                </c:pt>
                <c:pt idx="1801">
                  <c:v>7.3217266484329503E-3</c:v>
                </c:pt>
                <c:pt idx="1802">
                  <c:v>7.3348191371270599E-3</c:v>
                </c:pt>
                <c:pt idx="1803">
                  <c:v>7.3479248272678103E-3</c:v>
                </c:pt>
                <c:pt idx="1804">
                  <c:v>7.3610437707964096E-3</c:v>
                </c:pt>
                <c:pt idx="1805">
                  <c:v>7.3741760199142097E-3</c:v>
                </c:pt>
                <c:pt idx="1806">
                  <c:v>7.3873216270845003E-3</c:v>
                </c:pt>
                <c:pt idx="1807">
                  <c:v>7.4004806450344096E-3</c:v>
                </c:pt>
                <c:pt idx="1808">
                  <c:v>7.4136531267568299E-3</c:v>
                </c:pt>
                <c:pt idx="1809">
                  <c:v>7.4268391255123403E-3</c:v>
                </c:pt>
                <c:pt idx="1810">
                  <c:v>7.4400386948310603E-3</c:v>
                </c:pt>
                <c:pt idx="1811">
                  <c:v>7.4532518885146804E-3</c:v>
                </c:pt>
                <c:pt idx="1812">
                  <c:v>7.4664787606384397E-3</c:v>
                </c:pt>
                <c:pt idx="1813">
                  <c:v>7.4797193655530203E-3</c:v>
                </c:pt>
                <c:pt idx="1814">
                  <c:v>7.4929737578866501E-3</c:v>
                </c:pt>
                <c:pt idx="1815">
                  <c:v>7.5062419925470804E-3</c:v>
                </c:pt>
                <c:pt idx="1816">
                  <c:v>7.5195241247236104E-3</c:v>
                </c:pt>
                <c:pt idx="1817">
                  <c:v>7.5328202098891702E-3</c:v>
                </c:pt>
                <c:pt idx="1818">
                  <c:v>7.5461303038024197E-3</c:v>
                </c:pt>
                <c:pt idx="1819">
                  <c:v>7.5594544625097902E-3</c:v>
                </c:pt>
                <c:pt idx="1820">
                  <c:v>7.5727927423476201E-3</c:v>
                </c:pt>
                <c:pt idx="1821">
                  <c:v>7.5861451999443301E-3</c:v>
                </c:pt>
                <c:pt idx="1822">
                  <c:v>7.59951189222253E-3</c:v>
                </c:pt>
                <c:pt idx="1823">
                  <c:v>7.6128928764012003E-3</c:v>
                </c:pt>
                <c:pt idx="1824">
                  <c:v>7.6262882099979003E-3</c:v>
                </c:pt>
                <c:pt idx="1825">
                  <c:v>7.6396979508309799E-3</c:v>
                </c:pt>
                <c:pt idx="1826">
                  <c:v>7.6531221570218097E-3</c:v>
                </c:pt>
                <c:pt idx="1827">
                  <c:v>7.6665608869970403E-3</c:v>
                </c:pt>
                <c:pt idx="1828">
                  <c:v>7.6800141994908698E-3</c:v>
                </c:pt>
                <c:pt idx="1829">
                  <c:v>7.6934821535473196E-3</c:v>
                </c:pt>
                <c:pt idx="1830">
                  <c:v>7.70696480852265E-3</c:v>
                </c:pt>
                <c:pt idx="1831">
                  <c:v>7.7204622240875801E-3</c:v>
                </c:pt>
                <c:pt idx="1832">
                  <c:v>7.7339744602297001E-3</c:v>
                </c:pt>
                <c:pt idx="1833">
                  <c:v>7.7475015772558702E-3</c:v>
                </c:pt>
                <c:pt idx="1834">
                  <c:v>7.7610436357946396E-3</c:v>
                </c:pt>
                <c:pt idx="1835">
                  <c:v>7.7746006967986002E-3</c:v>
                </c:pt>
                <c:pt idx="1836">
                  <c:v>7.7881728215469202E-3</c:v>
                </c:pt>
                <c:pt idx="1837">
                  <c:v>7.8017600716477897E-3</c:v>
                </c:pt>
                <c:pt idx="1838">
                  <c:v>7.8153625090409008E-3</c:v>
                </c:pt>
                <c:pt idx="1839">
                  <c:v>7.8289801960000002E-3</c:v>
                </c:pt>
                <c:pt idx="1840">
                  <c:v>7.8426131951354096E-3</c:v>
                </c:pt>
                <c:pt idx="1841">
                  <c:v>7.8562615693966494E-3</c:v>
                </c:pt>
                <c:pt idx="1842">
                  <c:v>7.8699253820749306E-3</c:v>
                </c:pt>
                <c:pt idx="1843">
                  <c:v>7.8836046968058897E-3</c:v>
                </c:pt>
                <c:pt idx="1844">
                  <c:v>7.8972995775721498E-3</c:v>
                </c:pt>
                <c:pt idx="1845">
                  <c:v>7.9110100887060403E-3</c:v>
                </c:pt>
                <c:pt idx="1846">
                  <c:v>7.9247362948922703E-3</c:v>
                </c:pt>
                <c:pt idx="1847">
                  <c:v>7.9384782611706499E-3</c:v>
                </c:pt>
                <c:pt idx="1848">
                  <c:v>7.9522360529388405E-3</c:v>
                </c:pt>
                <c:pt idx="1849">
                  <c:v>7.9660097359551402E-3</c:v>
                </c:pt>
                <c:pt idx="1850">
                  <c:v>7.9797993763412803E-3</c:v>
                </c:pt>
                <c:pt idx="1851">
                  <c:v>7.9936050405852391E-3</c:v>
                </c:pt>
                <c:pt idx="1852">
                  <c:v>8.0074267955441009E-3</c:v>
                </c:pt>
                <c:pt idx="1853">
                  <c:v>8.0212647084469801E-3</c:v>
                </c:pt>
                <c:pt idx="1854">
                  <c:v>8.0351188468978599E-3</c:v>
                </c:pt>
                <c:pt idx="1855">
                  <c:v>8.0489892788786193E-3</c:v>
                </c:pt>
                <c:pt idx="1856">
                  <c:v>8.0628760727519191E-3</c:v>
                </c:pt>
                <c:pt idx="1857">
                  <c:v>8.0767792972642402E-3</c:v>
                </c:pt>
                <c:pt idx="1858">
                  <c:v>8.0906990215489308E-3</c:v>
                </c:pt>
                <c:pt idx="1859">
                  <c:v>8.1046353151292393E-3</c:v>
                </c:pt>
                <c:pt idx="1860">
                  <c:v>8.1185882479213999E-3</c:v>
                </c:pt>
                <c:pt idx="1861">
                  <c:v>8.1325578902377398E-3</c:v>
                </c:pt>
                <c:pt idx="1862">
                  <c:v>8.1465443127898707E-3</c:v>
                </c:pt>
                <c:pt idx="1863">
                  <c:v>8.1605475866918502E-3</c:v>
                </c:pt>
                <c:pt idx="1864">
                  <c:v>8.1745677834633504E-3</c:v>
                </c:pt>
                <c:pt idx="1865">
                  <c:v>8.1886049750329506E-3</c:v>
                </c:pt>
                <c:pt idx="1866">
                  <c:v>8.2026592337414699E-3</c:v>
                </c:pt>
                <c:pt idx="1867">
                  <c:v>8.2167306323451192E-3</c:v>
                </c:pt>
                <c:pt idx="1868">
                  <c:v>8.2308192440189807E-3</c:v>
                </c:pt>
                <c:pt idx="1869">
                  <c:v>8.2449251423603494E-3</c:v>
                </c:pt>
                <c:pt idx="1870">
                  <c:v>8.2590484013921103E-3</c:v>
                </c:pt>
                <c:pt idx="1871">
                  <c:v>8.2731890955662201E-3</c:v>
                </c:pt>
                <c:pt idx="1872">
                  <c:v>8.2873472997671994E-3</c:v>
                </c:pt>
                <c:pt idx="1873">
                  <c:v>8.30152308931556E-3</c:v>
                </c:pt>
                <c:pt idx="1874">
                  <c:v>8.3157165399714902E-3</c:v>
                </c:pt>
                <c:pt idx="1875">
                  <c:v>8.3299277279383407E-3</c:v>
                </c:pt>
                <c:pt idx="1876">
                  <c:v>8.34415672986627E-3</c:v>
                </c:pt>
                <c:pt idx="1877">
                  <c:v>8.3584036228559304E-3</c:v>
                </c:pt>
                <c:pt idx="1878">
                  <c:v>8.3726684844621507E-3</c:v>
                </c:pt>
                <c:pt idx="1879">
                  <c:v>8.3869513926976801E-3</c:v>
                </c:pt>
                <c:pt idx="1880">
                  <c:v>8.4012524260369502E-3</c:v>
                </c:pt>
                <c:pt idx="1881">
                  <c:v>8.4155716634199008E-3</c:v>
                </c:pt>
                <c:pt idx="1882">
                  <c:v>8.42990918425582E-3</c:v>
                </c:pt>
                <c:pt idx="1883">
                  <c:v>8.4442650684272598E-3</c:v>
                </c:pt>
                <c:pt idx="1884">
                  <c:v>8.4586393962939495E-3</c:v>
                </c:pt>
                <c:pt idx="1885">
                  <c:v>8.4730322486967994E-3</c:v>
                </c:pt>
                <c:pt idx="1886">
                  <c:v>8.48744370696187E-3</c:v>
                </c:pt>
                <c:pt idx="1887">
                  <c:v>8.5018738529044693E-3</c:v>
                </c:pt>
                <c:pt idx="1888">
                  <c:v>8.5163227688332503E-3</c:v>
                </c:pt>
                <c:pt idx="1889">
                  <c:v>8.5307905375543395E-3</c:v>
                </c:pt>
                <c:pt idx="1890">
                  <c:v>8.5452772423755194E-3</c:v>
                </c:pt>
                <c:pt idx="1891">
                  <c:v>8.5597829671105307E-3</c:v>
                </c:pt>
                <c:pt idx="1892">
                  <c:v>8.5743077960832009E-3</c:v>
                </c:pt>
                <c:pt idx="1893">
                  <c:v>8.5888518141319491E-3</c:v>
                </c:pt>
                <c:pt idx="1894">
                  <c:v>8.6034151066140003E-3</c:v>
                </c:pt>
                <c:pt idx="1895">
                  <c:v>8.6179977594099001E-3</c:v>
                </c:pt>
                <c:pt idx="1896">
                  <c:v>8.6325998589279196E-3</c:v>
                </c:pt>
                <c:pt idx="1897">
                  <c:v>8.6472214921086005E-3</c:v>
                </c:pt>
                <c:pt idx="1898">
                  <c:v>8.6618627464292806E-3</c:v>
                </c:pt>
                <c:pt idx="1899">
                  <c:v>8.6765237099086998E-3</c:v>
                </c:pt>
                <c:pt idx="1900">
                  <c:v>8.6912044711117391E-3</c:v>
                </c:pt>
                <c:pt idx="1901">
                  <c:v>8.7059051191539904E-3</c:v>
                </c:pt>
                <c:pt idx="1902">
                  <c:v>8.7206257437066302E-3</c:v>
                </c:pt>
                <c:pt idx="1903">
                  <c:v>8.7353664350011406E-3</c:v>
                </c:pt>
                <c:pt idx="1904">
                  <c:v>8.7501272838342806E-3</c:v>
                </c:pt>
                <c:pt idx="1905">
                  <c:v>8.7649083815728706E-3</c:v>
                </c:pt>
                <c:pt idx="1906">
                  <c:v>8.7797098201588108E-3</c:v>
                </c:pt>
                <c:pt idx="1907">
                  <c:v>8.7945316921141901E-3</c:v>
                </c:pt>
                <c:pt idx="1908">
                  <c:v>8.8093740905462199E-3</c:v>
                </c:pt>
                <c:pt idx="1909">
                  <c:v>8.8242371091524809E-3</c:v>
                </c:pt>
                <c:pt idx="1910">
                  <c:v>8.8391208422260101E-3</c:v>
                </c:pt>
                <c:pt idx="1911">
                  <c:v>8.8540253846606798E-3</c:v>
                </c:pt>
                <c:pt idx="1912">
                  <c:v>8.8689508319563307E-3</c:v>
                </c:pt>
                <c:pt idx="1913">
                  <c:v>8.8838972802243402E-3</c:v>
                </c:pt>
                <c:pt idx="1914">
                  <c:v>8.8988648261928392E-3</c:v>
                </c:pt>
                <c:pt idx="1915">
                  <c:v>8.9138535672123407E-3</c:v>
                </c:pt>
                <c:pt idx="1916">
                  <c:v>8.92886360126126E-3</c:v>
                </c:pt>
                <c:pt idx="1917">
                  <c:v>8.9438950269513998E-3</c:v>
                </c:pt>
                <c:pt idx="1918">
                  <c:v>8.9589479435338501E-3</c:v>
                </c:pt>
                <c:pt idx="1919">
                  <c:v>8.9740224509044994E-3</c:v>
                </c:pt>
                <c:pt idx="1920">
                  <c:v>8.9891186496099205E-3</c:v>
                </c:pt>
                <c:pt idx="1921">
                  <c:v>9.0042366408533102E-3</c:v>
                </c:pt>
                <c:pt idx="1922">
                  <c:v>9.0193765265002591E-3</c:v>
                </c:pt>
                <c:pt idx="1923">
                  <c:v>9.0345384090848805E-3</c:v>
                </c:pt>
                <c:pt idx="1924">
                  <c:v>9.0497223918158398E-3</c:v>
                </c:pt>
                <c:pt idx="1925">
                  <c:v>9.0649285785824093E-3</c:v>
                </c:pt>
                <c:pt idx="1926">
                  <c:v>9.0801570739608203E-3</c:v>
                </c:pt>
                <c:pt idx="1927">
                  <c:v>9.0954079832204493E-3</c:v>
                </c:pt>
                <c:pt idx="1928">
                  <c:v>9.1106814123301499E-3</c:v>
                </c:pt>
                <c:pt idx="1929">
                  <c:v>9.1259774679646605E-3</c:v>
                </c:pt>
                <c:pt idx="1930">
                  <c:v>9.1412962575112399E-3</c:v>
                </c:pt>
                <c:pt idx="1931">
                  <c:v>9.1566378890760702E-3</c:v>
                </c:pt>
                <c:pt idx="1932">
                  <c:v>9.1720024714910097E-3</c:v>
                </c:pt>
                <c:pt idx="1933">
                  <c:v>9.1873901143201698E-3</c:v>
                </c:pt>
                <c:pt idx="1934">
                  <c:v>9.2028009278669904E-3</c:v>
                </c:pt>
                <c:pt idx="1935">
                  <c:v>9.2182350231808305E-3</c:v>
                </c:pt>
                <c:pt idx="1936">
                  <c:v>9.2336925120640508E-3</c:v>
                </c:pt>
                <c:pt idx="1937">
                  <c:v>9.2491735070791108E-3</c:v>
                </c:pt>
                <c:pt idx="1938">
                  <c:v>9.2646781215556702E-3</c:v>
                </c:pt>
                <c:pt idx="1939">
                  <c:v>9.2802064695976308E-3</c:v>
                </c:pt>
                <c:pt idx="1940">
                  <c:v>9.2957586660907705E-3</c:v>
                </c:pt>
                <c:pt idx="1941">
                  <c:v>9.3113348267097207E-3</c:v>
                </c:pt>
                <c:pt idx="1942">
                  <c:v>9.3269350679258192E-3</c:v>
                </c:pt>
                <c:pt idx="1943">
                  <c:v>9.3425595070143596E-3</c:v>
                </c:pt>
                <c:pt idx="1944">
                  <c:v>9.3582082620624393E-3</c:v>
                </c:pt>
                <c:pt idx="1945">
                  <c:v>9.3738814519766303E-3</c:v>
                </c:pt>
                <c:pt idx="1946">
                  <c:v>9.3895791964907702E-3</c:v>
                </c:pt>
                <c:pt idx="1947">
                  <c:v>9.4053016161739795E-3</c:v>
                </c:pt>
                <c:pt idx="1948">
                  <c:v>9.4210488324386107E-3</c:v>
                </c:pt>
                <c:pt idx="1949">
                  <c:v>9.4368209675484097E-3</c:v>
                </c:pt>
                <c:pt idx="1950">
                  <c:v>9.4526181446266504E-3</c:v>
                </c:pt>
                <c:pt idx="1951">
                  <c:v>9.4684404876646394E-3</c:v>
                </c:pt>
                <c:pt idx="1952">
                  <c:v>9.4842881215299393E-3</c:v>
                </c:pt>
                <c:pt idx="1953">
                  <c:v>9.5001611719749707E-3</c:v>
                </c:pt>
                <c:pt idx="1954">
                  <c:v>9.5160597656456097E-3</c:v>
                </c:pt>
                <c:pt idx="1955">
                  <c:v>9.5319840300900106E-3</c:v>
                </c:pt>
                <c:pt idx="1956">
                  <c:v>9.5479340937673508E-3</c:v>
                </c:pt>
                <c:pt idx="1957">
                  <c:v>9.5639100860567504E-3</c:v>
                </c:pt>
                <c:pt idx="1958">
                  <c:v>9.5799121372664806E-3</c:v>
                </c:pt>
                <c:pt idx="1959">
                  <c:v>9.5959403786429701E-3</c:v>
                </c:pt>
                <c:pt idx="1960">
                  <c:v>9.6119949423802403E-3</c:v>
                </c:pt>
                <c:pt idx="1961">
                  <c:v>9.6280759616290592E-3</c:v>
                </c:pt>
                <c:pt idx="1962">
                  <c:v>9.6441835705068594E-3</c:v>
                </c:pt>
                <c:pt idx="1963">
                  <c:v>9.6603179041069402E-3</c:v>
                </c:pt>
                <c:pt idx="1964">
                  <c:v>9.6764790985085693E-3</c:v>
                </c:pt>
                <c:pt idx="1965">
                  <c:v>9.6926672907866503E-3</c:v>
                </c:pt>
                <c:pt idx="1966">
                  <c:v>9.7088826190217907E-3</c:v>
                </c:pt>
                <c:pt idx="1967">
                  <c:v>9.7251252223104993E-3</c:v>
                </c:pt>
                <c:pt idx="1968">
                  <c:v>9.7413952407753805E-3</c:v>
                </c:pt>
                <c:pt idx="1969">
                  <c:v>9.75769281557551E-3</c:v>
                </c:pt>
                <c:pt idx="1970">
                  <c:v>9.7740180889169595E-3</c:v>
                </c:pt>
                <c:pt idx="1971">
                  <c:v>9.7903712040636297E-3</c:v>
                </c:pt>
                <c:pt idx="1972">
                  <c:v>9.80675230534769E-3</c:v>
                </c:pt>
                <c:pt idx="1973">
                  <c:v>9.8231615381808596E-3</c:v>
                </c:pt>
                <c:pt idx="1974">
                  <c:v>9.8395990490653604E-3</c:v>
                </c:pt>
                <c:pt idx="1975">
                  <c:v>9.8560649856049704E-3</c:v>
                </c:pt>
                <c:pt idx="1976">
                  <c:v>9.8725594965166693E-3</c:v>
                </c:pt>
                <c:pt idx="1977">
                  <c:v>9.8890827316419991E-3</c:v>
                </c:pt>
                <c:pt idx="1978">
                  <c:v>9.9056348419586607E-3</c:v>
                </c:pt>
                <c:pt idx="1979">
                  <c:v>9.9222159795925302E-3</c:v>
                </c:pt>
                <c:pt idx="1980">
                  <c:v>9.9388262978293597E-3</c:v>
                </c:pt>
                <c:pt idx="1981">
                  <c:v>9.9554659511271997E-3</c:v>
                </c:pt>
                <c:pt idx="1982">
                  <c:v>9.9721350951283601E-3</c:v>
                </c:pt>
                <c:pt idx="1983">
                  <c:v>9.9888338866722104E-3</c:v>
                </c:pt>
                <c:pt idx="1984">
                  <c:v>1.0005562483807399E-2</c:v>
                </c:pt>
                <c:pt idx="1985">
                  <c:v>1.00223210458051E-2</c:v>
                </c:pt>
                <c:pt idx="1986">
                  <c:v>1.00391097331714E-2</c:v>
                </c:pt>
                <c:pt idx="1987">
                  <c:v>1.0055928707661E-2</c:v>
                </c:pt>
                <c:pt idx="1988">
                  <c:v>1.0072778132289999E-2</c:v>
                </c:pt>
                <c:pt idx="1989">
                  <c:v>1.00896581713498E-2</c:v>
                </c:pt>
                <c:pt idx="1990">
                  <c:v>1.0106568990420501E-2</c:v>
                </c:pt>
                <c:pt idx="1991">
                  <c:v>1.0123510756384801E-2</c:v>
                </c:pt>
                <c:pt idx="1992">
                  <c:v>1.0140483637442001E-2</c:v>
                </c:pt>
                <c:pt idx="1993">
                  <c:v>1.0157487803122299E-2</c:v>
                </c:pt>
                <c:pt idx="1994">
                  <c:v>1.01745234243013E-2</c:v>
                </c:pt>
                <c:pt idx="1995">
                  <c:v>1.01915906732142E-2</c:v>
                </c:pt>
                <c:pt idx="1996">
                  <c:v>1.0208689723471101E-2</c:v>
                </c:pt>
                <c:pt idx="1997">
                  <c:v>1.02258207500718E-2</c:v>
                </c:pt>
                <c:pt idx="1998">
                  <c:v>1.02429839294209E-2</c:v>
                </c:pt>
                <c:pt idx="1999">
                  <c:v>1.02601794393434E-2</c:v>
                </c:pt>
                <c:pt idx="2000">
                  <c:v>1.0277407459100499E-2</c:v>
                </c:pt>
                <c:pt idx="2001">
                  <c:v>1.0294668169405E-2</c:v>
                </c:pt>
                <c:pt idx="2002">
                  <c:v>1.03119617524376E-2</c:v>
                </c:pt>
                <c:pt idx="2003">
                  <c:v>1.0329288391863501E-2</c:v>
                </c:pt>
                <c:pt idx="2004">
                  <c:v>1.03466482728486E-2</c:v>
                </c:pt>
                <c:pt idx="2005">
                  <c:v>1.0364041582076201E-2</c:v>
                </c:pt>
                <c:pt idx="2006">
                  <c:v>1.0381468507764301E-2</c:v>
                </c:pt>
                <c:pt idx="2007">
                  <c:v>1.03989292396826E-2</c:v>
                </c:pt>
                <c:pt idx="2008">
                  <c:v>1.0416423969170099E-2</c:v>
                </c:pt>
                <c:pt idx="2009">
                  <c:v>1.04339528891529E-2</c:v>
                </c:pt>
                <c:pt idx="2010">
                  <c:v>1.0451516194162101E-2</c:v>
                </c:pt>
                <c:pt idx="2011">
                  <c:v>1.04691140803518E-2</c:v>
                </c:pt>
                <c:pt idx="2012">
                  <c:v>1.0486746745518199E-2</c:v>
                </c:pt>
                <c:pt idx="2013">
                  <c:v>1.0504414389117801E-2</c:v>
                </c:pt>
                <c:pt idx="2014">
                  <c:v>1.05221172122868E-2</c:v>
                </c:pt>
                <c:pt idx="2015">
                  <c:v>1.05398554178601E-2</c:v>
                </c:pt>
                <c:pt idx="2016">
                  <c:v>1.0557629210391399E-2</c:v>
                </c:pt>
                <c:pt idx="2017">
                  <c:v>1.05754387961724E-2</c:v>
                </c:pt>
                <c:pt idx="2018">
                  <c:v>1.05932843832538E-2</c:v>
                </c:pt>
                <c:pt idx="2019">
                  <c:v>1.06111661814648E-2</c:v>
                </c:pt>
                <c:pt idx="2020">
                  <c:v>1.06290844024349E-2</c:v>
                </c:pt>
                <c:pt idx="2021">
                  <c:v>1.0647039259613999E-2</c:v>
                </c:pt>
                <c:pt idx="2022">
                  <c:v>1.06650309682947E-2</c:v>
                </c:pt>
                <c:pt idx="2023">
                  <c:v>1.06830597456331E-2</c:v>
                </c:pt>
                <c:pt idx="2024">
                  <c:v>1.07011258106717E-2</c:v>
                </c:pt>
                <c:pt idx="2025">
                  <c:v>1.0719229384361E-2</c:v>
                </c:pt>
                <c:pt idx="2026">
                  <c:v>1.0737370689582901E-2</c:v>
                </c:pt>
                <c:pt idx="2027">
                  <c:v>1.0755549951172901E-2</c:v>
                </c:pt>
                <c:pt idx="2028">
                  <c:v>1.0773767395944401E-2</c:v>
                </c:pt>
                <c:pt idx="2029">
                  <c:v>1.0792023252711599E-2</c:v>
                </c:pt>
                <c:pt idx="2030">
                  <c:v>1.08103177523141E-2</c:v>
                </c:pt>
                <c:pt idx="2031">
                  <c:v>1.08286511276413E-2</c:v>
                </c:pt>
                <c:pt idx="2032">
                  <c:v>1.08470236136569E-2</c:v>
                </c:pt>
                <c:pt idx="2033">
                  <c:v>1.08654354474245E-2</c:v>
                </c:pt>
                <c:pt idx="2034">
                  <c:v>1.0883886868133101E-2</c:v>
                </c:pt>
                <c:pt idx="2035">
                  <c:v>1.09023781171228E-2</c:v>
                </c:pt>
                <c:pt idx="2036">
                  <c:v>1.0920909437911601E-2</c:v>
                </c:pt>
                <c:pt idx="2037">
                  <c:v>1.0939481076221899E-2</c:v>
                </c:pt>
                <c:pt idx="2038">
                  <c:v>1.09580932800077E-2</c:v>
                </c:pt>
                <c:pt idx="2039">
                  <c:v>1.0976746299482599E-2</c:v>
                </c:pt>
                <c:pt idx="2040">
                  <c:v>1.09954403871475E-2</c:v>
                </c:pt>
                <c:pt idx="2041">
                  <c:v>1.1014175797818999E-2</c:v>
                </c:pt>
                <c:pt idx="2042">
                  <c:v>1.1032952788658901E-2</c:v>
                </c:pt>
                <c:pt idx="2043">
                  <c:v>1.10517716192031E-2</c:v>
                </c:pt>
                <c:pt idx="2044">
                  <c:v>1.10706325513917E-2</c:v>
                </c:pt>
                <c:pt idx="2045">
                  <c:v>1.10895358495993E-2</c:v>
                </c:pt>
                <c:pt idx="2046">
                  <c:v>1.1108481780665799E-2</c:v>
                </c:pt>
                <c:pt idx="2047">
                  <c:v>1.11274706139279E-2</c:v>
                </c:pt>
                <c:pt idx="2048">
                  <c:v>1.11465026212506E-2</c:v>
                </c:pt>
                <c:pt idx="2049">
                  <c:v>1.1165578077059901E-2</c:v>
                </c:pt>
                <c:pt idx="2050">
                  <c:v>1.1184697258375601E-2</c:v>
                </c:pt>
                <c:pt idx="2051">
                  <c:v>1.1203860444844199E-2</c:v>
                </c:pt>
                <c:pt idx="2052">
                  <c:v>1.1223067918773699E-2</c:v>
                </c:pt>
                <c:pt idx="2053">
                  <c:v>1.12423199651674E-2</c:v>
                </c:pt>
                <c:pt idx="2054">
                  <c:v>1.12616168717592E-2</c:v>
                </c:pt>
                <c:pt idx="2055">
                  <c:v>1.12809589290493E-2</c:v>
                </c:pt>
                <c:pt idx="2056">
                  <c:v>1.1300346430340299E-2</c:v>
                </c:pt>
                <c:pt idx="2057">
                  <c:v>1.1319779671774E-2</c:v>
                </c:pt>
                <c:pt idx="2058">
                  <c:v>1.13392589523691E-2</c:v>
                </c:pt>
                <c:pt idx="2059">
                  <c:v>1.13587845740587E-2</c:v>
                </c:pt>
                <c:pt idx="2060">
                  <c:v>1.1378356841729701E-2</c:v>
                </c:pt>
                <c:pt idx="2061">
                  <c:v>1.1397976063261501E-2</c:v>
                </c:pt>
                <c:pt idx="2062">
                  <c:v>1.14176425495664E-2</c:v>
                </c:pt>
                <c:pt idx="2063">
                  <c:v>1.1437356614630001E-2</c:v>
                </c:pt>
                <c:pt idx="2064">
                  <c:v>1.14571185755527E-2</c:v>
                </c:pt>
                <c:pt idx="2065">
                  <c:v>1.1476928752592E-2</c:v>
                </c:pt>
                <c:pt idx="2066">
                  <c:v>1.1496787469204701E-2</c:v>
                </c:pt>
                <c:pt idx="2067">
                  <c:v>1.15166950520909E-2</c:v>
                </c:pt>
                <c:pt idx="2068">
                  <c:v>1.1536651831238099E-2</c:v>
                </c:pt>
                <c:pt idx="2069">
                  <c:v>1.1556658139966199E-2</c:v>
                </c:pt>
                <c:pt idx="2070">
                  <c:v>1.1576714314973299E-2</c:v>
                </c:pt>
                <c:pt idx="2071">
                  <c:v>1.15968206963823E-2</c:v>
                </c:pt>
                <c:pt idx="2072">
                  <c:v>1.1616977627788299E-2</c:v>
                </c:pt>
                <c:pt idx="2073">
                  <c:v>1.1637185456307E-2</c:v>
                </c:pt>
                <c:pt idx="2074">
                  <c:v>1.16574445326234E-2</c:v>
                </c:pt>
                <c:pt idx="2075">
                  <c:v>1.16777552110421E-2</c:v>
                </c:pt>
                <c:pt idx="2076">
                  <c:v>1.1698117849538E-2</c:v>
                </c:pt>
                <c:pt idx="2077">
                  <c:v>1.1718532809808E-2</c:v>
                </c:pt>
                <c:pt idx="2078">
                  <c:v>1.17390004573236E-2</c:v>
                </c:pt>
                <c:pt idx="2079">
                  <c:v>1.17595211613848E-2</c:v>
                </c:pt>
                <c:pt idx="2080">
                  <c:v>1.17800952951741E-2</c:v>
                </c:pt>
                <c:pt idx="2081">
                  <c:v>1.1800723235812501E-2</c:v>
                </c:pt>
                <c:pt idx="2082">
                  <c:v>1.18214053644158E-2</c:v>
                </c:pt>
                <c:pt idx="2083">
                  <c:v>1.1842142066152301E-2</c:v>
                </c:pt>
                <c:pt idx="2084">
                  <c:v>1.1862933730301299E-2</c:v>
                </c:pt>
                <c:pt idx="2085">
                  <c:v>1.18837807503129E-2</c:v>
                </c:pt>
                <c:pt idx="2086">
                  <c:v>1.1904683523868399E-2</c:v>
                </c:pt>
                <c:pt idx="2087">
                  <c:v>1.1925642452942699E-2</c:v>
                </c:pt>
                <c:pt idx="2088">
                  <c:v>1.19466579438671E-2</c:v>
                </c:pt>
                <c:pt idx="2089">
                  <c:v>1.19677304073934E-2</c:v>
                </c:pt>
                <c:pt idx="2090">
                  <c:v>1.19888602587594E-2</c:v>
                </c:pt>
                <c:pt idx="2091">
                  <c:v>1.2010047917755499E-2</c:v>
                </c:pt>
                <c:pt idx="2092">
                  <c:v>1.2031293808792601E-2</c:v>
                </c:pt>
                <c:pt idx="2093">
                  <c:v>1.20525983609712E-2</c:v>
                </c:pt>
                <c:pt idx="2094">
                  <c:v>1.2073962008151799E-2</c:v>
                </c:pt>
                <c:pt idx="2095">
                  <c:v>1.2095385189027001E-2</c:v>
                </c:pt>
                <c:pt idx="2096">
                  <c:v>1.2116868347194E-2</c:v>
                </c:pt>
                <c:pt idx="2097">
                  <c:v>1.21384119312299E-2</c:v>
                </c:pt>
                <c:pt idx="2098">
                  <c:v>1.21600163947671E-2</c:v>
                </c:pt>
                <c:pt idx="2099">
                  <c:v>1.21816821965712E-2</c:v>
                </c:pt>
                <c:pt idx="2100">
                  <c:v>1.22034098006196E-2</c:v>
                </c:pt>
                <c:pt idx="2101">
                  <c:v>1.2225199676182101E-2</c:v>
                </c:pt>
                <c:pt idx="2102">
                  <c:v>1.22470522979032E-2</c:v>
                </c:pt>
                <c:pt idx="2103">
                  <c:v>1.22689681458852E-2</c:v>
                </c:pt>
                <c:pt idx="2104">
                  <c:v>1.2290947705774101E-2</c:v>
                </c:pt>
                <c:pt idx="2105">
                  <c:v>1.2312991468846299E-2</c:v>
                </c:pt>
                <c:pt idx="2106">
                  <c:v>1.23350999320971E-2</c:v>
                </c:pt>
                <c:pt idx="2107">
                  <c:v>1.2357273598331799E-2</c:v>
                </c:pt>
                <c:pt idx="2108">
                  <c:v>1.2379512976257201E-2</c:v>
                </c:pt>
                <c:pt idx="2109">
                  <c:v>1.2401818580576599E-2</c:v>
                </c:pt>
                <c:pt idx="2110">
                  <c:v>1.2424190932084999E-2</c:v>
                </c:pt>
                <c:pt idx="2111">
                  <c:v>1.24466305577677E-2</c:v>
                </c:pt>
                <c:pt idx="2112">
                  <c:v>1.24691379908999E-2</c:v>
                </c:pt>
                <c:pt idx="2113">
                  <c:v>1.24917137711489E-2</c:v>
                </c:pt>
                <c:pt idx="2114">
                  <c:v>1.25143584446782E-2</c:v>
                </c:pt>
                <c:pt idx="2115">
                  <c:v>1.2537072564253701E-2</c:v>
                </c:pt>
                <c:pt idx="2116">
                  <c:v>1.25598566893522E-2</c:v>
                </c:pt>
                <c:pt idx="2117">
                  <c:v>1.2582711386271799E-2</c:v>
                </c:pt>
                <c:pt idx="2118">
                  <c:v>1.2605637228245301E-2</c:v>
                </c:pt>
                <c:pt idx="2119">
                  <c:v>1.2628634795555401E-2</c:v>
                </c:pt>
                <c:pt idx="2120">
                  <c:v>1.2651704675652501E-2</c:v>
                </c:pt>
                <c:pt idx="2121">
                  <c:v>1.2674847463274999E-2</c:v>
                </c:pt>
                <c:pt idx="2122">
                  <c:v>1.26980637605719E-2</c:v>
                </c:pt>
                <c:pt idx="2123">
                  <c:v>1.2721354177228601E-2</c:v>
                </c:pt>
                <c:pt idx="2124">
                  <c:v>1.27447193305949E-2</c:v>
                </c:pt>
                <c:pt idx="2125">
                  <c:v>1.2768159845815599E-2</c:v>
                </c:pt>
                <c:pt idx="2126">
                  <c:v>1.2791676355964799E-2</c:v>
                </c:pt>
                <c:pt idx="2127">
                  <c:v>1.28152695021818E-2</c:v>
                </c:pt>
                <c:pt idx="2128">
                  <c:v>1.28389399338113E-2</c:v>
                </c:pt>
                <c:pt idx="2129">
                  <c:v>1.2862688308545599E-2</c:v>
                </c:pt>
                <c:pt idx="2130">
                  <c:v>1.2886515292570601E-2</c:v>
                </c:pt>
                <c:pt idx="2131">
                  <c:v>1.2910421560714499E-2</c:v>
                </c:pt>
                <c:pt idx="2132">
                  <c:v>1.2934407796600701E-2</c:v>
                </c:pt>
                <c:pt idx="2133">
                  <c:v>1.29584746928027E-2</c:v>
                </c:pt>
                <c:pt idx="2134">
                  <c:v>1.2982622951003799E-2</c:v>
                </c:pt>
                <c:pt idx="2135">
                  <c:v>1.3006853282159499E-2</c:v>
                </c:pt>
                <c:pt idx="2136">
                  <c:v>1.3031166406664201E-2</c:v>
                </c:pt>
                <c:pt idx="2137">
                  <c:v>1.30555630545214E-2</c:v>
                </c:pt>
                <c:pt idx="2138">
                  <c:v>1.30800439655174E-2</c:v>
                </c:pt>
                <c:pt idx="2139">
                  <c:v>1.3104609889399601E-2</c:v>
                </c:pt>
                <c:pt idx="2140">
                  <c:v>1.31292615860587E-2</c:v>
                </c:pt>
                <c:pt idx="2141">
                  <c:v>1.31539998257151E-2</c:v>
                </c:pt>
                <c:pt idx="2142">
                  <c:v>1.31788253891092E-2</c:v>
                </c:pt>
                <c:pt idx="2143">
                  <c:v>1.3203739067697199E-2</c:v>
                </c:pt>
                <c:pt idx="2144">
                  <c:v>1.32287416638501E-2</c:v>
                </c:pt>
                <c:pt idx="2145">
                  <c:v>1.3253833991058599E-2</c:v>
                </c:pt>
                <c:pt idx="2146">
                  <c:v>1.3279016874142201E-2</c:v>
                </c:pt>
                <c:pt idx="2147">
                  <c:v>1.3304291149463699E-2</c:v>
                </c:pt>
                <c:pt idx="2148">
                  <c:v>1.3329657665147999E-2</c:v>
                </c:pt>
                <c:pt idx="2149">
                  <c:v>1.3355117281307199E-2</c:v>
                </c:pt>
                <c:pt idx="2150">
                  <c:v>1.3380670870270599E-2</c:v>
                </c:pt>
                <c:pt idx="2151">
                  <c:v>1.3406319316820301E-2</c:v>
                </c:pt>
                <c:pt idx="2152">
                  <c:v>1.3432063518432499E-2</c:v>
                </c:pt>
                <c:pt idx="2153">
                  <c:v>1.34579043855249E-2</c:v>
                </c:pt>
                <c:pt idx="2154">
                  <c:v>1.3483842841710199E-2</c:v>
                </c:pt>
                <c:pt idx="2155">
                  <c:v>1.35098798240555E-2</c:v>
                </c:pt>
                <c:pt idx="2156">
                  <c:v>1.35360162833487E-2</c:v>
                </c:pt>
                <c:pt idx="2157">
                  <c:v>1.3562253184371299E-2</c:v>
                </c:pt>
                <c:pt idx="2158">
                  <c:v>1.35885915061778E-2</c:v>
                </c:pt>
                <c:pt idx="2159">
                  <c:v>1.36150322423828E-2</c:v>
                </c:pt>
                <c:pt idx="2160">
                  <c:v>1.36415764014547E-2</c:v>
                </c:pt>
                <c:pt idx="2161">
                  <c:v>1.36682250070174E-2</c:v>
                </c:pt>
                <c:pt idx="2162">
                  <c:v>1.36949790981594E-2</c:v>
                </c:pt>
                <c:pt idx="2163">
                  <c:v>1.37218397297512E-2</c:v>
                </c:pt>
                <c:pt idx="2164">
                  <c:v>1.37488079727708E-2</c:v>
                </c:pt>
                <c:pt idx="2165">
                  <c:v>1.37758849146375E-2</c:v>
                </c:pt>
                <c:pt idx="2166">
                  <c:v>1.38030716595548E-2</c:v>
                </c:pt>
                <c:pt idx="2167">
                  <c:v>1.38303693288622E-2</c:v>
                </c:pt>
                <c:pt idx="2168">
                  <c:v>1.3857779061395899E-2</c:v>
                </c:pt>
                <c:pt idx="2169">
                  <c:v>1.388530201386E-2</c:v>
                </c:pt>
                <c:pt idx="2170">
                  <c:v>1.39129393612069E-2</c:v>
                </c:pt>
                <c:pt idx="2171">
                  <c:v>1.39406922970285E-2</c:v>
                </c:pt>
                <c:pt idx="2172">
                  <c:v>1.39685620339571E-2</c:v>
                </c:pt>
                <c:pt idx="2173">
                  <c:v>1.39965498040785E-2</c:v>
                </c:pt>
                <c:pt idx="2174">
                  <c:v>1.40246568593555E-2</c:v>
                </c:pt>
                <c:pt idx="2175">
                  <c:v>1.4052884472063199E-2</c:v>
                </c:pt>
                <c:pt idx="2176">
                  <c:v>1.4081233935236699E-2</c:v>
                </c:pt>
                <c:pt idx="2177">
                  <c:v>1.4109706563131E-2</c:v>
                </c:pt>
                <c:pt idx="2178">
                  <c:v>1.4138303691694099E-2</c:v>
                </c:pt>
                <c:pt idx="2179">
                  <c:v>1.41670266790527E-2</c:v>
                </c:pt>
                <c:pt idx="2180">
                  <c:v>1.41958769060126E-2</c:v>
                </c:pt>
                <c:pt idx="2181">
                  <c:v>1.4224855776573101E-2</c:v>
                </c:pt>
                <c:pt idx="2182">
                  <c:v>1.4253964718455501E-2</c:v>
                </c:pt>
                <c:pt idx="2183">
                  <c:v>1.4283205183647899E-2</c:v>
                </c:pt>
                <c:pt idx="2184">
                  <c:v>1.4312578648964999E-2</c:v>
                </c:pt>
                <c:pt idx="2185">
                  <c:v>1.43420866166247E-2</c:v>
                </c:pt>
                <c:pt idx="2186">
                  <c:v>1.43717306148416E-2</c:v>
                </c:pt>
                <c:pt idx="2187">
                  <c:v>1.4401512198437501E-2</c:v>
                </c:pt>
                <c:pt idx="2188">
                  <c:v>1.44314329494711E-2</c:v>
                </c:pt>
                <c:pt idx="2189">
                  <c:v>1.44614944778857E-2</c:v>
                </c:pt>
                <c:pt idx="2190">
                  <c:v>1.44916984221766E-2</c:v>
                </c:pt>
                <c:pt idx="2191">
                  <c:v>1.45220464500789E-2</c:v>
                </c:pt>
                <c:pt idx="2192">
                  <c:v>1.45525402592759E-2</c:v>
                </c:pt>
                <c:pt idx="2193">
                  <c:v>1.4583181578129999E-2</c:v>
                </c:pt>
                <c:pt idx="2194">
                  <c:v>1.4613972166435301E-2</c:v>
                </c:pt>
                <c:pt idx="2195">
                  <c:v>1.46449138161939E-2</c:v>
                </c:pt>
                <c:pt idx="2196">
                  <c:v>1.46760083524168E-2</c:v>
                </c:pt>
                <c:pt idx="2197">
                  <c:v>1.47072576339495E-2</c:v>
                </c:pt>
                <c:pt idx="2198">
                  <c:v>1.47386635543239E-2</c:v>
                </c:pt>
                <c:pt idx="2199">
                  <c:v>1.4770228042638099E-2</c:v>
                </c:pt>
                <c:pt idx="2200">
                  <c:v>1.48019530644627E-2</c:v>
                </c:pt>
                <c:pt idx="2201">
                  <c:v>1.48338406227785E-2</c:v>
                </c:pt>
                <c:pt idx="2202">
                  <c:v>1.4865892758943001E-2</c:v>
                </c:pt>
                <c:pt idx="2203">
                  <c:v>1.48981115536897E-2</c:v>
                </c:pt>
                <c:pt idx="2204">
                  <c:v>1.49304991281592E-2</c:v>
                </c:pt>
                <c:pt idx="2205">
                  <c:v>1.49630576449658E-2</c:v>
                </c:pt>
                <c:pt idx="2206">
                  <c:v>1.49957893092989E-2</c:v>
                </c:pt>
                <c:pt idx="2207">
                  <c:v>1.5028696370061399E-2</c:v>
                </c:pt>
                <c:pt idx="2208">
                  <c:v>1.50617811210472E-2</c:v>
                </c:pt>
                <c:pt idx="2209">
                  <c:v>1.50950459021587E-2</c:v>
                </c:pt>
                <c:pt idx="2210">
                  <c:v>1.51284931006657E-2</c:v>
                </c:pt>
                <c:pt idx="2211">
                  <c:v>1.5162125152508201E-2</c:v>
                </c:pt>
                <c:pt idx="2212">
                  <c:v>1.5195944543644899E-2</c:v>
                </c:pt>
                <c:pt idx="2213">
                  <c:v>1.52299538114483E-2</c:v>
                </c:pt>
                <c:pt idx="2214">
                  <c:v>1.5264155546149899E-2</c:v>
                </c:pt>
                <c:pt idx="2215">
                  <c:v>1.5298552392336099E-2</c:v>
                </c:pt>
                <c:pt idx="2216">
                  <c:v>1.53331470504983E-2</c:v>
                </c:pt>
                <c:pt idx="2217">
                  <c:v>1.5367942278638899E-2</c:v>
                </c:pt>
                <c:pt idx="2218">
                  <c:v>1.5402940893935501E-2</c:v>
                </c:pt>
                <c:pt idx="2219">
                  <c:v>1.5438145774466601E-2</c:v>
                </c:pt>
                <c:pt idx="2220">
                  <c:v>1.54735598610006E-2</c:v>
                </c:pt>
                <c:pt idx="2221">
                  <c:v>1.55091861588517E-2</c:v>
                </c:pt>
                <c:pt idx="2222">
                  <c:v>1.55450277398054E-2</c:v>
                </c:pt>
                <c:pt idx="2223">
                  <c:v>1.5581087744116699E-2</c:v>
                </c:pt>
                <c:pt idx="2224">
                  <c:v>1.56173693825846E-2</c:v>
                </c:pt>
                <c:pt idx="2225">
                  <c:v>1.5653875938706201E-2</c:v>
                </c:pt>
                <c:pt idx="2226">
                  <c:v>1.5690610770914101E-2</c:v>
                </c:pt>
                <c:pt idx="2227">
                  <c:v>1.5727577314901198E-2</c:v>
                </c:pt>
                <c:pt idx="2228">
                  <c:v>1.5764779086037E-2</c:v>
                </c:pt>
                <c:pt idx="2229">
                  <c:v>1.5802219681879899E-2</c:v>
                </c:pt>
                <c:pt idx="2230">
                  <c:v>1.5839902784789198E-2</c:v>
                </c:pt>
                <c:pt idx="2231">
                  <c:v>1.58778321646433E-2</c:v>
                </c:pt>
                <c:pt idx="2232">
                  <c:v>1.5916011681667699E-2</c:v>
                </c:pt>
                <c:pt idx="2233">
                  <c:v>1.5954445289379501E-2</c:v>
                </c:pt>
                <c:pt idx="2234">
                  <c:v>1.59931370376531E-2</c:v>
                </c:pt>
                <c:pt idx="2235">
                  <c:v>1.6032091075913999E-2</c:v>
                </c:pt>
                <c:pt idx="2236">
                  <c:v>1.6071311656466601E-2</c:v>
                </c:pt>
                <c:pt idx="2237">
                  <c:v>1.61108031379633E-2</c:v>
                </c:pt>
                <c:pt idx="2238">
                  <c:v>1.6150569989022499E-2</c:v>
                </c:pt>
                <c:pt idx="2239">
                  <c:v>1.6190616792001698E-2</c:v>
                </c:pt>
                <c:pt idx="2240">
                  <c:v>1.6230948246935599E-2</c:v>
                </c:pt>
                <c:pt idx="2241">
                  <c:v>1.6271569175647399E-2</c:v>
                </c:pt>
                <c:pt idx="2242">
                  <c:v>1.6312484526041698E-2</c:v>
                </c:pt>
                <c:pt idx="2243">
                  <c:v>1.6353699376590002E-2</c:v>
                </c:pt>
                <c:pt idx="2244">
                  <c:v>1.6395218941018801E-2</c:v>
                </c:pt>
                <c:pt idx="2245">
                  <c:v>1.6437048573210499E-2</c:v>
                </c:pt>
                <c:pt idx="2246">
                  <c:v>1.6479193772331001E-2</c:v>
                </c:pt>
                <c:pt idx="2247">
                  <c:v>1.6521660188194499E-2</c:v>
                </c:pt>
                <c:pt idx="2248">
                  <c:v>1.6564453626880599E-2</c:v>
                </c:pt>
                <c:pt idx="2249">
                  <c:v>1.6607580056616E-2</c:v>
                </c:pt>
                <c:pt idx="2250">
                  <c:v>1.6651045613939298E-2</c:v>
                </c:pt>
                <c:pt idx="2251">
                  <c:v>1.6694856610161599E-2</c:v>
                </c:pt>
                <c:pt idx="2252">
                  <c:v>1.6739019538143201E-2</c:v>
                </c:pt>
                <c:pt idx="2253">
                  <c:v>1.6783541079403799E-2</c:v>
                </c:pt>
                <c:pt idx="2254">
                  <c:v>1.6828428111586202E-2</c:v>
                </c:pt>
                <c:pt idx="2255">
                  <c:v>1.6873687716295299E-2</c:v>
                </c:pt>
                <c:pt idx="2256">
                  <c:v>1.6919327187335301E-2</c:v>
                </c:pt>
                <c:pt idx="2257">
                  <c:v>1.6965354039369499E-2</c:v>
                </c:pt>
                <c:pt idx="2258">
                  <c:v>1.7011776017028999E-2</c:v>
                </c:pt>
                <c:pt idx="2259">
                  <c:v>1.7058601104499801E-2</c:v>
                </c:pt>
                <c:pt idx="2260">
                  <c:v>1.71058375356163E-2</c:v>
                </c:pt>
                <c:pt idx="2261">
                  <c:v>1.7153493804496999E-2</c:v>
                </c:pt>
                <c:pt idx="2262">
                  <c:v>1.7201578676755199E-2</c:v>
                </c:pt>
                <c:pt idx="2263">
                  <c:v>1.7250101201324398E-2</c:v>
                </c:pt>
                <c:pt idx="2264">
                  <c:v>1.7299070722938199E-2</c:v>
                </c:pt>
                <c:pt idx="2265">
                  <c:v>1.7348496895309401E-2</c:v>
                </c:pt>
                <c:pt idx="2266">
                  <c:v>1.7398389695056402E-2</c:v>
                </c:pt>
                <c:pt idx="2267">
                  <c:v>1.74487594364276E-2</c:v>
                </c:pt>
                <c:pt idx="2268">
                  <c:v>1.7499616786880001E-2</c:v>
                </c:pt>
                <c:pt idx="2269">
                  <c:v>1.7550972783573E-2</c:v>
                </c:pt>
                <c:pt idx="2270">
                  <c:v>1.7602838850842E-2</c:v>
                </c:pt>
                <c:pt idx="2271">
                  <c:v>1.7655226818723099E-2</c:v>
                </c:pt>
                <c:pt idx="2272">
                  <c:v>1.7708148942606299E-2</c:v>
                </c:pt>
                <c:pt idx="2273">
                  <c:v>1.7761617924100599E-2</c:v>
                </c:pt>
                <c:pt idx="2274">
                  <c:v>1.7815646933202402E-2</c:v>
                </c:pt>
                <c:pt idx="2275">
                  <c:v>1.7870249631866598E-2</c:v>
                </c:pt>
                <c:pt idx="2276">
                  <c:v>1.79254401990885E-2</c:v>
                </c:pt>
                <c:pt idx="2277">
                  <c:v>1.7981233357614999E-2</c:v>
                </c:pt>
                <c:pt idx="2278">
                  <c:v>1.8037644402413299E-2</c:v>
                </c:pt>
                <c:pt idx="2279">
                  <c:v>1.8094689231040201E-2</c:v>
                </c:pt>
                <c:pt idx="2280">
                  <c:v>1.8152384376064399E-2</c:v>
                </c:pt>
                <c:pt idx="2281">
                  <c:v>1.82107470397142E-2</c:v>
                </c:pt>
                <c:pt idx="2282">
                  <c:v>1.8269795130934199E-2</c:v>
                </c:pt>
                <c:pt idx="2283">
                  <c:v>1.8329547305057599E-2</c:v>
                </c:pt>
                <c:pt idx="2284">
                  <c:v>1.83900230063197E-2</c:v>
                </c:pt>
                <c:pt idx="2285">
                  <c:v>1.8451242513460201E-2</c:v>
                </c:pt>
                <c:pt idx="2286">
                  <c:v>1.8513226988688802E-2</c:v>
                </c:pt>
                <c:pt idx="2287">
                  <c:v>1.8575998530319E-2</c:v>
                </c:pt>
                <c:pt idx="2288">
                  <c:v>1.8639580229403901E-2</c:v>
                </c:pt>
                <c:pt idx="2289">
                  <c:v>1.87039962307479E-2</c:v>
                </c:pt>
                <c:pt idx="2290">
                  <c:v>1.87692717987075E-2</c:v>
                </c:pt>
                <c:pt idx="2291">
                  <c:v>1.8835433388240799E-2</c:v>
                </c:pt>
                <c:pt idx="2292">
                  <c:v>1.8902508721719401E-2</c:v>
                </c:pt>
                <c:pt idx="2293">
                  <c:v>1.8970526872073401E-2</c:v>
                </c:pt>
                <c:pt idx="2294">
                  <c:v>1.9039518352911001E-2</c:v>
                </c:pt>
                <c:pt idx="2295">
                  <c:v>1.9109515216327599E-2</c:v>
                </c:pt>
                <c:pt idx="2296">
                  <c:v>1.9180551159210298E-2</c:v>
                </c:pt>
                <c:pt idx="2297">
                  <c:v>1.9252661638941002E-2</c:v>
                </c:pt>
                <c:pt idx="2298">
                  <c:v>1.9325883999518002E-2</c:v>
                </c:pt>
                <c:pt idx="2299">
                  <c:v>1.9400257609246699E-2</c:v>
                </c:pt>
                <c:pt idx="2300">
                  <c:v>1.9475824011301601E-2</c:v>
                </c:pt>
                <c:pt idx="2301">
                  <c:v>1.9552627088637399E-2</c:v>
                </c:pt>
                <c:pt idx="2302">
                  <c:v>1.9630713244927201E-2</c:v>
                </c:pt>
                <c:pt idx="2303">
                  <c:v>1.9710131603442899E-2</c:v>
                </c:pt>
                <c:pt idx="2304">
                  <c:v>1.97909342260639E-2</c:v>
                </c:pt>
                <c:pt idx="2305">
                  <c:v>1.9873176354918198E-2</c:v>
                </c:pt>
                <c:pt idx="2306">
                  <c:v>1.9956916679533799E-2</c:v>
                </c:pt>
                <c:pt idx="2307">
                  <c:v>2.0042217632815499E-2</c:v>
                </c:pt>
                <c:pt idx="2308">
                  <c:v>2.01291457196731E-2</c:v>
                </c:pt>
                <c:pt idx="2309">
                  <c:v>2.02177718827426E-2</c:v>
                </c:pt>
                <c:pt idx="2310">
                  <c:v>2.03081719103574E-2</c:v>
                </c:pt>
                <c:pt idx="2311">
                  <c:v>2.0400426892789401E-2</c:v>
                </c:pt>
                <c:pt idx="2312">
                  <c:v>2.04946237338068E-2</c:v>
                </c:pt>
                <c:pt idx="2313">
                  <c:v>2.0590855725828999E-2</c:v>
                </c:pt>
                <c:pt idx="2314">
                  <c:v>2.06892231984457E-2</c:v>
                </c:pt>
                <c:pt idx="2315">
                  <c:v>2.07898342518687E-2</c:v>
                </c:pt>
                <c:pt idx="2316">
                  <c:v>2.08928055890771E-2</c:v>
                </c:pt>
                <c:pt idx="2317">
                  <c:v>2.0998263463095201E-2</c:v>
                </c:pt>
                <c:pt idx="2318">
                  <c:v>2.11063447591417E-2</c:v>
                </c:pt>
                <c:pt idx="2319">
                  <c:v>2.1217198235458E-2</c:v>
                </c:pt>
                <c:pt idx="2320">
                  <c:v>2.1330985951695799E-2</c:v>
                </c:pt>
                <c:pt idx="2321">
                  <c:v>2.1447884920082198E-2</c:v>
                </c:pt>
                <c:pt idx="2322">
                  <c:v>2.1568089022567401E-2</c:v>
                </c:pt>
                <c:pt idx="2323">
                  <c:v>2.1691811247292699E-2</c:v>
                </c:pt>
                <c:pt idx="2324">
                  <c:v>2.1819286310662E-2</c:v>
                </c:pt>
                <c:pt idx="2325">
                  <c:v>2.1950773747975199E-2</c:v>
                </c:pt>
                <c:pt idx="2326">
                  <c:v>2.2086561577239702E-2</c:v>
                </c:pt>
                <c:pt idx="2327">
                  <c:v>2.2226970669162599E-2</c:v>
                </c:pt>
                <c:pt idx="2328">
                  <c:v>2.2372359993891401E-2</c:v>
                </c:pt>
                <c:pt idx="2329">
                  <c:v>2.2523132965296001E-2</c:v>
                </c:pt>
                <c:pt idx="2330">
                  <c:v>2.26797451714995E-2</c:v>
                </c:pt>
                <c:pt idx="2331">
                  <c:v>2.2842713873307E-2</c:v>
                </c:pt>
                <c:pt idx="2332">
                  <c:v>2.3012629781049301E-2</c:v>
                </c:pt>
                <c:pt idx="2333">
                  <c:v>2.3190171801605201E-2</c:v>
                </c:pt>
                <c:pt idx="2334">
                  <c:v>2.3376125706264302E-2</c:v>
                </c:pt>
                <c:pt idx="2335">
                  <c:v>2.3571408046283899E-2</c:v>
                </c:pt>
                <c:pt idx="2336">
                  <c:v>2.3777097199955799E-2</c:v>
                </c:pt>
                <c:pt idx="2337">
                  <c:v>2.39944742769631E-2</c:v>
                </c:pt>
                <c:pt idx="2338">
                  <c:v>2.4225077908402299E-2</c:v>
                </c:pt>
                <c:pt idx="2339">
                  <c:v>2.4470779019148899E-2</c:v>
                </c:pt>
                <c:pt idx="2340">
                  <c:v>2.4733885061113001E-2</c:v>
                </c:pt>
                <c:pt idx="2341">
                  <c:v>2.50172889035029E-2</c:v>
                </c:pt>
                <c:pt idx="2342">
                  <c:v>2.5324687621404499E-2</c:v>
                </c:pt>
                <c:pt idx="2343">
                  <c:v>2.5660914879415301E-2</c:v>
                </c:pt>
                <c:pt idx="2344">
                  <c:v>2.6032466350523899E-2</c:v>
                </c:pt>
                <c:pt idx="2345">
                  <c:v>2.6448371357066802E-2</c:v>
                </c:pt>
                <c:pt idx="2346">
                  <c:v>2.6921728333335702E-2</c:v>
                </c:pt>
                <c:pt idx="2347">
                  <c:v>2.74726257892529E-2</c:v>
                </c:pt>
                <c:pt idx="2348">
                  <c:v>2.8134298336967001E-2</c:v>
                </c:pt>
                <c:pt idx="2349">
                  <c:v>2.89681183549798E-2</c:v>
                </c:pt>
                <c:pt idx="2350">
                  <c:v>3.0109251914244999E-2</c:v>
                </c:pt>
                <c:pt idx="2351">
                  <c:v>3.1977170525443702E-2</c:v>
                </c:pt>
              </c:numCache>
            </c:numRef>
          </c:xVal>
          <c:yVal>
            <c:numRef>
              <c:f>'S&amp;P 500'!$U$2:$U$2355</c:f>
              <c:numCache>
                <c:formatCode>0.000%</c:formatCode>
                <c:ptCount val="2354"/>
                <c:pt idx="0">
                  <c:v>-9.9944851846007404E-2</c:v>
                </c:pt>
                <c:pt idx="1">
                  <c:v>-6.0752759198692899E-2</c:v>
                </c:pt>
                <c:pt idx="2">
                  <c:v>-5.3222336221424499E-2</c:v>
                </c:pt>
                <c:pt idx="3">
                  <c:v>-5.0102856837410698E-2</c:v>
                </c:pt>
                <c:pt idx="4">
                  <c:v>-4.5168174100652797E-2</c:v>
                </c:pt>
                <c:pt idx="5">
                  <c:v>-4.5146328727152303E-2</c:v>
                </c:pt>
                <c:pt idx="6">
                  <c:v>-4.4327634743158498E-2</c:v>
                </c:pt>
                <c:pt idx="7">
                  <c:v>-4.25507137188244E-2</c:v>
                </c:pt>
                <c:pt idx="8">
                  <c:v>-4.1233767985439401E-2</c:v>
                </c:pt>
                <c:pt idx="9">
                  <c:v>-3.8259085020510702E-2</c:v>
                </c:pt>
                <c:pt idx="10">
                  <c:v>-3.6959202326858703E-2</c:v>
                </c:pt>
                <c:pt idx="11">
                  <c:v>-3.6580777234719301E-2</c:v>
                </c:pt>
                <c:pt idx="12">
                  <c:v>-3.5925571226008902E-2</c:v>
                </c:pt>
                <c:pt idx="13">
                  <c:v>-3.5757586556313399E-2</c:v>
                </c:pt>
                <c:pt idx="14">
                  <c:v>-3.4510725624696502E-2</c:v>
                </c:pt>
                <c:pt idx="15">
                  <c:v>-3.4267808022629499E-2</c:v>
                </c:pt>
                <c:pt idx="16">
                  <c:v>-3.34163339890617E-2</c:v>
                </c:pt>
                <c:pt idx="17">
                  <c:v>-3.30522150170839E-2</c:v>
                </c:pt>
                <c:pt idx="18">
                  <c:v>-3.2900208542344801E-2</c:v>
                </c:pt>
                <c:pt idx="19">
                  <c:v>-3.2369259548499701E-2</c:v>
                </c:pt>
                <c:pt idx="20">
                  <c:v>-3.1350832007119099E-2</c:v>
                </c:pt>
                <c:pt idx="21">
                  <c:v>-3.11551677797955E-2</c:v>
                </c:pt>
                <c:pt idx="22">
                  <c:v>-3.0747925188099299E-2</c:v>
                </c:pt>
                <c:pt idx="23">
                  <c:v>-3.00226098516122E-2</c:v>
                </c:pt>
                <c:pt idx="24">
                  <c:v>-2.9730363473091399E-2</c:v>
                </c:pt>
                <c:pt idx="25">
                  <c:v>-2.9542425335361201E-2</c:v>
                </c:pt>
                <c:pt idx="26">
                  <c:v>-2.85500284302731E-2</c:v>
                </c:pt>
                <c:pt idx="27">
                  <c:v>-2.8510530261905299E-2</c:v>
                </c:pt>
                <c:pt idx="28">
                  <c:v>-2.8131990521030301E-2</c:v>
                </c:pt>
                <c:pt idx="29">
                  <c:v>-2.6336798282755501E-2</c:v>
                </c:pt>
                <c:pt idx="30">
                  <c:v>-2.62889355580668E-2</c:v>
                </c:pt>
                <c:pt idx="31">
                  <c:v>-2.6195278732754498E-2</c:v>
                </c:pt>
                <c:pt idx="32">
                  <c:v>-2.6013289892048701E-2</c:v>
                </c:pt>
                <c:pt idx="33">
                  <c:v>-2.54848900161407E-2</c:v>
                </c:pt>
                <c:pt idx="34">
                  <c:v>-2.5328354525744601E-2</c:v>
                </c:pt>
                <c:pt idx="35">
                  <c:v>-2.5282362871704302E-2</c:v>
                </c:pt>
                <c:pt idx="36">
                  <c:v>-2.5068276263535201E-2</c:v>
                </c:pt>
                <c:pt idx="37">
                  <c:v>-2.48277475630783E-2</c:v>
                </c:pt>
                <c:pt idx="38">
                  <c:v>-2.47834347905641E-2</c:v>
                </c:pt>
                <c:pt idx="39">
                  <c:v>-2.4086469933734801E-2</c:v>
                </c:pt>
                <c:pt idx="40">
                  <c:v>-2.4007294161091899E-2</c:v>
                </c:pt>
                <c:pt idx="41">
                  <c:v>-2.3990494932418199E-2</c:v>
                </c:pt>
                <c:pt idx="42">
                  <c:v>-2.3985794022258498E-2</c:v>
                </c:pt>
                <c:pt idx="43">
                  <c:v>-2.3596383238556E-2</c:v>
                </c:pt>
                <c:pt idx="44">
                  <c:v>-2.22767506790124E-2</c:v>
                </c:pt>
                <c:pt idx="45">
                  <c:v>-2.1835767111975098E-2</c:v>
                </c:pt>
                <c:pt idx="46">
                  <c:v>-2.1682768452684499E-2</c:v>
                </c:pt>
                <c:pt idx="47">
                  <c:v>-2.1436645011316601E-2</c:v>
                </c:pt>
                <c:pt idx="48">
                  <c:v>-2.1400503004023502E-2</c:v>
                </c:pt>
                <c:pt idx="49">
                  <c:v>-2.13258992051059E-2</c:v>
                </c:pt>
                <c:pt idx="50">
                  <c:v>-2.1189833248420799E-2</c:v>
                </c:pt>
                <c:pt idx="51">
                  <c:v>-2.1105915074922699E-2</c:v>
                </c:pt>
                <c:pt idx="52">
                  <c:v>-2.1096464610038199E-2</c:v>
                </c:pt>
                <c:pt idx="53">
                  <c:v>-2.0877820755941499E-2</c:v>
                </c:pt>
                <c:pt idx="54">
                  <c:v>-2.0803200653483098E-2</c:v>
                </c:pt>
                <c:pt idx="55">
                  <c:v>-2.0787647463575001E-2</c:v>
                </c:pt>
                <c:pt idx="56">
                  <c:v>-2.07577913383864E-2</c:v>
                </c:pt>
                <c:pt idx="57">
                  <c:v>-2.0574321587474399E-2</c:v>
                </c:pt>
                <c:pt idx="58">
                  <c:v>-2.0348658383248699E-2</c:v>
                </c:pt>
                <c:pt idx="59">
                  <c:v>-2.02019821803869E-2</c:v>
                </c:pt>
                <c:pt idx="60">
                  <c:v>-1.9613874846502798E-2</c:v>
                </c:pt>
                <c:pt idx="61">
                  <c:v>-1.95832727758023E-2</c:v>
                </c:pt>
                <c:pt idx="62">
                  <c:v>-1.9500405967127901E-2</c:v>
                </c:pt>
                <c:pt idx="63">
                  <c:v>-1.9271178750727602E-2</c:v>
                </c:pt>
                <c:pt idx="64">
                  <c:v>-1.9156854235052902E-2</c:v>
                </c:pt>
                <c:pt idx="65">
                  <c:v>-1.9151696234065801E-2</c:v>
                </c:pt>
                <c:pt idx="66">
                  <c:v>-1.91433769923368E-2</c:v>
                </c:pt>
                <c:pt idx="67">
                  <c:v>-1.9095986358635301E-2</c:v>
                </c:pt>
                <c:pt idx="68">
                  <c:v>-1.8920981595370201E-2</c:v>
                </c:pt>
                <c:pt idx="69">
                  <c:v>-1.86542097397932E-2</c:v>
                </c:pt>
                <c:pt idx="70">
                  <c:v>-1.8583790194333899E-2</c:v>
                </c:pt>
                <c:pt idx="71">
                  <c:v>-1.83455131436863E-2</c:v>
                </c:pt>
                <c:pt idx="72">
                  <c:v>-1.83179621543085E-2</c:v>
                </c:pt>
                <c:pt idx="73">
                  <c:v>-1.8281803510329601E-2</c:v>
                </c:pt>
                <c:pt idx="74">
                  <c:v>-1.79575121796475E-2</c:v>
                </c:pt>
                <c:pt idx="75">
                  <c:v>-1.7741239870587001E-2</c:v>
                </c:pt>
                <c:pt idx="76">
                  <c:v>-1.7616955794106499E-2</c:v>
                </c:pt>
                <c:pt idx="77">
                  <c:v>-1.7479090705260301E-2</c:v>
                </c:pt>
                <c:pt idx="78">
                  <c:v>-1.7427312133270399E-2</c:v>
                </c:pt>
                <c:pt idx="79">
                  <c:v>-1.7201002454620001E-2</c:v>
                </c:pt>
                <c:pt idx="80">
                  <c:v>-1.71068705318865E-2</c:v>
                </c:pt>
                <c:pt idx="81">
                  <c:v>-1.6792948927196499E-2</c:v>
                </c:pt>
                <c:pt idx="82">
                  <c:v>-1.6710127170061699E-2</c:v>
                </c:pt>
                <c:pt idx="83">
                  <c:v>-1.6649515009818299E-2</c:v>
                </c:pt>
                <c:pt idx="84">
                  <c:v>-1.6600202520523698E-2</c:v>
                </c:pt>
                <c:pt idx="85">
                  <c:v>-1.6486095225712899E-2</c:v>
                </c:pt>
                <c:pt idx="86">
                  <c:v>-1.6346465435817401E-2</c:v>
                </c:pt>
                <c:pt idx="87">
                  <c:v>-1.6300883863057499E-2</c:v>
                </c:pt>
                <c:pt idx="88">
                  <c:v>-1.62962704510882E-2</c:v>
                </c:pt>
                <c:pt idx="89">
                  <c:v>-1.6142381973062499E-2</c:v>
                </c:pt>
                <c:pt idx="90">
                  <c:v>-1.6001509567328299E-2</c:v>
                </c:pt>
                <c:pt idx="91">
                  <c:v>-1.58977934030969E-2</c:v>
                </c:pt>
                <c:pt idx="92">
                  <c:v>-1.57763272793973E-2</c:v>
                </c:pt>
                <c:pt idx="93">
                  <c:v>-1.55944267561353E-2</c:v>
                </c:pt>
                <c:pt idx="94">
                  <c:v>-1.55573029820101E-2</c:v>
                </c:pt>
                <c:pt idx="95">
                  <c:v>-1.55154781132097E-2</c:v>
                </c:pt>
                <c:pt idx="96">
                  <c:v>-1.52528602319536E-2</c:v>
                </c:pt>
                <c:pt idx="97">
                  <c:v>-1.51547508348893E-2</c:v>
                </c:pt>
                <c:pt idx="98">
                  <c:v>-1.4941739368126801E-2</c:v>
                </c:pt>
                <c:pt idx="99">
                  <c:v>-1.48705206018101E-2</c:v>
                </c:pt>
                <c:pt idx="100">
                  <c:v>-1.4862847316476101E-2</c:v>
                </c:pt>
                <c:pt idx="101">
                  <c:v>-1.4665950218136501E-2</c:v>
                </c:pt>
                <c:pt idx="102">
                  <c:v>-1.4580194485227E-2</c:v>
                </c:pt>
                <c:pt idx="103">
                  <c:v>-1.4549262064668301E-2</c:v>
                </c:pt>
                <c:pt idx="104">
                  <c:v>-1.4496515061645499E-2</c:v>
                </c:pt>
                <c:pt idx="105">
                  <c:v>-1.4477878923262801E-2</c:v>
                </c:pt>
                <c:pt idx="106">
                  <c:v>-1.4431354089724201E-2</c:v>
                </c:pt>
                <c:pt idx="107">
                  <c:v>-1.44105502736507E-2</c:v>
                </c:pt>
                <c:pt idx="108">
                  <c:v>-1.43845239262604E-2</c:v>
                </c:pt>
                <c:pt idx="109">
                  <c:v>-1.43459624589062E-2</c:v>
                </c:pt>
                <c:pt idx="110">
                  <c:v>-1.42753424853074E-2</c:v>
                </c:pt>
                <c:pt idx="111">
                  <c:v>-1.4089149017324399E-2</c:v>
                </c:pt>
                <c:pt idx="112">
                  <c:v>-1.39950385279501E-2</c:v>
                </c:pt>
                <c:pt idx="113">
                  <c:v>-1.39488419257261E-2</c:v>
                </c:pt>
                <c:pt idx="114">
                  <c:v>-1.3948298829171001E-2</c:v>
                </c:pt>
                <c:pt idx="115">
                  <c:v>-1.3947520415060701E-2</c:v>
                </c:pt>
                <c:pt idx="116">
                  <c:v>-1.3875566725247101E-2</c:v>
                </c:pt>
                <c:pt idx="117">
                  <c:v>-1.3614262532188901E-2</c:v>
                </c:pt>
                <c:pt idx="118">
                  <c:v>-1.3587495823832001E-2</c:v>
                </c:pt>
                <c:pt idx="119">
                  <c:v>-1.3508037960082301E-2</c:v>
                </c:pt>
                <c:pt idx="120">
                  <c:v>-1.34782691487478E-2</c:v>
                </c:pt>
                <c:pt idx="121">
                  <c:v>-1.3470895618345099E-2</c:v>
                </c:pt>
                <c:pt idx="122">
                  <c:v>-1.34139078906628E-2</c:v>
                </c:pt>
                <c:pt idx="123">
                  <c:v>-1.3403805427058499E-2</c:v>
                </c:pt>
                <c:pt idx="124">
                  <c:v>-1.32831880231202E-2</c:v>
                </c:pt>
                <c:pt idx="125">
                  <c:v>-1.32704554890199E-2</c:v>
                </c:pt>
                <c:pt idx="126">
                  <c:v>-1.32114349482559E-2</c:v>
                </c:pt>
                <c:pt idx="127">
                  <c:v>-1.32021872787529E-2</c:v>
                </c:pt>
                <c:pt idx="128">
                  <c:v>-1.31799577329861E-2</c:v>
                </c:pt>
                <c:pt idx="129">
                  <c:v>-1.31523181319871E-2</c:v>
                </c:pt>
                <c:pt idx="130">
                  <c:v>-1.30770941112439E-2</c:v>
                </c:pt>
                <c:pt idx="131">
                  <c:v>-1.30462882845122E-2</c:v>
                </c:pt>
                <c:pt idx="132">
                  <c:v>-1.27882869838798E-2</c:v>
                </c:pt>
                <c:pt idx="133">
                  <c:v>-1.2616514258563701E-2</c:v>
                </c:pt>
                <c:pt idx="134">
                  <c:v>-1.25325877365902E-2</c:v>
                </c:pt>
                <c:pt idx="135">
                  <c:v>-1.25246091783106E-2</c:v>
                </c:pt>
                <c:pt idx="136">
                  <c:v>-1.24856152659536E-2</c:v>
                </c:pt>
                <c:pt idx="137">
                  <c:v>-1.2481717408259201E-2</c:v>
                </c:pt>
                <c:pt idx="138">
                  <c:v>-1.23963452872416E-2</c:v>
                </c:pt>
                <c:pt idx="139">
                  <c:v>-1.23949398870695E-2</c:v>
                </c:pt>
                <c:pt idx="140">
                  <c:v>-1.23487131510435E-2</c:v>
                </c:pt>
                <c:pt idx="141">
                  <c:v>-1.22799193944186E-2</c:v>
                </c:pt>
                <c:pt idx="142">
                  <c:v>-1.22466619621605E-2</c:v>
                </c:pt>
                <c:pt idx="143">
                  <c:v>-1.22184799515258E-2</c:v>
                </c:pt>
                <c:pt idx="144">
                  <c:v>-1.2203669046735499E-2</c:v>
                </c:pt>
                <c:pt idx="145">
                  <c:v>-1.20481332369409E-2</c:v>
                </c:pt>
                <c:pt idx="146">
                  <c:v>-1.1985681943016401E-2</c:v>
                </c:pt>
                <c:pt idx="147">
                  <c:v>-1.19812209738147E-2</c:v>
                </c:pt>
                <c:pt idx="148">
                  <c:v>-1.19079892819386E-2</c:v>
                </c:pt>
                <c:pt idx="149">
                  <c:v>-1.1904630539099299E-2</c:v>
                </c:pt>
                <c:pt idx="150">
                  <c:v>-1.18855501134298E-2</c:v>
                </c:pt>
                <c:pt idx="151">
                  <c:v>-1.1770099320208E-2</c:v>
                </c:pt>
                <c:pt idx="152">
                  <c:v>-1.17627657495139E-2</c:v>
                </c:pt>
                <c:pt idx="153">
                  <c:v>-1.1631213479601299E-2</c:v>
                </c:pt>
                <c:pt idx="154">
                  <c:v>-1.1610332895749999E-2</c:v>
                </c:pt>
                <c:pt idx="155">
                  <c:v>-1.1517102846274E-2</c:v>
                </c:pt>
                <c:pt idx="156">
                  <c:v>-1.1493522486641899E-2</c:v>
                </c:pt>
                <c:pt idx="157">
                  <c:v>-1.1381383944920999E-2</c:v>
                </c:pt>
                <c:pt idx="158">
                  <c:v>-1.13756759818764E-2</c:v>
                </c:pt>
                <c:pt idx="159">
                  <c:v>-1.1362682040173801E-2</c:v>
                </c:pt>
                <c:pt idx="160">
                  <c:v>-1.13037561114647E-2</c:v>
                </c:pt>
                <c:pt idx="161">
                  <c:v>-1.12706740602762E-2</c:v>
                </c:pt>
                <c:pt idx="162">
                  <c:v>-1.1245565213035101E-2</c:v>
                </c:pt>
                <c:pt idx="163">
                  <c:v>-1.11578241957695E-2</c:v>
                </c:pt>
                <c:pt idx="164">
                  <c:v>-1.11115011894783E-2</c:v>
                </c:pt>
                <c:pt idx="165">
                  <c:v>-1.10987896542402E-2</c:v>
                </c:pt>
                <c:pt idx="166">
                  <c:v>-1.10566530693402E-2</c:v>
                </c:pt>
                <c:pt idx="167">
                  <c:v>-1.09586083184055E-2</c:v>
                </c:pt>
                <c:pt idx="168">
                  <c:v>-1.09451903192766E-2</c:v>
                </c:pt>
                <c:pt idx="169">
                  <c:v>-1.0922893803811E-2</c:v>
                </c:pt>
                <c:pt idx="170">
                  <c:v>-1.0897570278899101E-2</c:v>
                </c:pt>
                <c:pt idx="171">
                  <c:v>-1.08775088169873E-2</c:v>
                </c:pt>
                <c:pt idx="172">
                  <c:v>-1.08538516622926E-2</c:v>
                </c:pt>
                <c:pt idx="173">
                  <c:v>-1.08525855374208E-2</c:v>
                </c:pt>
                <c:pt idx="174">
                  <c:v>-1.08066397201446E-2</c:v>
                </c:pt>
                <c:pt idx="175">
                  <c:v>-1.0761020194054101E-2</c:v>
                </c:pt>
                <c:pt idx="176">
                  <c:v>-1.06020955062015E-2</c:v>
                </c:pt>
                <c:pt idx="177">
                  <c:v>-1.0573815022893399E-2</c:v>
                </c:pt>
                <c:pt idx="178">
                  <c:v>-1.05573556542589E-2</c:v>
                </c:pt>
                <c:pt idx="179">
                  <c:v>-1.05397574194258E-2</c:v>
                </c:pt>
                <c:pt idx="180">
                  <c:v>-1.03642891877551E-2</c:v>
                </c:pt>
                <c:pt idx="181">
                  <c:v>-1.03410109066453E-2</c:v>
                </c:pt>
                <c:pt idx="182">
                  <c:v>-1.02616763872889E-2</c:v>
                </c:pt>
                <c:pt idx="183">
                  <c:v>-1.0180511364075599E-2</c:v>
                </c:pt>
                <c:pt idx="184">
                  <c:v>-1.00767206945289E-2</c:v>
                </c:pt>
                <c:pt idx="185">
                  <c:v>-1.0028678908945401E-2</c:v>
                </c:pt>
                <c:pt idx="186">
                  <c:v>-9.9875075168450005E-3</c:v>
                </c:pt>
                <c:pt idx="187">
                  <c:v>-9.9401652318431705E-3</c:v>
                </c:pt>
                <c:pt idx="188">
                  <c:v>-9.9104970857533097E-3</c:v>
                </c:pt>
                <c:pt idx="189">
                  <c:v>-9.73676910465574E-3</c:v>
                </c:pt>
                <c:pt idx="190">
                  <c:v>-9.7326638909587693E-3</c:v>
                </c:pt>
                <c:pt idx="191">
                  <c:v>-9.6075554928176498E-3</c:v>
                </c:pt>
                <c:pt idx="192">
                  <c:v>-9.6031299685016402E-3</c:v>
                </c:pt>
                <c:pt idx="193">
                  <c:v>-9.5417023155633402E-3</c:v>
                </c:pt>
                <c:pt idx="194">
                  <c:v>-9.5320514425906201E-3</c:v>
                </c:pt>
                <c:pt idx="195">
                  <c:v>-9.4564043127839705E-3</c:v>
                </c:pt>
                <c:pt idx="196">
                  <c:v>-9.4558869991757406E-3</c:v>
                </c:pt>
                <c:pt idx="197">
                  <c:v>-9.4237076580922507E-3</c:v>
                </c:pt>
                <c:pt idx="198">
                  <c:v>-9.4230021072279797E-3</c:v>
                </c:pt>
                <c:pt idx="199">
                  <c:v>-9.4129712485487398E-3</c:v>
                </c:pt>
                <c:pt idx="200">
                  <c:v>-9.4058756211604193E-3</c:v>
                </c:pt>
                <c:pt idx="201">
                  <c:v>-9.3762699234227094E-3</c:v>
                </c:pt>
                <c:pt idx="202">
                  <c:v>-9.3650192835159594E-3</c:v>
                </c:pt>
                <c:pt idx="203">
                  <c:v>-9.2909153471455192E-3</c:v>
                </c:pt>
                <c:pt idx="204">
                  <c:v>-9.2868990190167599E-3</c:v>
                </c:pt>
                <c:pt idx="205">
                  <c:v>-9.2737108991200294E-3</c:v>
                </c:pt>
                <c:pt idx="206">
                  <c:v>-9.2551165252656598E-3</c:v>
                </c:pt>
                <c:pt idx="207">
                  <c:v>-9.2533518567931607E-3</c:v>
                </c:pt>
                <c:pt idx="208">
                  <c:v>-9.2415615930208604E-3</c:v>
                </c:pt>
                <c:pt idx="209">
                  <c:v>-9.16218864080247E-3</c:v>
                </c:pt>
                <c:pt idx="210">
                  <c:v>-9.1526831464338199E-3</c:v>
                </c:pt>
                <c:pt idx="211">
                  <c:v>-9.0395867268047193E-3</c:v>
                </c:pt>
                <c:pt idx="212">
                  <c:v>-9.0289976403566102E-3</c:v>
                </c:pt>
                <c:pt idx="213">
                  <c:v>-8.9332691248878507E-3</c:v>
                </c:pt>
                <c:pt idx="214">
                  <c:v>-8.9293113410991408E-3</c:v>
                </c:pt>
                <c:pt idx="215">
                  <c:v>-8.8346389509214706E-3</c:v>
                </c:pt>
                <c:pt idx="216">
                  <c:v>-8.7978148306084494E-3</c:v>
                </c:pt>
                <c:pt idx="217">
                  <c:v>-8.7818258427533602E-3</c:v>
                </c:pt>
                <c:pt idx="218">
                  <c:v>-8.7117316932158895E-3</c:v>
                </c:pt>
                <c:pt idx="219">
                  <c:v>-8.6670797464650992E-3</c:v>
                </c:pt>
                <c:pt idx="220">
                  <c:v>-8.6605718154161206E-3</c:v>
                </c:pt>
                <c:pt idx="221">
                  <c:v>-8.6415213868015206E-3</c:v>
                </c:pt>
                <c:pt idx="222">
                  <c:v>-8.6372206717718301E-3</c:v>
                </c:pt>
                <c:pt idx="223">
                  <c:v>-8.5978672165738807E-3</c:v>
                </c:pt>
                <c:pt idx="224">
                  <c:v>-8.5731804710458392E-3</c:v>
                </c:pt>
                <c:pt idx="225">
                  <c:v>-8.5537819278382297E-3</c:v>
                </c:pt>
                <c:pt idx="226">
                  <c:v>-8.5252524609650097E-3</c:v>
                </c:pt>
                <c:pt idx="227">
                  <c:v>-8.5143749616302892E-3</c:v>
                </c:pt>
                <c:pt idx="228">
                  <c:v>-8.4844725376341992E-3</c:v>
                </c:pt>
                <c:pt idx="229">
                  <c:v>-8.4520120896715793E-3</c:v>
                </c:pt>
                <c:pt idx="230">
                  <c:v>-8.4479553221299894E-3</c:v>
                </c:pt>
                <c:pt idx="231">
                  <c:v>-8.4394028943683193E-3</c:v>
                </c:pt>
                <c:pt idx="232">
                  <c:v>-8.3916576362483997E-3</c:v>
                </c:pt>
                <c:pt idx="233">
                  <c:v>-8.3169804044007697E-3</c:v>
                </c:pt>
                <c:pt idx="234">
                  <c:v>-8.3080390400197494E-3</c:v>
                </c:pt>
                <c:pt idx="235">
                  <c:v>-8.2892253214384998E-3</c:v>
                </c:pt>
                <c:pt idx="236">
                  <c:v>-8.2724499142758506E-3</c:v>
                </c:pt>
                <c:pt idx="237">
                  <c:v>-8.2598337573755592E-3</c:v>
                </c:pt>
                <c:pt idx="238">
                  <c:v>-8.1662523968659001E-3</c:v>
                </c:pt>
                <c:pt idx="239">
                  <c:v>-8.1589038889600604E-3</c:v>
                </c:pt>
                <c:pt idx="240">
                  <c:v>-8.1539459482493498E-3</c:v>
                </c:pt>
                <c:pt idx="241">
                  <c:v>-8.1503213600785298E-3</c:v>
                </c:pt>
                <c:pt idx="242">
                  <c:v>-8.1421815688147194E-3</c:v>
                </c:pt>
                <c:pt idx="243">
                  <c:v>-8.1333214869814992E-3</c:v>
                </c:pt>
                <c:pt idx="244">
                  <c:v>-8.1293656428790793E-3</c:v>
                </c:pt>
                <c:pt idx="245">
                  <c:v>-8.1136713125529395E-3</c:v>
                </c:pt>
                <c:pt idx="246">
                  <c:v>-8.1055101118561994E-3</c:v>
                </c:pt>
                <c:pt idx="247">
                  <c:v>-8.1049751636543699E-3</c:v>
                </c:pt>
                <c:pt idx="248">
                  <c:v>-8.0010465432212904E-3</c:v>
                </c:pt>
                <c:pt idx="249">
                  <c:v>-7.9809835607027001E-3</c:v>
                </c:pt>
                <c:pt idx="250">
                  <c:v>-7.9656579014163193E-3</c:v>
                </c:pt>
                <c:pt idx="251">
                  <c:v>-7.9462520811493E-3</c:v>
                </c:pt>
                <c:pt idx="252">
                  <c:v>-7.8364226971658693E-3</c:v>
                </c:pt>
                <c:pt idx="253">
                  <c:v>-7.8297553381980606E-3</c:v>
                </c:pt>
                <c:pt idx="254">
                  <c:v>-7.8039354726231304E-3</c:v>
                </c:pt>
                <c:pt idx="255">
                  <c:v>-7.7831821886354697E-3</c:v>
                </c:pt>
                <c:pt idx="256">
                  <c:v>-7.7690413899379404E-3</c:v>
                </c:pt>
                <c:pt idx="257">
                  <c:v>-7.7526176231305401E-3</c:v>
                </c:pt>
                <c:pt idx="258">
                  <c:v>-7.7447101599989803E-3</c:v>
                </c:pt>
                <c:pt idx="259">
                  <c:v>-7.6601008099493103E-3</c:v>
                </c:pt>
                <c:pt idx="260">
                  <c:v>-7.6312639158579903E-3</c:v>
                </c:pt>
                <c:pt idx="261">
                  <c:v>-7.6181593722410004E-3</c:v>
                </c:pt>
                <c:pt idx="262">
                  <c:v>-7.5962428487097097E-3</c:v>
                </c:pt>
                <c:pt idx="263">
                  <c:v>-7.5675003916981102E-3</c:v>
                </c:pt>
                <c:pt idx="264">
                  <c:v>-7.5109239121430296E-3</c:v>
                </c:pt>
                <c:pt idx="265">
                  <c:v>-7.4986431218743996E-3</c:v>
                </c:pt>
                <c:pt idx="266">
                  <c:v>-7.3805257559009102E-3</c:v>
                </c:pt>
                <c:pt idx="267">
                  <c:v>-7.32607796884147E-3</c:v>
                </c:pt>
                <c:pt idx="268">
                  <c:v>-7.3093853544549401E-3</c:v>
                </c:pt>
                <c:pt idx="269">
                  <c:v>-7.2601279980952496E-3</c:v>
                </c:pt>
                <c:pt idx="270">
                  <c:v>-7.2433991595191897E-3</c:v>
                </c:pt>
                <c:pt idx="271">
                  <c:v>-7.2206437182024304E-3</c:v>
                </c:pt>
                <c:pt idx="272">
                  <c:v>-7.2159905065941402E-3</c:v>
                </c:pt>
                <c:pt idx="273">
                  <c:v>-7.20703838720845E-3</c:v>
                </c:pt>
                <c:pt idx="274">
                  <c:v>-7.1920421176204404E-3</c:v>
                </c:pt>
                <c:pt idx="275">
                  <c:v>-7.1420926610855397E-3</c:v>
                </c:pt>
                <c:pt idx="276">
                  <c:v>-7.1392952256226199E-3</c:v>
                </c:pt>
                <c:pt idx="277">
                  <c:v>-7.1194619539736098E-3</c:v>
                </c:pt>
                <c:pt idx="278">
                  <c:v>-7.11412396384803E-3</c:v>
                </c:pt>
                <c:pt idx="279">
                  <c:v>-7.0888155544114404E-3</c:v>
                </c:pt>
                <c:pt idx="280">
                  <c:v>-7.0857697907681797E-3</c:v>
                </c:pt>
                <c:pt idx="281">
                  <c:v>-7.0849095780836004E-3</c:v>
                </c:pt>
                <c:pt idx="282">
                  <c:v>-7.0737299445003399E-3</c:v>
                </c:pt>
                <c:pt idx="283">
                  <c:v>-7.0728920603287298E-3</c:v>
                </c:pt>
                <c:pt idx="284">
                  <c:v>-7.0372167160145703E-3</c:v>
                </c:pt>
                <c:pt idx="285">
                  <c:v>-7.0289739830867197E-3</c:v>
                </c:pt>
                <c:pt idx="286">
                  <c:v>-7.0249712006657397E-3</c:v>
                </c:pt>
                <c:pt idx="287">
                  <c:v>-7.0188750118902899E-3</c:v>
                </c:pt>
                <c:pt idx="288">
                  <c:v>-6.9974268648005803E-3</c:v>
                </c:pt>
                <c:pt idx="289">
                  <c:v>-6.9359555174738101E-3</c:v>
                </c:pt>
                <c:pt idx="290">
                  <c:v>-6.9033368781206998E-3</c:v>
                </c:pt>
                <c:pt idx="291">
                  <c:v>-6.8656799596488998E-3</c:v>
                </c:pt>
                <c:pt idx="292">
                  <c:v>-6.8488138094229302E-3</c:v>
                </c:pt>
                <c:pt idx="293">
                  <c:v>-6.8380284760691003E-3</c:v>
                </c:pt>
                <c:pt idx="294">
                  <c:v>-6.8256031307080004E-3</c:v>
                </c:pt>
                <c:pt idx="295">
                  <c:v>-6.81571563626989E-3</c:v>
                </c:pt>
                <c:pt idx="296">
                  <c:v>-6.81005116629605E-3</c:v>
                </c:pt>
                <c:pt idx="297">
                  <c:v>-6.7235401752622301E-3</c:v>
                </c:pt>
                <c:pt idx="298">
                  <c:v>-6.7191883898731104E-3</c:v>
                </c:pt>
                <c:pt idx="299">
                  <c:v>-6.6847025099674101E-3</c:v>
                </c:pt>
                <c:pt idx="300">
                  <c:v>-6.6601718383736998E-3</c:v>
                </c:pt>
                <c:pt idx="301">
                  <c:v>-6.6451691550408901E-3</c:v>
                </c:pt>
                <c:pt idx="302">
                  <c:v>-6.6385297600620704E-3</c:v>
                </c:pt>
                <c:pt idx="303">
                  <c:v>-6.6327122425310298E-3</c:v>
                </c:pt>
                <c:pt idx="304">
                  <c:v>-6.58387954612251E-3</c:v>
                </c:pt>
                <c:pt idx="305">
                  <c:v>-6.5526262851549498E-3</c:v>
                </c:pt>
                <c:pt idx="306">
                  <c:v>-6.5468703977364399E-3</c:v>
                </c:pt>
                <c:pt idx="307">
                  <c:v>-6.5458564679825E-3</c:v>
                </c:pt>
                <c:pt idx="308">
                  <c:v>-6.5454909924979E-3</c:v>
                </c:pt>
                <c:pt idx="309">
                  <c:v>-6.5196044560605999E-3</c:v>
                </c:pt>
                <c:pt idx="310">
                  <c:v>-6.5110623052767498E-3</c:v>
                </c:pt>
                <c:pt idx="311">
                  <c:v>-6.4944443446863396E-3</c:v>
                </c:pt>
                <c:pt idx="312">
                  <c:v>-6.4561039462426003E-3</c:v>
                </c:pt>
                <c:pt idx="313">
                  <c:v>-6.4064665305301402E-3</c:v>
                </c:pt>
                <c:pt idx="314">
                  <c:v>-6.3839245851629303E-3</c:v>
                </c:pt>
                <c:pt idx="315">
                  <c:v>-6.3819139077918698E-3</c:v>
                </c:pt>
                <c:pt idx="316">
                  <c:v>-6.3657076922923501E-3</c:v>
                </c:pt>
                <c:pt idx="317">
                  <c:v>-6.3414692504306803E-3</c:v>
                </c:pt>
                <c:pt idx="318">
                  <c:v>-6.3384457913584404E-3</c:v>
                </c:pt>
                <c:pt idx="319">
                  <c:v>-6.3366998101070399E-3</c:v>
                </c:pt>
                <c:pt idx="320">
                  <c:v>-6.3268804537488102E-3</c:v>
                </c:pt>
                <c:pt idx="321">
                  <c:v>-6.3230670101523398E-3</c:v>
                </c:pt>
                <c:pt idx="322">
                  <c:v>-6.3136103509489902E-3</c:v>
                </c:pt>
                <c:pt idx="323">
                  <c:v>-6.25483178984906E-3</c:v>
                </c:pt>
                <c:pt idx="324">
                  <c:v>-6.2096307443050298E-3</c:v>
                </c:pt>
                <c:pt idx="325">
                  <c:v>-6.2073100173509303E-3</c:v>
                </c:pt>
                <c:pt idx="326">
                  <c:v>-6.1958896877547798E-3</c:v>
                </c:pt>
                <c:pt idx="327">
                  <c:v>-6.1597584281110904E-3</c:v>
                </c:pt>
                <c:pt idx="328">
                  <c:v>-6.1583828258348896E-3</c:v>
                </c:pt>
                <c:pt idx="329">
                  <c:v>-6.1505355930613096E-3</c:v>
                </c:pt>
                <c:pt idx="330">
                  <c:v>-6.0932131665859804E-3</c:v>
                </c:pt>
                <c:pt idx="331">
                  <c:v>-6.0874164205443199E-3</c:v>
                </c:pt>
                <c:pt idx="332">
                  <c:v>-6.0859527261046698E-3</c:v>
                </c:pt>
                <c:pt idx="333">
                  <c:v>-6.01426469993012E-3</c:v>
                </c:pt>
                <c:pt idx="334">
                  <c:v>-5.9804496107261698E-3</c:v>
                </c:pt>
                <c:pt idx="335">
                  <c:v>-5.9545830446672597E-3</c:v>
                </c:pt>
                <c:pt idx="336">
                  <c:v>-5.9023980078521804E-3</c:v>
                </c:pt>
                <c:pt idx="337">
                  <c:v>-5.8771004764202996E-3</c:v>
                </c:pt>
                <c:pt idx="338">
                  <c:v>-5.8544236531281697E-3</c:v>
                </c:pt>
                <c:pt idx="339">
                  <c:v>-5.8508922136055099E-3</c:v>
                </c:pt>
                <c:pt idx="340">
                  <c:v>-5.8424102714401301E-3</c:v>
                </c:pt>
                <c:pt idx="341">
                  <c:v>-5.8419628594696196E-3</c:v>
                </c:pt>
                <c:pt idx="342">
                  <c:v>-5.8300241971988602E-3</c:v>
                </c:pt>
                <c:pt idx="343">
                  <c:v>-5.79641396520548E-3</c:v>
                </c:pt>
                <c:pt idx="344">
                  <c:v>-5.7932403429418796E-3</c:v>
                </c:pt>
                <c:pt idx="345">
                  <c:v>-5.7631743778016704E-3</c:v>
                </c:pt>
                <c:pt idx="346">
                  <c:v>-5.7532972898826102E-3</c:v>
                </c:pt>
                <c:pt idx="347">
                  <c:v>-5.7532394483594696E-3</c:v>
                </c:pt>
                <c:pt idx="348">
                  <c:v>-5.7425779413078403E-3</c:v>
                </c:pt>
                <c:pt idx="349">
                  <c:v>-5.74094153271895E-3</c:v>
                </c:pt>
                <c:pt idx="350">
                  <c:v>-5.7394613731720501E-3</c:v>
                </c:pt>
                <c:pt idx="351">
                  <c:v>-5.6922099476966201E-3</c:v>
                </c:pt>
                <c:pt idx="352">
                  <c:v>-5.6903182606495798E-3</c:v>
                </c:pt>
                <c:pt idx="353">
                  <c:v>-5.6737779209832797E-3</c:v>
                </c:pt>
                <c:pt idx="354">
                  <c:v>-5.6654822009647703E-3</c:v>
                </c:pt>
                <c:pt idx="355">
                  <c:v>-5.6596254512879104E-3</c:v>
                </c:pt>
                <c:pt idx="356">
                  <c:v>-5.64764814511919E-3</c:v>
                </c:pt>
                <c:pt idx="357">
                  <c:v>-5.59438227969774E-3</c:v>
                </c:pt>
                <c:pt idx="358">
                  <c:v>-5.5720924051179798E-3</c:v>
                </c:pt>
                <c:pt idx="359">
                  <c:v>-5.5409989946132703E-3</c:v>
                </c:pt>
                <c:pt idx="360">
                  <c:v>-5.5406194889038298E-3</c:v>
                </c:pt>
                <c:pt idx="361">
                  <c:v>-5.5350084772767304E-3</c:v>
                </c:pt>
                <c:pt idx="362">
                  <c:v>-5.5270973242133601E-3</c:v>
                </c:pt>
                <c:pt idx="363">
                  <c:v>-5.5260242096006598E-3</c:v>
                </c:pt>
                <c:pt idx="364">
                  <c:v>-5.5067369293280901E-3</c:v>
                </c:pt>
                <c:pt idx="365">
                  <c:v>-5.4941419708265998E-3</c:v>
                </c:pt>
                <c:pt idx="366">
                  <c:v>-5.4882079662108797E-3</c:v>
                </c:pt>
                <c:pt idx="367">
                  <c:v>-5.4823039848238501E-3</c:v>
                </c:pt>
                <c:pt idx="368">
                  <c:v>-5.4206823821932601E-3</c:v>
                </c:pt>
                <c:pt idx="369">
                  <c:v>-5.4154705145391998E-3</c:v>
                </c:pt>
                <c:pt idx="370">
                  <c:v>-5.4047867832929704E-3</c:v>
                </c:pt>
                <c:pt idx="371">
                  <c:v>-5.3985406179990402E-3</c:v>
                </c:pt>
                <c:pt idx="372">
                  <c:v>-5.3322667759877701E-3</c:v>
                </c:pt>
                <c:pt idx="373">
                  <c:v>-5.3305084118475798E-3</c:v>
                </c:pt>
                <c:pt idx="374">
                  <c:v>-5.3272433765708402E-3</c:v>
                </c:pt>
                <c:pt idx="375">
                  <c:v>-5.3176152134035296E-3</c:v>
                </c:pt>
                <c:pt idx="376">
                  <c:v>-5.2762510690202201E-3</c:v>
                </c:pt>
                <c:pt idx="377">
                  <c:v>-5.2685655519010798E-3</c:v>
                </c:pt>
                <c:pt idx="378">
                  <c:v>-5.2561394601198397E-3</c:v>
                </c:pt>
                <c:pt idx="379">
                  <c:v>-5.2540729805714802E-3</c:v>
                </c:pt>
                <c:pt idx="380">
                  <c:v>-5.25383631942702E-3</c:v>
                </c:pt>
                <c:pt idx="381">
                  <c:v>-5.2402240238485403E-3</c:v>
                </c:pt>
                <c:pt idx="382">
                  <c:v>-5.2075999687008498E-3</c:v>
                </c:pt>
                <c:pt idx="383">
                  <c:v>-5.1966579366681904E-3</c:v>
                </c:pt>
                <c:pt idx="384">
                  <c:v>-5.1900517442756396E-3</c:v>
                </c:pt>
                <c:pt idx="385">
                  <c:v>-5.0950761792528101E-3</c:v>
                </c:pt>
                <c:pt idx="386">
                  <c:v>-5.0759446457705601E-3</c:v>
                </c:pt>
                <c:pt idx="387">
                  <c:v>-5.0644004514438503E-3</c:v>
                </c:pt>
                <c:pt idx="388">
                  <c:v>-5.0222965730849101E-3</c:v>
                </c:pt>
                <c:pt idx="389">
                  <c:v>-5.0141453066676299E-3</c:v>
                </c:pt>
                <c:pt idx="390">
                  <c:v>-4.9596328085813202E-3</c:v>
                </c:pt>
                <c:pt idx="391">
                  <c:v>-4.9076089603009203E-3</c:v>
                </c:pt>
                <c:pt idx="392">
                  <c:v>-4.9006072778080599E-3</c:v>
                </c:pt>
                <c:pt idx="393">
                  <c:v>-4.8879104801314603E-3</c:v>
                </c:pt>
                <c:pt idx="394">
                  <c:v>-4.8844984753110398E-3</c:v>
                </c:pt>
                <c:pt idx="395">
                  <c:v>-4.8609385938271797E-3</c:v>
                </c:pt>
                <c:pt idx="396">
                  <c:v>-4.8242447838090204E-3</c:v>
                </c:pt>
                <c:pt idx="397">
                  <c:v>-4.8215754142581302E-3</c:v>
                </c:pt>
                <c:pt idx="398">
                  <c:v>-4.8034761341036901E-3</c:v>
                </c:pt>
                <c:pt idx="399">
                  <c:v>-4.7686693984819797E-3</c:v>
                </c:pt>
                <c:pt idx="400">
                  <c:v>-4.7614837180722704E-3</c:v>
                </c:pt>
                <c:pt idx="401">
                  <c:v>-4.7357309912257799E-3</c:v>
                </c:pt>
                <c:pt idx="402">
                  <c:v>-4.7274552579458298E-3</c:v>
                </c:pt>
                <c:pt idx="403">
                  <c:v>-4.72361867264937E-3</c:v>
                </c:pt>
                <c:pt idx="404">
                  <c:v>-4.7121308116253504E-3</c:v>
                </c:pt>
                <c:pt idx="405">
                  <c:v>-4.6766370852842501E-3</c:v>
                </c:pt>
                <c:pt idx="406">
                  <c:v>-4.6739631114622697E-3</c:v>
                </c:pt>
                <c:pt idx="407">
                  <c:v>-4.6551989086819397E-3</c:v>
                </c:pt>
                <c:pt idx="408">
                  <c:v>-4.6478652506068401E-3</c:v>
                </c:pt>
                <c:pt idx="409">
                  <c:v>-4.6432082296428796E-3</c:v>
                </c:pt>
                <c:pt idx="410">
                  <c:v>-4.6397636461091799E-3</c:v>
                </c:pt>
                <c:pt idx="411">
                  <c:v>-4.6296583637453004E-3</c:v>
                </c:pt>
                <c:pt idx="412">
                  <c:v>-4.6162382762889196E-3</c:v>
                </c:pt>
                <c:pt idx="413">
                  <c:v>-4.6065968883821596E-3</c:v>
                </c:pt>
                <c:pt idx="414">
                  <c:v>-4.5489372363725104E-3</c:v>
                </c:pt>
                <c:pt idx="415">
                  <c:v>-4.5380263552577804E-3</c:v>
                </c:pt>
                <c:pt idx="416">
                  <c:v>-4.4878218697084801E-3</c:v>
                </c:pt>
                <c:pt idx="417">
                  <c:v>-4.4668590316626396E-3</c:v>
                </c:pt>
                <c:pt idx="418">
                  <c:v>-4.4656528892180703E-3</c:v>
                </c:pt>
                <c:pt idx="419">
                  <c:v>-4.4507051402249203E-3</c:v>
                </c:pt>
                <c:pt idx="420">
                  <c:v>-4.4401182457849599E-3</c:v>
                </c:pt>
                <c:pt idx="421">
                  <c:v>-4.4331988718818299E-3</c:v>
                </c:pt>
                <c:pt idx="422">
                  <c:v>-4.4141436389460399E-3</c:v>
                </c:pt>
                <c:pt idx="423">
                  <c:v>-4.3981612914209796E-3</c:v>
                </c:pt>
                <c:pt idx="424">
                  <c:v>-4.3489995429874502E-3</c:v>
                </c:pt>
                <c:pt idx="425">
                  <c:v>-4.3010818993905898E-3</c:v>
                </c:pt>
                <c:pt idx="426">
                  <c:v>-4.2988374872954703E-3</c:v>
                </c:pt>
                <c:pt idx="427">
                  <c:v>-4.27076404462949E-3</c:v>
                </c:pt>
                <c:pt idx="428">
                  <c:v>-4.2577821983481104E-3</c:v>
                </c:pt>
                <c:pt idx="429">
                  <c:v>-4.2186474228814302E-3</c:v>
                </c:pt>
                <c:pt idx="430">
                  <c:v>-4.1646970650340504E-3</c:v>
                </c:pt>
                <c:pt idx="431">
                  <c:v>-4.1439789908631801E-3</c:v>
                </c:pt>
                <c:pt idx="432">
                  <c:v>-4.1396779380016803E-3</c:v>
                </c:pt>
                <c:pt idx="433">
                  <c:v>-4.0961799296970001E-3</c:v>
                </c:pt>
                <c:pt idx="434">
                  <c:v>-4.0820957930202397E-3</c:v>
                </c:pt>
                <c:pt idx="435">
                  <c:v>-4.07913473952882E-3</c:v>
                </c:pt>
                <c:pt idx="436">
                  <c:v>-4.0731045009911203E-3</c:v>
                </c:pt>
                <c:pt idx="437">
                  <c:v>-4.0584367372055799E-3</c:v>
                </c:pt>
                <c:pt idx="438">
                  <c:v>-4.0341772794630602E-3</c:v>
                </c:pt>
                <c:pt idx="439">
                  <c:v>-4.0098833667814304E-3</c:v>
                </c:pt>
                <c:pt idx="440">
                  <c:v>-3.9933835596909703E-3</c:v>
                </c:pt>
                <c:pt idx="441">
                  <c:v>-3.9732777015764296E-3</c:v>
                </c:pt>
                <c:pt idx="442">
                  <c:v>-3.9607817464154304E-3</c:v>
                </c:pt>
                <c:pt idx="443">
                  <c:v>-3.9270456457136203E-3</c:v>
                </c:pt>
                <c:pt idx="444">
                  <c:v>-3.9072413320486504E-3</c:v>
                </c:pt>
                <c:pt idx="445">
                  <c:v>-3.9027458285236199E-3</c:v>
                </c:pt>
                <c:pt idx="446">
                  <c:v>-3.8795302370811498E-3</c:v>
                </c:pt>
                <c:pt idx="447">
                  <c:v>-3.8685925171349999E-3</c:v>
                </c:pt>
                <c:pt idx="448">
                  <c:v>-3.86480999270194E-3</c:v>
                </c:pt>
                <c:pt idx="449">
                  <c:v>-3.8555218618028398E-3</c:v>
                </c:pt>
                <c:pt idx="450">
                  <c:v>-3.8467595768499701E-3</c:v>
                </c:pt>
                <c:pt idx="451">
                  <c:v>-3.8228404778309498E-3</c:v>
                </c:pt>
                <c:pt idx="452">
                  <c:v>-3.8184593198933802E-3</c:v>
                </c:pt>
                <c:pt idx="453">
                  <c:v>-3.8177910034006002E-3</c:v>
                </c:pt>
                <c:pt idx="454">
                  <c:v>-3.81700793610031E-3</c:v>
                </c:pt>
                <c:pt idx="455">
                  <c:v>-3.81314875241731E-3</c:v>
                </c:pt>
                <c:pt idx="456">
                  <c:v>-3.80488014013246E-3</c:v>
                </c:pt>
                <c:pt idx="457">
                  <c:v>-3.7856753407310099E-3</c:v>
                </c:pt>
                <c:pt idx="458">
                  <c:v>-3.7808440639954502E-3</c:v>
                </c:pt>
                <c:pt idx="459">
                  <c:v>-3.7777048175731999E-3</c:v>
                </c:pt>
                <c:pt idx="460">
                  <c:v>-3.7690718494426301E-3</c:v>
                </c:pt>
                <c:pt idx="461">
                  <c:v>-3.7669958202624699E-3</c:v>
                </c:pt>
                <c:pt idx="462">
                  <c:v>-3.7632657632212302E-3</c:v>
                </c:pt>
                <c:pt idx="463">
                  <c:v>-3.76050029105359E-3</c:v>
                </c:pt>
                <c:pt idx="464">
                  <c:v>-3.75745213762741E-3</c:v>
                </c:pt>
                <c:pt idx="465">
                  <c:v>-3.7573107206831402E-3</c:v>
                </c:pt>
                <c:pt idx="466">
                  <c:v>-3.74738986151253E-3</c:v>
                </c:pt>
                <c:pt idx="467">
                  <c:v>-3.7464387216745599E-3</c:v>
                </c:pt>
                <c:pt idx="468">
                  <c:v>-3.71617953084324E-3</c:v>
                </c:pt>
                <c:pt idx="469">
                  <c:v>-3.71566124354842E-3</c:v>
                </c:pt>
                <c:pt idx="470">
                  <c:v>-3.7136112860127399E-3</c:v>
                </c:pt>
                <c:pt idx="471">
                  <c:v>-3.7038882802161899E-3</c:v>
                </c:pt>
                <c:pt idx="472">
                  <c:v>-3.6939809321391301E-3</c:v>
                </c:pt>
                <c:pt idx="473">
                  <c:v>-3.6589741948484999E-3</c:v>
                </c:pt>
                <c:pt idx="474">
                  <c:v>-3.6422359861959098E-3</c:v>
                </c:pt>
                <c:pt idx="475">
                  <c:v>-3.6352984992414198E-3</c:v>
                </c:pt>
                <c:pt idx="476">
                  <c:v>-3.6190247858399701E-3</c:v>
                </c:pt>
                <c:pt idx="477">
                  <c:v>-3.6158590231882902E-3</c:v>
                </c:pt>
                <c:pt idx="478">
                  <c:v>-3.6067962213368701E-3</c:v>
                </c:pt>
                <c:pt idx="479">
                  <c:v>-3.5763855287662899E-3</c:v>
                </c:pt>
                <c:pt idx="480">
                  <c:v>-3.5750557426104698E-3</c:v>
                </c:pt>
                <c:pt idx="481">
                  <c:v>-3.5646135908692202E-3</c:v>
                </c:pt>
                <c:pt idx="482">
                  <c:v>-3.5642470599469601E-3</c:v>
                </c:pt>
                <c:pt idx="483">
                  <c:v>-3.5516762958985502E-3</c:v>
                </c:pt>
                <c:pt idx="484">
                  <c:v>-3.54329866335797E-3</c:v>
                </c:pt>
                <c:pt idx="485">
                  <c:v>-3.5326446287138199E-3</c:v>
                </c:pt>
                <c:pt idx="486">
                  <c:v>-3.5230289676471201E-3</c:v>
                </c:pt>
                <c:pt idx="487">
                  <c:v>-3.5217319747589599E-3</c:v>
                </c:pt>
                <c:pt idx="488">
                  <c:v>-3.5172785050231899E-3</c:v>
                </c:pt>
                <c:pt idx="489">
                  <c:v>-3.50486938557524E-3</c:v>
                </c:pt>
                <c:pt idx="490">
                  <c:v>-3.5036944682847902E-3</c:v>
                </c:pt>
                <c:pt idx="491">
                  <c:v>-3.4968331330088001E-3</c:v>
                </c:pt>
                <c:pt idx="492">
                  <c:v>-3.45958213350709E-3</c:v>
                </c:pt>
                <c:pt idx="493">
                  <c:v>-3.42400388914633E-3</c:v>
                </c:pt>
                <c:pt idx="494">
                  <c:v>-3.42339363486817E-3</c:v>
                </c:pt>
                <c:pt idx="495">
                  <c:v>-3.4119183131618202E-3</c:v>
                </c:pt>
                <c:pt idx="496">
                  <c:v>-3.4095813595054199E-3</c:v>
                </c:pt>
                <c:pt idx="497">
                  <c:v>-3.3861650418574199E-3</c:v>
                </c:pt>
                <c:pt idx="498">
                  <c:v>-3.3847406821550302E-3</c:v>
                </c:pt>
                <c:pt idx="499">
                  <c:v>-3.3743829350457999E-3</c:v>
                </c:pt>
                <c:pt idx="500">
                  <c:v>-3.36864178021609E-3</c:v>
                </c:pt>
                <c:pt idx="501">
                  <c:v>-3.3524464527288902E-3</c:v>
                </c:pt>
                <c:pt idx="502">
                  <c:v>-3.3375002345692102E-3</c:v>
                </c:pt>
                <c:pt idx="503">
                  <c:v>-3.32573998562374E-3</c:v>
                </c:pt>
                <c:pt idx="504">
                  <c:v>-3.3100734140073598E-3</c:v>
                </c:pt>
                <c:pt idx="505">
                  <c:v>-3.29466950263263E-3</c:v>
                </c:pt>
                <c:pt idx="506">
                  <c:v>-3.2904505008689499E-3</c:v>
                </c:pt>
                <c:pt idx="507">
                  <c:v>-3.2882338829275598E-3</c:v>
                </c:pt>
                <c:pt idx="508">
                  <c:v>-3.26756893699654E-3</c:v>
                </c:pt>
                <c:pt idx="509">
                  <c:v>-3.26327469941906E-3</c:v>
                </c:pt>
                <c:pt idx="510">
                  <c:v>-3.24764591519466E-3</c:v>
                </c:pt>
                <c:pt idx="511">
                  <c:v>-3.2355197885935399E-3</c:v>
                </c:pt>
                <c:pt idx="512">
                  <c:v>-3.2333213949674098E-3</c:v>
                </c:pt>
                <c:pt idx="513">
                  <c:v>-3.2083318806849898E-3</c:v>
                </c:pt>
                <c:pt idx="514">
                  <c:v>-3.1979560353162999E-3</c:v>
                </c:pt>
                <c:pt idx="515">
                  <c:v>-3.1847248870443099E-3</c:v>
                </c:pt>
                <c:pt idx="516">
                  <c:v>-3.1793224259261598E-3</c:v>
                </c:pt>
                <c:pt idx="517">
                  <c:v>-3.16281961188157E-3</c:v>
                </c:pt>
                <c:pt idx="518">
                  <c:v>-3.1406635129493398E-3</c:v>
                </c:pt>
                <c:pt idx="519">
                  <c:v>-3.1355412221611601E-3</c:v>
                </c:pt>
                <c:pt idx="520">
                  <c:v>-3.11308049369093E-3</c:v>
                </c:pt>
                <c:pt idx="521">
                  <c:v>-3.1057840714818698E-3</c:v>
                </c:pt>
                <c:pt idx="522">
                  <c:v>-3.10413126470299E-3</c:v>
                </c:pt>
                <c:pt idx="523">
                  <c:v>-3.0901628496863899E-3</c:v>
                </c:pt>
                <c:pt idx="524">
                  <c:v>-3.0594000710142998E-3</c:v>
                </c:pt>
                <c:pt idx="525">
                  <c:v>-3.0506088934585699E-3</c:v>
                </c:pt>
                <c:pt idx="526">
                  <c:v>-3.0396258521456199E-3</c:v>
                </c:pt>
                <c:pt idx="527">
                  <c:v>-3.0368580797846901E-3</c:v>
                </c:pt>
                <c:pt idx="528">
                  <c:v>-3.03019380375247E-3</c:v>
                </c:pt>
                <c:pt idx="529">
                  <c:v>-3.0274515138039699E-3</c:v>
                </c:pt>
                <c:pt idx="530">
                  <c:v>-3.0260155887187798E-3</c:v>
                </c:pt>
                <c:pt idx="531">
                  <c:v>-3.0151272949282401E-3</c:v>
                </c:pt>
                <c:pt idx="532">
                  <c:v>-3.0031001895847601E-3</c:v>
                </c:pt>
                <c:pt idx="533">
                  <c:v>-2.9942175300769402E-3</c:v>
                </c:pt>
                <c:pt idx="534">
                  <c:v>-2.9912461712177699E-3</c:v>
                </c:pt>
                <c:pt idx="535">
                  <c:v>-2.9779949767229502E-3</c:v>
                </c:pt>
                <c:pt idx="536">
                  <c:v>-2.9705448850503098E-3</c:v>
                </c:pt>
                <c:pt idx="537">
                  <c:v>-2.9606876752680299E-3</c:v>
                </c:pt>
                <c:pt idx="538">
                  <c:v>-2.9540151581351698E-3</c:v>
                </c:pt>
                <c:pt idx="539">
                  <c:v>-2.9486656918281001E-3</c:v>
                </c:pt>
                <c:pt idx="540">
                  <c:v>-2.9477755951036401E-3</c:v>
                </c:pt>
                <c:pt idx="541">
                  <c:v>-2.9369853639483602E-3</c:v>
                </c:pt>
                <c:pt idx="542">
                  <c:v>-2.92813576991822E-3</c:v>
                </c:pt>
                <c:pt idx="543">
                  <c:v>-2.9208740450646E-3</c:v>
                </c:pt>
                <c:pt idx="544">
                  <c:v>-2.91755587775886E-3</c:v>
                </c:pt>
                <c:pt idx="545">
                  <c:v>-2.9160017713148198E-3</c:v>
                </c:pt>
                <c:pt idx="546">
                  <c:v>-2.90789593481598E-3</c:v>
                </c:pt>
                <c:pt idx="547">
                  <c:v>-2.9075736718455298E-3</c:v>
                </c:pt>
                <c:pt idx="548">
                  <c:v>-2.8908218745022198E-3</c:v>
                </c:pt>
                <c:pt idx="549">
                  <c:v>-2.8895091820676602E-3</c:v>
                </c:pt>
                <c:pt idx="550">
                  <c:v>-2.8790276379214502E-3</c:v>
                </c:pt>
                <c:pt idx="551">
                  <c:v>-2.87497422997762E-3</c:v>
                </c:pt>
                <c:pt idx="552">
                  <c:v>-2.8687970506289301E-3</c:v>
                </c:pt>
                <c:pt idx="553">
                  <c:v>-2.8674437474235899E-3</c:v>
                </c:pt>
                <c:pt idx="554">
                  <c:v>-2.8632061512498998E-3</c:v>
                </c:pt>
                <c:pt idx="555">
                  <c:v>-2.8593073050462501E-3</c:v>
                </c:pt>
                <c:pt idx="556">
                  <c:v>-2.8407860171352798E-3</c:v>
                </c:pt>
                <c:pt idx="557">
                  <c:v>-2.8338120807535898E-3</c:v>
                </c:pt>
                <c:pt idx="558">
                  <c:v>-2.8295460586895901E-3</c:v>
                </c:pt>
                <c:pt idx="559">
                  <c:v>-2.8283616990028501E-3</c:v>
                </c:pt>
                <c:pt idx="560">
                  <c:v>-2.82578758164967E-3</c:v>
                </c:pt>
                <c:pt idx="561">
                  <c:v>-2.8094838497392002E-3</c:v>
                </c:pt>
                <c:pt idx="562">
                  <c:v>-2.8090361177833798E-3</c:v>
                </c:pt>
                <c:pt idx="563">
                  <c:v>-2.8071449428897399E-3</c:v>
                </c:pt>
                <c:pt idx="564">
                  <c:v>-2.80710672254249E-3</c:v>
                </c:pt>
                <c:pt idx="565">
                  <c:v>-2.79959690962021E-3</c:v>
                </c:pt>
                <c:pt idx="566">
                  <c:v>-2.78981166186912E-3</c:v>
                </c:pt>
                <c:pt idx="567">
                  <c:v>-2.7829007381501201E-3</c:v>
                </c:pt>
                <c:pt idx="568">
                  <c:v>-2.7636871300535499E-3</c:v>
                </c:pt>
                <c:pt idx="569">
                  <c:v>-2.7432108029442799E-3</c:v>
                </c:pt>
                <c:pt idx="570">
                  <c:v>-2.7180319727678199E-3</c:v>
                </c:pt>
                <c:pt idx="571">
                  <c:v>-2.7088643344625701E-3</c:v>
                </c:pt>
                <c:pt idx="572">
                  <c:v>-2.6818699911688999E-3</c:v>
                </c:pt>
                <c:pt idx="573">
                  <c:v>-2.6569970689346301E-3</c:v>
                </c:pt>
                <c:pt idx="574">
                  <c:v>-2.6551456286969702E-3</c:v>
                </c:pt>
                <c:pt idx="575">
                  <c:v>-2.65450748797746E-3</c:v>
                </c:pt>
                <c:pt idx="576">
                  <c:v>-2.6356975373117899E-3</c:v>
                </c:pt>
                <c:pt idx="577">
                  <c:v>-2.6296753415458E-3</c:v>
                </c:pt>
                <c:pt idx="578">
                  <c:v>-2.6294963926015301E-3</c:v>
                </c:pt>
                <c:pt idx="579">
                  <c:v>-2.6289735480122698E-3</c:v>
                </c:pt>
                <c:pt idx="580">
                  <c:v>-2.62593637370528E-3</c:v>
                </c:pt>
                <c:pt idx="581">
                  <c:v>-2.60501959433572E-3</c:v>
                </c:pt>
                <c:pt idx="582">
                  <c:v>-2.6005674711672001E-3</c:v>
                </c:pt>
                <c:pt idx="583">
                  <c:v>-2.58763429751113E-3</c:v>
                </c:pt>
                <c:pt idx="584">
                  <c:v>-2.58378853566065E-3</c:v>
                </c:pt>
                <c:pt idx="585">
                  <c:v>-2.5819723830935002E-3</c:v>
                </c:pt>
                <c:pt idx="586">
                  <c:v>-2.5818951027174498E-3</c:v>
                </c:pt>
                <c:pt idx="587">
                  <c:v>-2.5816606675474201E-3</c:v>
                </c:pt>
                <c:pt idx="588">
                  <c:v>-2.5814689713647E-3</c:v>
                </c:pt>
                <c:pt idx="589">
                  <c:v>-2.5666081881304602E-3</c:v>
                </c:pt>
                <c:pt idx="590">
                  <c:v>-2.56429054254198E-3</c:v>
                </c:pt>
                <c:pt idx="591">
                  <c:v>-2.5573668722574201E-3</c:v>
                </c:pt>
                <c:pt idx="592">
                  <c:v>-2.5486635107039401E-3</c:v>
                </c:pt>
                <c:pt idx="593">
                  <c:v>-2.5389981268373199E-3</c:v>
                </c:pt>
                <c:pt idx="594">
                  <c:v>-2.5121349979599001E-3</c:v>
                </c:pt>
                <c:pt idx="595">
                  <c:v>-2.4828761323682298E-3</c:v>
                </c:pt>
                <c:pt idx="596">
                  <c:v>-2.4686272926812002E-3</c:v>
                </c:pt>
                <c:pt idx="597">
                  <c:v>-2.4603512457385701E-3</c:v>
                </c:pt>
                <c:pt idx="598">
                  <c:v>-2.44667302725748E-3</c:v>
                </c:pt>
                <c:pt idx="599">
                  <c:v>-2.43187110520587E-3</c:v>
                </c:pt>
                <c:pt idx="600">
                  <c:v>-2.4276647077232602E-3</c:v>
                </c:pt>
                <c:pt idx="601">
                  <c:v>-2.4254633815200002E-3</c:v>
                </c:pt>
                <c:pt idx="602">
                  <c:v>-2.4196966754627298E-3</c:v>
                </c:pt>
                <c:pt idx="603">
                  <c:v>-2.41735609047731E-3</c:v>
                </c:pt>
                <c:pt idx="604">
                  <c:v>-2.41108934401294E-3</c:v>
                </c:pt>
                <c:pt idx="605">
                  <c:v>-2.40615164178882E-3</c:v>
                </c:pt>
                <c:pt idx="606">
                  <c:v>-2.3994509404900799E-3</c:v>
                </c:pt>
                <c:pt idx="607">
                  <c:v>-2.3987278418432598E-3</c:v>
                </c:pt>
                <c:pt idx="608">
                  <c:v>-2.39053726103375E-3</c:v>
                </c:pt>
                <c:pt idx="609">
                  <c:v>-2.38955302737629E-3</c:v>
                </c:pt>
                <c:pt idx="610">
                  <c:v>-2.3802595518641898E-3</c:v>
                </c:pt>
                <c:pt idx="611">
                  <c:v>-2.3786147623904102E-3</c:v>
                </c:pt>
                <c:pt idx="612">
                  <c:v>-2.3731640314203399E-3</c:v>
                </c:pt>
                <c:pt idx="613">
                  <c:v>-2.3600281824849999E-3</c:v>
                </c:pt>
                <c:pt idx="614">
                  <c:v>-2.3380349614927601E-3</c:v>
                </c:pt>
                <c:pt idx="615">
                  <c:v>-2.3122919993494801E-3</c:v>
                </c:pt>
                <c:pt idx="616">
                  <c:v>-2.2964879301560601E-3</c:v>
                </c:pt>
                <c:pt idx="617">
                  <c:v>-2.2868650550458701E-3</c:v>
                </c:pt>
                <c:pt idx="618">
                  <c:v>-2.2842441569449999E-3</c:v>
                </c:pt>
                <c:pt idx="619">
                  <c:v>-2.2763638303940599E-3</c:v>
                </c:pt>
                <c:pt idx="620">
                  <c:v>-2.2742011525239201E-3</c:v>
                </c:pt>
                <c:pt idx="621">
                  <c:v>-2.2575567952728302E-3</c:v>
                </c:pt>
                <c:pt idx="622">
                  <c:v>-2.2574136178051202E-3</c:v>
                </c:pt>
                <c:pt idx="623">
                  <c:v>-2.2562397993905999E-3</c:v>
                </c:pt>
                <c:pt idx="624">
                  <c:v>-2.2522532043250201E-3</c:v>
                </c:pt>
                <c:pt idx="625">
                  <c:v>-2.2515685868873501E-3</c:v>
                </c:pt>
                <c:pt idx="626">
                  <c:v>-2.24212578375531E-3</c:v>
                </c:pt>
                <c:pt idx="627">
                  <c:v>-2.2363806280129902E-3</c:v>
                </c:pt>
                <c:pt idx="628">
                  <c:v>-2.2298465500115001E-3</c:v>
                </c:pt>
                <c:pt idx="629">
                  <c:v>-2.22555078054307E-3</c:v>
                </c:pt>
                <c:pt idx="630">
                  <c:v>-2.2157571246540601E-3</c:v>
                </c:pt>
                <c:pt idx="631">
                  <c:v>-2.2157486947723798E-3</c:v>
                </c:pt>
                <c:pt idx="632">
                  <c:v>-2.2001085212538202E-3</c:v>
                </c:pt>
                <c:pt idx="633">
                  <c:v>-2.1980970313859498E-3</c:v>
                </c:pt>
                <c:pt idx="634">
                  <c:v>-2.1941919046150099E-3</c:v>
                </c:pt>
                <c:pt idx="635">
                  <c:v>-2.1937434445911002E-3</c:v>
                </c:pt>
                <c:pt idx="636">
                  <c:v>-2.19212458722146E-3</c:v>
                </c:pt>
                <c:pt idx="637">
                  <c:v>-2.18597869148765E-3</c:v>
                </c:pt>
                <c:pt idx="638">
                  <c:v>-2.1651790327945602E-3</c:v>
                </c:pt>
                <c:pt idx="639">
                  <c:v>-2.1651757390083498E-3</c:v>
                </c:pt>
                <c:pt idx="640">
                  <c:v>-2.1470565426564801E-3</c:v>
                </c:pt>
                <c:pt idx="641">
                  <c:v>-2.1340139198386598E-3</c:v>
                </c:pt>
                <c:pt idx="642">
                  <c:v>-2.1275639556263301E-3</c:v>
                </c:pt>
                <c:pt idx="643">
                  <c:v>-2.1209368909803098E-3</c:v>
                </c:pt>
                <c:pt idx="644">
                  <c:v>-2.1190394103203399E-3</c:v>
                </c:pt>
                <c:pt idx="645">
                  <c:v>-2.11017147604431E-3</c:v>
                </c:pt>
                <c:pt idx="646">
                  <c:v>-2.1027227336632101E-3</c:v>
                </c:pt>
                <c:pt idx="647">
                  <c:v>-2.0765887523938199E-3</c:v>
                </c:pt>
                <c:pt idx="648">
                  <c:v>-2.0752684841428598E-3</c:v>
                </c:pt>
                <c:pt idx="649">
                  <c:v>-2.05558144738622E-3</c:v>
                </c:pt>
                <c:pt idx="650">
                  <c:v>-2.0507542933684902E-3</c:v>
                </c:pt>
                <c:pt idx="651">
                  <c:v>-2.04922352271052E-3</c:v>
                </c:pt>
                <c:pt idx="652">
                  <c:v>-2.0450361935312302E-3</c:v>
                </c:pt>
                <c:pt idx="653">
                  <c:v>-2.04186127603835E-3</c:v>
                </c:pt>
                <c:pt idx="654">
                  <c:v>-2.0396984988729399E-3</c:v>
                </c:pt>
                <c:pt idx="655">
                  <c:v>-2.0265423397496001E-3</c:v>
                </c:pt>
                <c:pt idx="656">
                  <c:v>-2.02525224642696E-3</c:v>
                </c:pt>
                <c:pt idx="657">
                  <c:v>-2.0158363395866899E-3</c:v>
                </c:pt>
                <c:pt idx="658">
                  <c:v>-2.0096585856731E-3</c:v>
                </c:pt>
                <c:pt idx="659">
                  <c:v>-2.00154777390799E-3</c:v>
                </c:pt>
                <c:pt idx="660">
                  <c:v>-1.9945896478233702E-3</c:v>
                </c:pt>
                <c:pt idx="661">
                  <c:v>-1.9741796138674399E-3</c:v>
                </c:pt>
                <c:pt idx="662">
                  <c:v>-1.9726133644219698E-3</c:v>
                </c:pt>
                <c:pt idx="663">
                  <c:v>-1.9556990050680501E-3</c:v>
                </c:pt>
                <c:pt idx="664">
                  <c:v>-1.9553889897697399E-3</c:v>
                </c:pt>
                <c:pt idx="665">
                  <c:v>-1.9339917631568599E-3</c:v>
                </c:pt>
                <c:pt idx="666">
                  <c:v>-1.9325340591922E-3</c:v>
                </c:pt>
                <c:pt idx="667">
                  <c:v>-1.93058335640926E-3</c:v>
                </c:pt>
                <c:pt idx="668">
                  <c:v>-1.9235999698008E-3</c:v>
                </c:pt>
                <c:pt idx="669">
                  <c:v>-1.9205507490625199E-3</c:v>
                </c:pt>
                <c:pt idx="670">
                  <c:v>-1.91949916932511E-3</c:v>
                </c:pt>
                <c:pt idx="671">
                  <c:v>-1.91495081533293E-3</c:v>
                </c:pt>
                <c:pt idx="672">
                  <c:v>-1.90188084127442E-3</c:v>
                </c:pt>
                <c:pt idx="673">
                  <c:v>-1.89486964208616E-3</c:v>
                </c:pt>
                <c:pt idx="674">
                  <c:v>-1.87191541294726E-3</c:v>
                </c:pt>
                <c:pt idx="675">
                  <c:v>-1.8647241237848299E-3</c:v>
                </c:pt>
                <c:pt idx="676">
                  <c:v>-1.86177153916017E-3</c:v>
                </c:pt>
                <c:pt idx="677">
                  <c:v>-1.85661658204905E-3</c:v>
                </c:pt>
                <c:pt idx="678">
                  <c:v>-1.85364524492112E-3</c:v>
                </c:pt>
                <c:pt idx="679">
                  <c:v>-1.8456884848011999E-3</c:v>
                </c:pt>
                <c:pt idx="680">
                  <c:v>-1.84378406719791E-3</c:v>
                </c:pt>
                <c:pt idx="681">
                  <c:v>-1.8423761246134901E-3</c:v>
                </c:pt>
                <c:pt idx="682">
                  <c:v>-1.8418619637897099E-3</c:v>
                </c:pt>
                <c:pt idx="683">
                  <c:v>-1.83865032457848E-3</c:v>
                </c:pt>
                <c:pt idx="684">
                  <c:v>-1.8370697733361601E-3</c:v>
                </c:pt>
                <c:pt idx="685">
                  <c:v>-1.8255417468125701E-3</c:v>
                </c:pt>
                <c:pt idx="686">
                  <c:v>-1.8070439898461999E-3</c:v>
                </c:pt>
                <c:pt idx="687">
                  <c:v>-1.80050982836035E-3</c:v>
                </c:pt>
                <c:pt idx="688">
                  <c:v>-1.7912280101804101E-3</c:v>
                </c:pt>
                <c:pt idx="689">
                  <c:v>-1.77352742229198E-3</c:v>
                </c:pt>
                <c:pt idx="690">
                  <c:v>-1.7661928963699999E-3</c:v>
                </c:pt>
                <c:pt idx="691">
                  <c:v>-1.75714414004539E-3</c:v>
                </c:pt>
                <c:pt idx="692">
                  <c:v>-1.75611060897018E-3</c:v>
                </c:pt>
                <c:pt idx="693">
                  <c:v>-1.75217407275833E-3</c:v>
                </c:pt>
                <c:pt idx="694">
                  <c:v>-1.74193697887281E-3</c:v>
                </c:pt>
                <c:pt idx="695">
                  <c:v>-1.73075735027689E-3</c:v>
                </c:pt>
                <c:pt idx="696">
                  <c:v>-1.7178170006366001E-3</c:v>
                </c:pt>
                <c:pt idx="697">
                  <c:v>-1.7177688958571701E-3</c:v>
                </c:pt>
                <c:pt idx="698">
                  <c:v>-1.7113382080492299E-3</c:v>
                </c:pt>
                <c:pt idx="699">
                  <c:v>-1.70084913837114E-3</c:v>
                </c:pt>
                <c:pt idx="700">
                  <c:v>-1.6926632005294399E-3</c:v>
                </c:pt>
                <c:pt idx="701">
                  <c:v>-1.6922318786674901E-3</c:v>
                </c:pt>
                <c:pt idx="702">
                  <c:v>-1.69132809542137E-3</c:v>
                </c:pt>
                <c:pt idx="703">
                  <c:v>-1.6881541443297999E-3</c:v>
                </c:pt>
                <c:pt idx="704">
                  <c:v>-1.66752956816257E-3</c:v>
                </c:pt>
                <c:pt idx="705">
                  <c:v>-1.65295233294885E-3</c:v>
                </c:pt>
                <c:pt idx="706">
                  <c:v>-1.6379596859127999E-3</c:v>
                </c:pt>
                <c:pt idx="707">
                  <c:v>-1.63177344196491E-3</c:v>
                </c:pt>
                <c:pt idx="708">
                  <c:v>-1.6294109744204399E-3</c:v>
                </c:pt>
                <c:pt idx="709">
                  <c:v>-1.62798149511524E-3</c:v>
                </c:pt>
                <c:pt idx="710">
                  <c:v>-1.62706899593867E-3</c:v>
                </c:pt>
                <c:pt idx="711">
                  <c:v>-1.6255129833124501E-3</c:v>
                </c:pt>
                <c:pt idx="712">
                  <c:v>-1.6197549581096001E-3</c:v>
                </c:pt>
                <c:pt idx="713">
                  <c:v>-1.6176870607860301E-3</c:v>
                </c:pt>
                <c:pt idx="714">
                  <c:v>-1.61572866445868E-3</c:v>
                </c:pt>
                <c:pt idx="715">
                  <c:v>-1.61284216998372E-3</c:v>
                </c:pt>
                <c:pt idx="716">
                  <c:v>-1.6066713268179001E-3</c:v>
                </c:pt>
                <c:pt idx="717">
                  <c:v>-1.5998917425749501E-3</c:v>
                </c:pt>
                <c:pt idx="718">
                  <c:v>-1.59479068952852E-3</c:v>
                </c:pt>
                <c:pt idx="719">
                  <c:v>-1.58567202662892E-3</c:v>
                </c:pt>
                <c:pt idx="720">
                  <c:v>-1.58548450837129E-3</c:v>
                </c:pt>
                <c:pt idx="721">
                  <c:v>-1.5840312391350499E-3</c:v>
                </c:pt>
                <c:pt idx="722">
                  <c:v>-1.5835388740046499E-3</c:v>
                </c:pt>
                <c:pt idx="723">
                  <c:v>-1.58009573334648E-3</c:v>
                </c:pt>
                <c:pt idx="724">
                  <c:v>-1.57351379909992E-3</c:v>
                </c:pt>
                <c:pt idx="725">
                  <c:v>-1.5709218841469901E-3</c:v>
                </c:pt>
                <c:pt idx="726">
                  <c:v>-1.5523011230354101E-3</c:v>
                </c:pt>
                <c:pt idx="727">
                  <c:v>-1.5505688325056801E-3</c:v>
                </c:pt>
                <c:pt idx="728">
                  <c:v>-1.54440184312854E-3</c:v>
                </c:pt>
                <c:pt idx="729">
                  <c:v>-1.539993141513E-3</c:v>
                </c:pt>
                <c:pt idx="730">
                  <c:v>-1.5356260692695101E-3</c:v>
                </c:pt>
                <c:pt idx="731">
                  <c:v>-1.53536047949903E-3</c:v>
                </c:pt>
                <c:pt idx="732">
                  <c:v>-1.53058209222282E-3</c:v>
                </c:pt>
                <c:pt idx="733">
                  <c:v>-1.5289711398439401E-3</c:v>
                </c:pt>
                <c:pt idx="734">
                  <c:v>-1.51568673177278E-3</c:v>
                </c:pt>
                <c:pt idx="735">
                  <c:v>-1.5022487778297E-3</c:v>
                </c:pt>
                <c:pt idx="736">
                  <c:v>-1.4977525030699199E-3</c:v>
                </c:pt>
                <c:pt idx="737">
                  <c:v>-1.48994573947516E-3</c:v>
                </c:pt>
                <c:pt idx="738">
                  <c:v>-1.48989275570548E-3</c:v>
                </c:pt>
                <c:pt idx="739">
                  <c:v>-1.4830044565126599E-3</c:v>
                </c:pt>
                <c:pt idx="740">
                  <c:v>-1.48176762411494E-3</c:v>
                </c:pt>
                <c:pt idx="741">
                  <c:v>-1.47951896657206E-3</c:v>
                </c:pt>
                <c:pt idx="742">
                  <c:v>-1.47706318574368E-3</c:v>
                </c:pt>
                <c:pt idx="743">
                  <c:v>-1.45727099797834E-3</c:v>
                </c:pt>
                <c:pt idx="744">
                  <c:v>-1.45626541017547E-3</c:v>
                </c:pt>
                <c:pt idx="745">
                  <c:v>-1.44275914144179E-3</c:v>
                </c:pt>
                <c:pt idx="746">
                  <c:v>-1.4413542987100601E-3</c:v>
                </c:pt>
                <c:pt idx="747">
                  <c:v>-1.4372106268171099E-3</c:v>
                </c:pt>
                <c:pt idx="748">
                  <c:v>-1.43626761430701E-3</c:v>
                </c:pt>
                <c:pt idx="749">
                  <c:v>-1.4362479962631699E-3</c:v>
                </c:pt>
                <c:pt idx="750">
                  <c:v>-1.4349580253541E-3</c:v>
                </c:pt>
                <c:pt idx="751">
                  <c:v>-1.42209386656902E-3</c:v>
                </c:pt>
                <c:pt idx="752">
                  <c:v>-1.4189640475695199E-3</c:v>
                </c:pt>
                <c:pt idx="753">
                  <c:v>-1.4187495974338799E-3</c:v>
                </c:pt>
                <c:pt idx="754">
                  <c:v>-1.4007834839128801E-3</c:v>
                </c:pt>
                <c:pt idx="755">
                  <c:v>-1.39962798705924E-3</c:v>
                </c:pt>
                <c:pt idx="756">
                  <c:v>-1.39891479970045E-3</c:v>
                </c:pt>
                <c:pt idx="757">
                  <c:v>-1.38631602476665E-3</c:v>
                </c:pt>
                <c:pt idx="758">
                  <c:v>-1.38330128813877E-3</c:v>
                </c:pt>
                <c:pt idx="759">
                  <c:v>-1.3766939590792401E-3</c:v>
                </c:pt>
                <c:pt idx="760">
                  <c:v>-1.3745926338061801E-3</c:v>
                </c:pt>
                <c:pt idx="761">
                  <c:v>-1.3661738453380301E-3</c:v>
                </c:pt>
                <c:pt idx="762">
                  <c:v>-1.36601044160121E-3</c:v>
                </c:pt>
                <c:pt idx="763">
                  <c:v>-1.3500571571324199E-3</c:v>
                </c:pt>
                <c:pt idx="764">
                  <c:v>-1.3492856376930099E-3</c:v>
                </c:pt>
                <c:pt idx="765">
                  <c:v>-1.3485959587527499E-3</c:v>
                </c:pt>
                <c:pt idx="766">
                  <c:v>-1.34803378045889E-3</c:v>
                </c:pt>
                <c:pt idx="767">
                  <c:v>-1.3420867417742201E-3</c:v>
                </c:pt>
                <c:pt idx="768">
                  <c:v>-1.34027697997222E-3</c:v>
                </c:pt>
                <c:pt idx="769">
                  <c:v>-1.33800103379265E-3</c:v>
                </c:pt>
                <c:pt idx="770">
                  <c:v>-1.32680095569376E-3</c:v>
                </c:pt>
                <c:pt idx="771">
                  <c:v>-1.31944540455935E-3</c:v>
                </c:pt>
                <c:pt idx="772">
                  <c:v>-1.31807921675884E-3</c:v>
                </c:pt>
                <c:pt idx="773">
                  <c:v>-1.3152284741446199E-3</c:v>
                </c:pt>
                <c:pt idx="774">
                  <c:v>-1.3046436789927E-3</c:v>
                </c:pt>
                <c:pt idx="775">
                  <c:v>-1.3043625524062001E-3</c:v>
                </c:pt>
                <c:pt idx="776">
                  <c:v>-1.30238114912897E-3</c:v>
                </c:pt>
                <c:pt idx="777">
                  <c:v>-1.2968422441889901E-3</c:v>
                </c:pt>
                <c:pt idx="778">
                  <c:v>-1.2960497580887501E-3</c:v>
                </c:pt>
                <c:pt idx="779">
                  <c:v>-1.2859425386560199E-3</c:v>
                </c:pt>
                <c:pt idx="780">
                  <c:v>-1.2826473551063901E-3</c:v>
                </c:pt>
                <c:pt idx="781">
                  <c:v>-1.2805984266831901E-3</c:v>
                </c:pt>
                <c:pt idx="782">
                  <c:v>-1.27595090030548E-3</c:v>
                </c:pt>
                <c:pt idx="783">
                  <c:v>-1.2728276432795501E-3</c:v>
                </c:pt>
                <c:pt idx="784">
                  <c:v>-1.27215299729575E-3</c:v>
                </c:pt>
                <c:pt idx="785">
                  <c:v>-1.2675915340863899E-3</c:v>
                </c:pt>
                <c:pt idx="786">
                  <c:v>-1.26576079838345E-3</c:v>
                </c:pt>
                <c:pt idx="787">
                  <c:v>-1.2600261801485599E-3</c:v>
                </c:pt>
                <c:pt idx="788">
                  <c:v>-1.24766455602328E-3</c:v>
                </c:pt>
                <c:pt idx="789">
                  <c:v>-1.24231859132112E-3</c:v>
                </c:pt>
                <c:pt idx="790">
                  <c:v>-1.2350129689618001E-3</c:v>
                </c:pt>
                <c:pt idx="791">
                  <c:v>-1.2347459021461501E-3</c:v>
                </c:pt>
                <c:pt idx="792">
                  <c:v>-1.2191986513380201E-3</c:v>
                </c:pt>
                <c:pt idx="793">
                  <c:v>-1.20696939271725E-3</c:v>
                </c:pt>
                <c:pt idx="794">
                  <c:v>-1.1993285198676801E-3</c:v>
                </c:pt>
                <c:pt idx="795">
                  <c:v>-1.1864344814073199E-3</c:v>
                </c:pt>
                <c:pt idx="796">
                  <c:v>-1.1849570026755301E-3</c:v>
                </c:pt>
                <c:pt idx="797">
                  <c:v>-1.1795495080524801E-3</c:v>
                </c:pt>
                <c:pt idx="798">
                  <c:v>-1.1650412231008799E-3</c:v>
                </c:pt>
                <c:pt idx="799">
                  <c:v>-1.1624963624507401E-3</c:v>
                </c:pt>
                <c:pt idx="800">
                  <c:v>-1.15074811317792E-3</c:v>
                </c:pt>
                <c:pt idx="801">
                  <c:v>-1.13272933220224E-3</c:v>
                </c:pt>
                <c:pt idx="802">
                  <c:v>-1.1321175028613001E-3</c:v>
                </c:pt>
                <c:pt idx="803">
                  <c:v>-1.12708264238995E-3</c:v>
                </c:pt>
                <c:pt idx="804">
                  <c:v>-1.1236981412047699E-3</c:v>
                </c:pt>
                <c:pt idx="805">
                  <c:v>-1.1209205841055201E-3</c:v>
                </c:pt>
                <c:pt idx="806">
                  <c:v>-1.11519404363929E-3</c:v>
                </c:pt>
                <c:pt idx="807">
                  <c:v>-1.1146902132564401E-3</c:v>
                </c:pt>
                <c:pt idx="808">
                  <c:v>-1.11411798175783E-3</c:v>
                </c:pt>
                <c:pt idx="809">
                  <c:v>-1.1128245067884E-3</c:v>
                </c:pt>
                <c:pt idx="810">
                  <c:v>-1.1013239025146799E-3</c:v>
                </c:pt>
                <c:pt idx="811">
                  <c:v>-1.0975548602935601E-3</c:v>
                </c:pt>
                <c:pt idx="812">
                  <c:v>-1.0941994191391801E-3</c:v>
                </c:pt>
                <c:pt idx="813">
                  <c:v>-1.08384748154184E-3</c:v>
                </c:pt>
                <c:pt idx="814">
                  <c:v>-1.08286462085099E-3</c:v>
                </c:pt>
                <c:pt idx="815">
                  <c:v>-1.0731549583585999E-3</c:v>
                </c:pt>
                <c:pt idx="816">
                  <c:v>-1.06823160871383E-3</c:v>
                </c:pt>
                <c:pt idx="817">
                  <c:v>-1.06741803985605E-3</c:v>
                </c:pt>
                <c:pt idx="818">
                  <c:v>-1.0658604190794199E-3</c:v>
                </c:pt>
                <c:pt idx="819">
                  <c:v>-1.0608362855032999E-3</c:v>
                </c:pt>
                <c:pt idx="820">
                  <c:v>-1.05594972207411E-3</c:v>
                </c:pt>
                <c:pt idx="821">
                  <c:v>-1.0431764784452899E-3</c:v>
                </c:pt>
                <c:pt idx="822">
                  <c:v>-1.04267775238289E-3</c:v>
                </c:pt>
                <c:pt idx="823">
                  <c:v>-1.0409173801414599E-3</c:v>
                </c:pt>
                <c:pt idx="824">
                  <c:v>-1.0257908036239299E-3</c:v>
                </c:pt>
                <c:pt idx="825">
                  <c:v>-1.01925375485066E-3</c:v>
                </c:pt>
                <c:pt idx="826">
                  <c:v>-1.01759220596496E-3</c:v>
                </c:pt>
                <c:pt idx="827">
                  <c:v>-1.01420908954346E-3</c:v>
                </c:pt>
                <c:pt idx="828">
                  <c:v>-1.0106980314378701E-3</c:v>
                </c:pt>
                <c:pt idx="829">
                  <c:v>-1.00916070563882E-3</c:v>
                </c:pt>
                <c:pt idx="830">
                  <c:v>-1.005332087801E-3</c:v>
                </c:pt>
                <c:pt idx="831">
                  <c:v>-9.9625490224443608E-4</c:v>
                </c:pt>
                <c:pt idx="832">
                  <c:v>-9.9250997670840202E-4</c:v>
                </c:pt>
                <c:pt idx="833">
                  <c:v>-9.8474612318046701E-4</c:v>
                </c:pt>
                <c:pt idx="834">
                  <c:v>-9.8282022775769695E-4</c:v>
                </c:pt>
                <c:pt idx="835">
                  <c:v>-9.7309854748828196E-4</c:v>
                </c:pt>
                <c:pt idx="836">
                  <c:v>-9.67305828135991E-4</c:v>
                </c:pt>
                <c:pt idx="837">
                  <c:v>-9.6628851240705097E-4</c:v>
                </c:pt>
                <c:pt idx="838">
                  <c:v>-9.6417552908581103E-4</c:v>
                </c:pt>
                <c:pt idx="839">
                  <c:v>-9.4892913697519697E-4</c:v>
                </c:pt>
                <c:pt idx="840">
                  <c:v>-9.4234621143956599E-4</c:v>
                </c:pt>
                <c:pt idx="841">
                  <c:v>-9.3095867249196702E-4</c:v>
                </c:pt>
                <c:pt idx="842">
                  <c:v>-9.2937454238768301E-4</c:v>
                </c:pt>
                <c:pt idx="843">
                  <c:v>-9.2673917762538098E-4</c:v>
                </c:pt>
                <c:pt idx="844">
                  <c:v>-9.2301052395004995E-4</c:v>
                </c:pt>
                <c:pt idx="845">
                  <c:v>-9.2022359572852496E-4</c:v>
                </c:pt>
                <c:pt idx="846">
                  <c:v>-9.1451767681860799E-4</c:v>
                </c:pt>
                <c:pt idx="847">
                  <c:v>-9.0756821465199397E-4</c:v>
                </c:pt>
                <c:pt idx="848">
                  <c:v>-9.0374099773459903E-4</c:v>
                </c:pt>
                <c:pt idx="849">
                  <c:v>-8.98020544506792E-4</c:v>
                </c:pt>
                <c:pt idx="850">
                  <c:v>-8.9790076432165E-4</c:v>
                </c:pt>
                <c:pt idx="851">
                  <c:v>-8.8267215694885597E-4</c:v>
                </c:pt>
                <c:pt idx="852">
                  <c:v>-8.7774911765066302E-4</c:v>
                </c:pt>
                <c:pt idx="853">
                  <c:v>-8.7192063899741801E-4</c:v>
                </c:pt>
                <c:pt idx="854">
                  <c:v>-8.6842017060344702E-4</c:v>
                </c:pt>
                <c:pt idx="855">
                  <c:v>-8.6449536345818299E-4</c:v>
                </c:pt>
                <c:pt idx="856">
                  <c:v>-8.6447912002951804E-4</c:v>
                </c:pt>
                <c:pt idx="857">
                  <c:v>-8.5621005526506297E-4</c:v>
                </c:pt>
                <c:pt idx="858">
                  <c:v>-8.5031654087049905E-4</c:v>
                </c:pt>
                <c:pt idx="859">
                  <c:v>-8.5002928587595895E-4</c:v>
                </c:pt>
                <c:pt idx="860">
                  <c:v>-8.45888292830317E-4</c:v>
                </c:pt>
                <c:pt idx="861">
                  <c:v>-8.4441472313419004E-4</c:v>
                </c:pt>
                <c:pt idx="862">
                  <c:v>-8.4436053238891101E-4</c:v>
                </c:pt>
                <c:pt idx="863">
                  <c:v>-8.3831353721739604E-4</c:v>
                </c:pt>
                <c:pt idx="864">
                  <c:v>-8.3274228806782201E-4</c:v>
                </c:pt>
                <c:pt idx="865">
                  <c:v>-8.3055631536842905E-4</c:v>
                </c:pt>
                <c:pt idx="866">
                  <c:v>-8.3032584781852299E-4</c:v>
                </c:pt>
                <c:pt idx="867">
                  <c:v>-8.2872753852755005E-4</c:v>
                </c:pt>
                <c:pt idx="868">
                  <c:v>-8.2824699924951802E-4</c:v>
                </c:pt>
                <c:pt idx="869">
                  <c:v>-8.2749318857336103E-4</c:v>
                </c:pt>
                <c:pt idx="870">
                  <c:v>-8.1520011310854703E-4</c:v>
                </c:pt>
                <c:pt idx="871">
                  <c:v>-8.1442861937423405E-4</c:v>
                </c:pt>
                <c:pt idx="872">
                  <c:v>-8.0858523276048798E-4</c:v>
                </c:pt>
                <c:pt idx="873">
                  <c:v>-7.9636787248911695E-4</c:v>
                </c:pt>
                <c:pt idx="874">
                  <c:v>-7.90696301130478E-4</c:v>
                </c:pt>
                <c:pt idx="875">
                  <c:v>-7.8412700139645697E-4</c:v>
                </c:pt>
                <c:pt idx="876">
                  <c:v>-7.8302730584169197E-4</c:v>
                </c:pt>
                <c:pt idx="877">
                  <c:v>-7.8227193941249405E-4</c:v>
                </c:pt>
                <c:pt idx="878">
                  <c:v>-7.7941547787828099E-4</c:v>
                </c:pt>
                <c:pt idx="879">
                  <c:v>-7.7879774665911802E-4</c:v>
                </c:pt>
                <c:pt idx="880">
                  <c:v>-7.7764713908326998E-4</c:v>
                </c:pt>
                <c:pt idx="881">
                  <c:v>-7.7432123588212396E-4</c:v>
                </c:pt>
                <c:pt idx="882">
                  <c:v>-7.7096760248118496E-4</c:v>
                </c:pt>
                <c:pt idx="883">
                  <c:v>-7.6167405078977402E-4</c:v>
                </c:pt>
                <c:pt idx="884">
                  <c:v>-7.5758994967983805E-4</c:v>
                </c:pt>
                <c:pt idx="885">
                  <c:v>-7.5056151295621999E-4</c:v>
                </c:pt>
                <c:pt idx="886">
                  <c:v>-7.4504780124375904E-4</c:v>
                </c:pt>
                <c:pt idx="887">
                  <c:v>-7.4297857891458103E-4</c:v>
                </c:pt>
                <c:pt idx="888">
                  <c:v>-7.4149973497489199E-4</c:v>
                </c:pt>
                <c:pt idx="889">
                  <c:v>-7.3557418361087999E-4</c:v>
                </c:pt>
                <c:pt idx="890">
                  <c:v>-7.3523311386536198E-4</c:v>
                </c:pt>
                <c:pt idx="891">
                  <c:v>-7.3246304376317899E-4</c:v>
                </c:pt>
                <c:pt idx="892">
                  <c:v>-7.3106289457739099E-4</c:v>
                </c:pt>
                <c:pt idx="893">
                  <c:v>-7.29226804141565E-4</c:v>
                </c:pt>
                <c:pt idx="894">
                  <c:v>-7.1445069721093497E-4</c:v>
                </c:pt>
                <c:pt idx="895">
                  <c:v>-7.1347227935101296E-4</c:v>
                </c:pt>
                <c:pt idx="896">
                  <c:v>-7.1200650096186905E-4</c:v>
                </c:pt>
                <c:pt idx="897">
                  <c:v>-7.0588569248825105E-4</c:v>
                </c:pt>
                <c:pt idx="898">
                  <c:v>-7.0567189661734596E-4</c:v>
                </c:pt>
                <c:pt idx="899">
                  <c:v>-7.0133624589671997E-4</c:v>
                </c:pt>
                <c:pt idx="900">
                  <c:v>-6.9587411095820603E-4</c:v>
                </c:pt>
                <c:pt idx="901">
                  <c:v>-6.8707203842168104E-4</c:v>
                </c:pt>
                <c:pt idx="902">
                  <c:v>-6.7721824031052001E-4</c:v>
                </c:pt>
                <c:pt idx="903">
                  <c:v>-6.7063457896740302E-4</c:v>
                </c:pt>
                <c:pt idx="904">
                  <c:v>-6.6386923428560696E-4</c:v>
                </c:pt>
                <c:pt idx="905">
                  <c:v>-6.5479110626654499E-4</c:v>
                </c:pt>
                <c:pt idx="906">
                  <c:v>-6.4827068101673405E-4</c:v>
                </c:pt>
                <c:pt idx="907">
                  <c:v>-6.4582372623610599E-4</c:v>
                </c:pt>
                <c:pt idx="908">
                  <c:v>-6.4364124626619204E-4</c:v>
                </c:pt>
                <c:pt idx="909">
                  <c:v>-6.3831568530458302E-4</c:v>
                </c:pt>
                <c:pt idx="910">
                  <c:v>-6.2434142870242495E-4</c:v>
                </c:pt>
                <c:pt idx="911">
                  <c:v>-6.1871895769334204E-4</c:v>
                </c:pt>
                <c:pt idx="912">
                  <c:v>-6.1713202272204197E-4</c:v>
                </c:pt>
                <c:pt idx="913">
                  <c:v>-6.1486486994908197E-4</c:v>
                </c:pt>
                <c:pt idx="914">
                  <c:v>-6.0455699286462398E-4</c:v>
                </c:pt>
                <c:pt idx="915">
                  <c:v>-6.02920606469393E-4</c:v>
                </c:pt>
                <c:pt idx="916">
                  <c:v>-5.9273880698187302E-4</c:v>
                </c:pt>
                <c:pt idx="917">
                  <c:v>-5.8849494121564802E-4</c:v>
                </c:pt>
                <c:pt idx="918">
                  <c:v>-5.8784940521235899E-4</c:v>
                </c:pt>
                <c:pt idx="919">
                  <c:v>-5.8284627643293203E-4</c:v>
                </c:pt>
                <c:pt idx="920">
                  <c:v>-5.8239105272452497E-4</c:v>
                </c:pt>
                <c:pt idx="921">
                  <c:v>-5.8007045338987005E-4</c:v>
                </c:pt>
                <c:pt idx="922">
                  <c:v>-5.7781161870802005E-4</c:v>
                </c:pt>
                <c:pt idx="923">
                  <c:v>-5.6018758940720498E-4</c:v>
                </c:pt>
                <c:pt idx="924">
                  <c:v>-5.5149678226770499E-4</c:v>
                </c:pt>
                <c:pt idx="925">
                  <c:v>-5.4523529865587795E-4</c:v>
                </c:pt>
                <c:pt idx="926">
                  <c:v>-5.4505365172693304E-4</c:v>
                </c:pt>
                <c:pt idx="927">
                  <c:v>-5.44190422789911E-4</c:v>
                </c:pt>
                <c:pt idx="928">
                  <c:v>-5.4085326052881303E-4</c:v>
                </c:pt>
                <c:pt idx="929">
                  <c:v>-5.3956418102685201E-4</c:v>
                </c:pt>
                <c:pt idx="930">
                  <c:v>-5.3912557665009898E-4</c:v>
                </c:pt>
                <c:pt idx="931">
                  <c:v>-5.0620962947638701E-4</c:v>
                </c:pt>
                <c:pt idx="932">
                  <c:v>-5.0598691587281101E-4</c:v>
                </c:pt>
                <c:pt idx="933">
                  <c:v>-5.00907245602223E-4</c:v>
                </c:pt>
                <c:pt idx="934">
                  <c:v>-4.9894026935336103E-4</c:v>
                </c:pt>
                <c:pt idx="935">
                  <c:v>-4.9363791809314296E-4</c:v>
                </c:pt>
                <c:pt idx="936">
                  <c:v>-4.8575605114247199E-4</c:v>
                </c:pt>
                <c:pt idx="937">
                  <c:v>-4.8396677706154299E-4</c:v>
                </c:pt>
                <c:pt idx="938">
                  <c:v>-4.80708279172444E-4</c:v>
                </c:pt>
                <c:pt idx="939">
                  <c:v>-4.7740293713845802E-4</c:v>
                </c:pt>
                <c:pt idx="940">
                  <c:v>-4.7306532187143098E-4</c:v>
                </c:pt>
                <c:pt idx="941">
                  <c:v>-4.65889157868587E-4</c:v>
                </c:pt>
                <c:pt idx="942">
                  <c:v>-4.6268072468895298E-4</c:v>
                </c:pt>
                <c:pt idx="943">
                  <c:v>-4.5827892849429599E-4</c:v>
                </c:pt>
                <c:pt idx="944">
                  <c:v>-4.5584186772818001E-4</c:v>
                </c:pt>
                <c:pt idx="945">
                  <c:v>-4.4978659820061299E-4</c:v>
                </c:pt>
                <c:pt idx="946">
                  <c:v>-4.35731918099562E-4</c:v>
                </c:pt>
                <c:pt idx="947">
                  <c:v>-4.3235386016704698E-4</c:v>
                </c:pt>
                <c:pt idx="948">
                  <c:v>-4.2492660809241697E-4</c:v>
                </c:pt>
                <c:pt idx="949">
                  <c:v>-4.2352990202211002E-4</c:v>
                </c:pt>
                <c:pt idx="950">
                  <c:v>-4.21374846812172E-4</c:v>
                </c:pt>
                <c:pt idx="951">
                  <c:v>-4.2060161499982401E-4</c:v>
                </c:pt>
                <c:pt idx="952">
                  <c:v>-4.1391880092099602E-4</c:v>
                </c:pt>
                <c:pt idx="953">
                  <c:v>-4.1278180345151E-4</c:v>
                </c:pt>
                <c:pt idx="954">
                  <c:v>-4.1190111952427399E-4</c:v>
                </c:pt>
                <c:pt idx="955">
                  <c:v>-4.0613973357854201E-4</c:v>
                </c:pt>
                <c:pt idx="956">
                  <c:v>-3.9826858501759601E-4</c:v>
                </c:pt>
                <c:pt idx="957">
                  <c:v>-3.9302085587585001E-4</c:v>
                </c:pt>
                <c:pt idx="958">
                  <c:v>-3.9012322679491703E-4</c:v>
                </c:pt>
                <c:pt idx="959">
                  <c:v>-3.8451417944829501E-4</c:v>
                </c:pt>
                <c:pt idx="960">
                  <c:v>-3.7935067237030801E-4</c:v>
                </c:pt>
                <c:pt idx="961">
                  <c:v>-3.7813217888834299E-4</c:v>
                </c:pt>
                <c:pt idx="962">
                  <c:v>-3.6930504444957201E-4</c:v>
                </c:pt>
                <c:pt idx="963">
                  <c:v>-3.6901504155019801E-4</c:v>
                </c:pt>
                <c:pt idx="964">
                  <c:v>-3.6857427018063501E-4</c:v>
                </c:pt>
                <c:pt idx="965">
                  <c:v>-3.6797486863831999E-4</c:v>
                </c:pt>
                <c:pt idx="966">
                  <c:v>-3.6371425392981203E-4</c:v>
                </c:pt>
                <c:pt idx="967">
                  <c:v>-3.6123513910236998E-4</c:v>
                </c:pt>
                <c:pt idx="968">
                  <c:v>-3.5643189305198701E-4</c:v>
                </c:pt>
                <c:pt idx="969">
                  <c:v>-3.5474987077721402E-4</c:v>
                </c:pt>
                <c:pt idx="970">
                  <c:v>-3.50899812650704E-4</c:v>
                </c:pt>
                <c:pt idx="971">
                  <c:v>-3.4993807146249998E-4</c:v>
                </c:pt>
                <c:pt idx="972">
                  <c:v>-3.4769107284318397E-4</c:v>
                </c:pt>
                <c:pt idx="973">
                  <c:v>-3.45219543877297E-4</c:v>
                </c:pt>
                <c:pt idx="974">
                  <c:v>-3.4287309219521299E-4</c:v>
                </c:pt>
                <c:pt idx="975">
                  <c:v>-3.4005115098416897E-4</c:v>
                </c:pt>
                <c:pt idx="976">
                  <c:v>-3.3664366586225598E-4</c:v>
                </c:pt>
                <c:pt idx="977">
                  <c:v>-3.35082969236694E-4</c:v>
                </c:pt>
                <c:pt idx="978">
                  <c:v>-3.3308345968910202E-4</c:v>
                </c:pt>
                <c:pt idx="979">
                  <c:v>-3.3302851523223299E-4</c:v>
                </c:pt>
                <c:pt idx="980">
                  <c:v>-3.2639674346107001E-4</c:v>
                </c:pt>
                <c:pt idx="981">
                  <c:v>-3.1345596506217701E-4</c:v>
                </c:pt>
                <c:pt idx="982">
                  <c:v>-3.1036941864144297E-4</c:v>
                </c:pt>
                <c:pt idx="983">
                  <c:v>-3.0812190316463901E-4</c:v>
                </c:pt>
                <c:pt idx="984">
                  <c:v>-3.0493615635559601E-4</c:v>
                </c:pt>
                <c:pt idx="985">
                  <c:v>-3.02491450168239E-4</c:v>
                </c:pt>
                <c:pt idx="986">
                  <c:v>-2.93386797031514E-4</c:v>
                </c:pt>
                <c:pt idx="987">
                  <c:v>-2.9165721495957799E-4</c:v>
                </c:pt>
                <c:pt idx="988">
                  <c:v>-2.8946731027493E-4</c:v>
                </c:pt>
                <c:pt idx="989">
                  <c:v>-2.8775379869741302E-4</c:v>
                </c:pt>
                <c:pt idx="990">
                  <c:v>-2.7980838936834197E-4</c:v>
                </c:pt>
                <c:pt idx="991">
                  <c:v>-2.6930401563143901E-4</c:v>
                </c:pt>
                <c:pt idx="992">
                  <c:v>-2.65691219719782E-4</c:v>
                </c:pt>
                <c:pt idx="993">
                  <c:v>-2.6567618949416901E-4</c:v>
                </c:pt>
                <c:pt idx="994">
                  <c:v>-2.6473573646759301E-4</c:v>
                </c:pt>
                <c:pt idx="995">
                  <c:v>-2.6241438881196102E-4</c:v>
                </c:pt>
                <c:pt idx="996">
                  <c:v>-2.5270816079308098E-4</c:v>
                </c:pt>
                <c:pt idx="997">
                  <c:v>-2.5023715036298101E-4</c:v>
                </c:pt>
                <c:pt idx="998">
                  <c:v>-2.4602389631178402E-4</c:v>
                </c:pt>
                <c:pt idx="999">
                  <c:v>-2.42797032424581E-4</c:v>
                </c:pt>
                <c:pt idx="1000">
                  <c:v>-2.38922412302357E-4</c:v>
                </c:pt>
                <c:pt idx="1001">
                  <c:v>-2.37856573608146E-4</c:v>
                </c:pt>
                <c:pt idx="1002">
                  <c:v>-2.3679551185127999E-4</c:v>
                </c:pt>
                <c:pt idx="1003">
                  <c:v>-2.35969805720549E-4</c:v>
                </c:pt>
                <c:pt idx="1004">
                  <c:v>-2.33731460807293E-4</c:v>
                </c:pt>
                <c:pt idx="1005">
                  <c:v>-2.15671502155274E-4</c:v>
                </c:pt>
                <c:pt idx="1006">
                  <c:v>-2.14942312699236E-4</c:v>
                </c:pt>
                <c:pt idx="1007">
                  <c:v>-2.1283823793456701E-4</c:v>
                </c:pt>
                <c:pt idx="1008">
                  <c:v>-2.1222353203285201E-4</c:v>
                </c:pt>
                <c:pt idx="1009">
                  <c:v>-2.1049408780701199E-4</c:v>
                </c:pt>
                <c:pt idx="1010">
                  <c:v>-2.0987478738194399E-4</c:v>
                </c:pt>
                <c:pt idx="1011">
                  <c:v>-1.9993926439921999E-4</c:v>
                </c:pt>
                <c:pt idx="1012">
                  <c:v>-1.95427917965359E-4</c:v>
                </c:pt>
                <c:pt idx="1013">
                  <c:v>-1.8912456610798299E-4</c:v>
                </c:pt>
                <c:pt idx="1014">
                  <c:v>-1.8779300212041E-4</c:v>
                </c:pt>
                <c:pt idx="1015">
                  <c:v>-1.86319174372443E-4</c:v>
                </c:pt>
                <c:pt idx="1016">
                  <c:v>-1.7847581700066801E-4</c:v>
                </c:pt>
                <c:pt idx="1017">
                  <c:v>-1.7194661396471099E-4</c:v>
                </c:pt>
                <c:pt idx="1018">
                  <c:v>-1.6955023208444799E-4</c:v>
                </c:pt>
                <c:pt idx="1019">
                  <c:v>-1.6302980580658601E-4</c:v>
                </c:pt>
                <c:pt idx="1020">
                  <c:v>-1.54452084005162E-4</c:v>
                </c:pt>
                <c:pt idx="1021">
                  <c:v>-1.5361976712352499E-4</c:v>
                </c:pt>
                <c:pt idx="1022">
                  <c:v>-1.4778079882156301E-4</c:v>
                </c:pt>
                <c:pt idx="1023">
                  <c:v>-1.4636466783063699E-4</c:v>
                </c:pt>
                <c:pt idx="1024">
                  <c:v>-1.46353675471501E-4</c:v>
                </c:pt>
                <c:pt idx="1025">
                  <c:v>-1.44922666618723E-4</c:v>
                </c:pt>
                <c:pt idx="1026">
                  <c:v>-1.3928747275794299E-4</c:v>
                </c:pt>
                <c:pt idx="1027">
                  <c:v>-1.3643009906418399E-4</c:v>
                </c:pt>
                <c:pt idx="1028">
                  <c:v>-1.3605782168981201E-4</c:v>
                </c:pt>
                <c:pt idx="1029">
                  <c:v>-1.3061489628503001E-4</c:v>
                </c:pt>
                <c:pt idx="1030">
                  <c:v>-1.29248135057525E-4</c:v>
                </c:pt>
                <c:pt idx="1031">
                  <c:v>-1.28203302122782E-4</c:v>
                </c:pt>
                <c:pt idx="1032">
                  <c:v>-1.2811052508779301E-4</c:v>
                </c:pt>
                <c:pt idx="1033">
                  <c:v>-1.24111984445812E-4</c:v>
                </c:pt>
                <c:pt idx="1034">
                  <c:v>-1.2312414374237099E-4</c:v>
                </c:pt>
                <c:pt idx="1035">
                  <c:v>-1.14093602515209E-4</c:v>
                </c:pt>
                <c:pt idx="1036">
                  <c:v>-1.01385032276675E-4</c:v>
                </c:pt>
                <c:pt idx="1037">
                  <c:v>-8.4063047335106901E-5</c:v>
                </c:pt>
                <c:pt idx="1038">
                  <c:v>-7.5331888366289196E-5</c:v>
                </c:pt>
                <c:pt idx="1039">
                  <c:v>-6.5400718891057201E-5</c:v>
                </c:pt>
                <c:pt idx="1040">
                  <c:v>-6.1377306783057798E-5</c:v>
                </c:pt>
                <c:pt idx="1041">
                  <c:v>-5.97425099427913E-5</c:v>
                </c:pt>
                <c:pt idx="1042">
                  <c:v>-5.3365779740162603E-5</c:v>
                </c:pt>
                <c:pt idx="1043">
                  <c:v>-5.1227875429161999E-5</c:v>
                </c:pt>
                <c:pt idx="1044">
                  <c:v>-5.0035142496355303E-5</c:v>
                </c:pt>
                <c:pt idx="1045">
                  <c:v>-4.7551601988408997E-5</c:v>
                </c:pt>
                <c:pt idx="1046">
                  <c:v>-4.4155958911219397E-5</c:v>
                </c:pt>
                <c:pt idx="1047">
                  <c:v>-4.1457364561137801E-5</c:v>
                </c:pt>
                <c:pt idx="1048">
                  <c:v>-4.0759762013745297E-5</c:v>
                </c:pt>
                <c:pt idx="1049">
                  <c:v>-3.9644586330683897E-5</c:v>
                </c:pt>
                <c:pt idx="1050">
                  <c:v>-3.8503151525747503E-5</c:v>
                </c:pt>
                <c:pt idx="1051">
                  <c:v>-3.2309187811304803E-5</c:v>
                </c:pt>
                <c:pt idx="1052">
                  <c:v>-3.1334947106217402E-5</c:v>
                </c:pt>
                <c:pt idx="1053">
                  <c:v>-2.90056851163012E-5</c:v>
                </c:pt>
                <c:pt idx="1054">
                  <c:v>-2.6071472335759699E-5</c:v>
                </c:pt>
                <c:pt idx="1055">
                  <c:v>-1.76208707055651E-5</c:v>
                </c:pt>
                <c:pt idx="1056">
                  <c:v>-7.0514651184292797E-6</c:v>
                </c:pt>
                <c:pt idx="1057">
                  <c:v>-6.8634415355334603E-6</c:v>
                </c:pt>
                <c:pt idx="1058">
                  <c:v>-3.5591051698164902E-6</c:v>
                </c:pt>
                <c:pt idx="1059">
                  <c:v>0</c:v>
                </c:pt>
                <c:pt idx="1060">
                  <c:v>6.3339846780946699E-6</c:v>
                </c:pt>
                <c:pt idx="1061">
                  <c:v>6.6897910442993804E-6</c:v>
                </c:pt>
                <c:pt idx="1062">
                  <c:v>1.25034645031253E-5</c:v>
                </c:pt>
                <c:pt idx="1063">
                  <c:v>1.4282202032114399E-5</c:v>
                </c:pt>
                <c:pt idx="1064">
                  <c:v>1.5623169160183802E-5</c:v>
                </c:pt>
                <c:pt idx="1065">
                  <c:v>1.7438524840564599E-5</c:v>
                </c:pt>
                <c:pt idx="1066">
                  <c:v>1.8725083940131899E-5</c:v>
                </c:pt>
                <c:pt idx="1067">
                  <c:v>1.9955034655944101E-5</c:v>
                </c:pt>
                <c:pt idx="1068">
                  <c:v>2.16785718166613E-5</c:v>
                </c:pt>
                <c:pt idx="1069">
                  <c:v>2.84548989869647E-5</c:v>
                </c:pt>
                <c:pt idx="1070">
                  <c:v>3.0570872858104399E-5</c:v>
                </c:pt>
                <c:pt idx="1071">
                  <c:v>3.1160369738312402E-5</c:v>
                </c:pt>
                <c:pt idx="1072">
                  <c:v>3.3950984041702099E-5</c:v>
                </c:pt>
                <c:pt idx="1073">
                  <c:v>3.8085148008697799E-5</c:v>
                </c:pt>
                <c:pt idx="1074">
                  <c:v>4.0269041074426999E-5</c:v>
                </c:pt>
                <c:pt idx="1075">
                  <c:v>4.3480151372572399E-5</c:v>
                </c:pt>
                <c:pt idx="1076">
                  <c:v>4.7811888913341698E-5</c:v>
                </c:pt>
                <c:pt idx="1077">
                  <c:v>4.9998250071612599E-5</c:v>
                </c:pt>
                <c:pt idx="1078">
                  <c:v>5.4376557675273801E-5</c:v>
                </c:pt>
                <c:pt idx="1079">
                  <c:v>5.8614670075802901E-5</c:v>
                </c:pt>
                <c:pt idx="1080">
                  <c:v>5.9156922994142102E-5</c:v>
                </c:pt>
                <c:pt idx="1081">
                  <c:v>6.0913396397368398E-5</c:v>
                </c:pt>
                <c:pt idx="1082">
                  <c:v>7.2093721869792595E-5</c:v>
                </c:pt>
                <c:pt idx="1083">
                  <c:v>7.2585315391421107E-5</c:v>
                </c:pt>
                <c:pt idx="1084">
                  <c:v>7.5359350890658294E-5</c:v>
                </c:pt>
                <c:pt idx="1085">
                  <c:v>8.6408358098435402E-5</c:v>
                </c:pt>
                <c:pt idx="1086">
                  <c:v>8.7062511762727696E-5</c:v>
                </c:pt>
                <c:pt idx="1087">
                  <c:v>9.0161643983352694E-5</c:v>
                </c:pt>
                <c:pt idx="1088">
                  <c:v>9.6026281541011999E-5</c:v>
                </c:pt>
                <c:pt idx="1089">
                  <c:v>1.0524797946394E-4</c:v>
                </c:pt>
                <c:pt idx="1090">
                  <c:v>1.12810317580181E-4</c:v>
                </c:pt>
                <c:pt idx="1091">
                  <c:v>1.20745981034909E-4</c:v>
                </c:pt>
                <c:pt idx="1092">
                  <c:v>1.2220637422044801E-4</c:v>
                </c:pt>
                <c:pt idx="1093">
                  <c:v>1.3069014527917599E-4</c:v>
                </c:pt>
                <c:pt idx="1094">
                  <c:v>1.3292004375156701E-4</c:v>
                </c:pt>
                <c:pt idx="1095">
                  <c:v>1.34421342175461E-4</c:v>
                </c:pt>
                <c:pt idx="1096">
                  <c:v>1.3474052016275399E-4</c:v>
                </c:pt>
                <c:pt idx="1097">
                  <c:v>1.3491886946954799E-4</c:v>
                </c:pt>
                <c:pt idx="1098">
                  <c:v>1.36263534587642E-4</c:v>
                </c:pt>
                <c:pt idx="1099">
                  <c:v>1.44956714568312E-4</c:v>
                </c:pt>
                <c:pt idx="1100">
                  <c:v>1.4611357151915599E-4</c:v>
                </c:pt>
                <c:pt idx="1101">
                  <c:v>1.46494085043277E-4</c:v>
                </c:pt>
                <c:pt idx="1102">
                  <c:v>1.4978239973848E-4</c:v>
                </c:pt>
                <c:pt idx="1103">
                  <c:v>1.55824702551861E-4</c:v>
                </c:pt>
                <c:pt idx="1104">
                  <c:v>1.62325818400589E-4</c:v>
                </c:pt>
                <c:pt idx="1105">
                  <c:v>1.62421923079478E-4</c:v>
                </c:pt>
                <c:pt idx="1106">
                  <c:v>1.6766814023495201E-4</c:v>
                </c:pt>
                <c:pt idx="1107">
                  <c:v>1.72860847448608E-4</c:v>
                </c:pt>
                <c:pt idx="1108">
                  <c:v>1.7494325936614599E-4</c:v>
                </c:pt>
                <c:pt idx="1109">
                  <c:v>1.7506961427659601E-4</c:v>
                </c:pt>
                <c:pt idx="1110">
                  <c:v>1.8154641283901299E-4</c:v>
                </c:pt>
                <c:pt idx="1111">
                  <c:v>1.8995156292258501E-4</c:v>
                </c:pt>
                <c:pt idx="1112">
                  <c:v>1.9070807546994401E-4</c:v>
                </c:pt>
                <c:pt idx="1113">
                  <c:v>1.9543519291634399E-4</c:v>
                </c:pt>
                <c:pt idx="1114">
                  <c:v>1.96945979712997E-4</c:v>
                </c:pt>
                <c:pt idx="1115">
                  <c:v>1.97008848397175E-4</c:v>
                </c:pt>
                <c:pt idx="1116">
                  <c:v>2.0161621250175599E-4</c:v>
                </c:pt>
                <c:pt idx="1117">
                  <c:v>2.05136220938088E-4</c:v>
                </c:pt>
                <c:pt idx="1118">
                  <c:v>2.12567352303577E-4</c:v>
                </c:pt>
                <c:pt idx="1119">
                  <c:v>2.264156293059E-4</c:v>
                </c:pt>
                <c:pt idx="1120">
                  <c:v>2.2679495216750299E-4</c:v>
                </c:pt>
                <c:pt idx="1121">
                  <c:v>2.2916800189689101E-4</c:v>
                </c:pt>
                <c:pt idx="1122">
                  <c:v>2.40246130864035E-4</c:v>
                </c:pt>
                <c:pt idx="1123">
                  <c:v>2.4088450824834699E-4</c:v>
                </c:pt>
                <c:pt idx="1124">
                  <c:v>2.4502958610331699E-4</c:v>
                </c:pt>
                <c:pt idx="1125">
                  <c:v>2.4664104296481299E-4</c:v>
                </c:pt>
                <c:pt idx="1126">
                  <c:v>2.51063183412268E-4</c:v>
                </c:pt>
                <c:pt idx="1127">
                  <c:v>2.5288149412353299E-4</c:v>
                </c:pt>
                <c:pt idx="1128">
                  <c:v>2.5695744866551098E-4</c:v>
                </c:pt>
                <c:pt idx="1129">
                  <c:v>2.6710883611008498E-4</c:v>
                </c:pt>
                <c:pt idx="1130">
                  <c:v>2.6923196567344001E-4</c:v>
                </c:pt>
                <c:pt idx="1131">
                  <c:v>2.7542708586353901E-4</c:v>
                </c:pt>
                <c:pt idx="1132">
                  <c:v>2.7731138634169001E-4</c:v>
                </c:pt>
                <c:pt idx="1133">
                  <c:v>2.7878595511403602E-4</c:v>
                </c:pt>
                <c:pt idx="1134">
                  <c:v>2.8254516874271803E-4</c:v>
                </c:pt>
                <c:pt idx="1135">
                  <c:v>2.8362322694394301E-4</c:v>
                </c:pt>
                <c:pt idx="1136">
                  <c:v>2.8430023132622502E-4</c:v>
                </c:pt>
                <c:pt idx="1137">
                  <c:v>2.8712669325721402E-4</c:v>
                </c:pt>
                <c:pt idx="1138">
                  <c:v>2.8858553010182702E-4</c:v>
                </c:pt>
                <c:pt idx="1139">
                  <c:v>2.8904605969510899E-4</c:v>
                </c:pt>
                <c:pt idx="1140">
                  <c:v>2.89450185756233E-4</c:v>
                </c:pt>
                <c:pt idx="1141">
                  <c:v>2.9437723116053902E-4</c:v>
                </c:pt>
                <c:pt idx="1142">
                  <c:v>2.9487101316919402E-4</c:v>
                </c:pt>
                <c:pt idx="1143">
                  <c:v>2.9576892813496398E-4</c:v>
                </c:pt>
                <c:pt idx="1144">
                  <c:v>2.9672313253282102E-4</c:v>
                </c:pt>
                <c:pt idx="1145">
                  <c:v>2.9914370338637901E-4</c:v>
                </c:pt>
                <c:pt idx="1146">
                  <c:v>3.0515307410829899E-4</c:v>
                </c:pt>
                <c:pt idx="1147">
                  <c:v>3.0911202579516701E-4</c:v>
                </c:pt>
                <c:pt idx="1148">
                  <c:v>3.1044523434160701E-4</c:v>
                </c:pt>
                <c:pt idx="1149">
                  <c:v>3.1050179408999599E-4</c:v>
                </c:pt>
                <c:pt idx="1150">
                  <c:v>3.1171346489786801E-4</c:v>
                </c:pt>
                <c:pt idx="1151">
                  <c:v>3.1276359675707E-4</c:v>
                </c:pt>
                <c:pt idx="1152">
                  <c:v>3.1668077285579099E-4</c:v>
                </c:pt>
                <c:pt idx="1153">
                  <c:v>3.2226552944139802E-4</c:v>
                </c:pt>
                <c:pt idx="1154">
                  <c:v>3.22754667759328E-4</c:v>
                </c:pt>
                <c:pt idx="1155">
                  <c:v>3.27711939240097E-4</c:v>
                </c:pt>
                <c:pt idx="1156">
                  <c:v>3.2790981212585998E-4</c:v>
                </c:pt>
                <c:pt idx="1157">
                  <c:v>3.2836080727147399E-4</c:v>
                </c:pt>
                <c:pt idx="1158">
                  <c:v>3.35214610977104E-4</c:v>
                </c:pt>
                <c:pt idx="1159">
                  <c:v>3.3916746468470898E-4</c:v>
                </c:pt>
                <c:pt idx="1160">
                  <c:v>3.4262353493549202E-4</c:v>
                </c:pt>
                <c:pt idx="1161">
                  <c:v>3.4824057245738698E-4</c:v>
                </c:pt>
                <c:pt idx="1162">
                  <c:v>3.49484268151199E-4</c:v>
                </c:pt>
                <c:pt idx="1163">
                  <c:v>3.56049183020957E-4</c:v>
                </c:pt>
                <c:pt idx="1164">
                  <c:v>3.5659819551439798E-4</c:v>
                </c:pt>
                <c:pt idx="1165">
                  <c:v>3.5696622941609101E-4</c:v>
                </c:pt>
                <c:pt idx="1166">
                  <c:v>3.7374417942905301E-4</c:v>
                </c:pt>
                <c:pt idx="1167">
                  <c:v>3.7441324932688301E-4</c:v>
                </c:pt>
                <c:pt idx="1168">
                  <c:v>3.8718751322269502E-4</c:v>
                </c:pt>
                <c:pt idx="1169">
                  <c:v>3.87315862543885E-4</c:v>
                </c:pt>
                <c:pt idx="1170">
                  <c:v>3.8967320664632E-4</c:v>
                </c:pt>
                <c:pt idx="1171">
                  <c:v>3.9573089164494902E-4</c:v>
                </c:pt>
                <c:pt idx="1172">
                  <c:v>3.9698565212919801E-4</c:v>
                </c:pt>
                <c:pt idx="1173">
                  <c:v>3.9906329873085999E-4</c:v>
                </c:pt>
                <c:pt idx="1174">
                  <c:v>4.1034601880082599E-4</c:v>
                </c:pt>
                <c:pt idx="1175">
                  <c:v>4.15745716966058E-4</c:v>
                </c:pt>
                <c:pt idx="1176">
                  <c:v>4.1832655565178799E-4</c:v>
                </c:pt>
                <c:pt idx="1177">
                  <c:v>4.1890311468295599E-4</c:v>
                </c:pt>
                <c:pt idx="1178">
                  <c:v>4.21707394035806E-4</c:v>
                </c:pt>
                <c:pt idx="1179">
                  <c:v>4.2350769137076901E-4</c:v>
                </c:pt>
                <c:pt idx="1180">
                  <c:v>4.24897036547884E-4</c:v>
                </c:pt>
                <c:pt idx="1181">
                  <c:v>4.2498311960262601E-4</c:v>
                </c:pt>
                <c:pt idx="1182">
                  <c:v>4.3808374544877202E-4</c:v>
                </c:pt>
                <c:pt idx="1183">
                  <c:v>4.42945310332691E-4</c:v>
                </c:pt>
                <c:pt idx="1184">
                  <c:v>4.4812906866902301E-4</c:v>
                </c:pt>
                <c:pt idx="1185">
                  <c:v>4.5796675942244E-4</c:v>
                </c:pt>
                <c:pt idx="1186">
                  <c:v>4.8493577159980199E-4</c:v>
                </c:pt>
                <c:pt idx="1187">
                  <c:v>4.8805155195559601E-4</c:v>
                </c:pt>
                <c:pt idx="1188">
                  <c:v>4.8882088876100603E-4</c:v>
                </c:pt>
                <c:pt idx="1189">
                  <c:v>4.9253925160855697E-4</c:v>
                </c:pt>
                <c:pt idx="1190">
                  <c:v>5.0366839538305201E-4</c:v>
                </c:pt>
                <c:pt idx="1191">
                  <c:v>5.0923505738616703E-4</c:v>
                </c:pt>
                <c:pt idx="1192">
                  <c:v>5.2267822078186799E-4</c:v>
                </c:pt>
                <c:pt idx="1193">
                  <c:v>5.2972597729773903E-4</c:v>
                </c:pt>
                <c:pt idx="1194">
                  <c:v>5.32921379765575E-4</c:v>
                </c:pt>
                <c:pt idx="1195">
                  <c:v>5.3793938560731005E-4</c:v>
                </c:pt>
                <c:pt idx="1196">
                  <c:v>5.4863720446121297E-4</c:v>
                </c:pt>
                <c:pt idx="1197">
                  <c:v>5.4904893537455505E-4</c:v>
                </c:pt>
                <c:pt idx="1198">
                  <c:v>5.5077572557522196E-4</c:v>
                </c:pt>
                <c:pt idx="1199">
                  <c:v>5.5273837202107399E-4</c:v>
                </c:pt>
                <c:pt idx="1200">
                  <c:v>5.5364746121340698E-4</c:v>
                </c:pt>
                <c:pt idx="1201">
                  <c:v>5.6147945245947899E-4</c:v>
                </c:pt>
                <c:pt idx="1202">
                  <c:v>5.7369749599523096E-4</c:v>
                </c:pt>
                <c:pt idx="1203">
                  <c:v>5.7473447223544902E-4</c:v>
                </c:pt>
                <c:pt idx="1204">
                  <c:v>5.8187604333453295E-4</c:v>
                </c:pt>
                <c:pt idx="1205">
                  <c:v>5.8307797782643504E-4</c:v>
                </c:pt>
                <c:pt idx="1206">
                  <c:v>5.8688133346174404E-4</c:v>
                </c:pt>
                <c:pt idx="1207">
                  <c:v>5.9354596362626701E-4</c:v>
                </c:pt>
                <c:pt idx="1208">
                  <c:v>5.9401205504019201E-4</c:v>
                </c:pt>
                <c:pt idx="1209">
                  <c:v>5.9759135880759102E-4</c:v>
                </c:pt>
                <c:pt idx="1210">
                  <c:v>5.9948347783108996E-4</c:v>
                </c:pt>
                <c:pt idx="1211">
                  <c:v>6.0153710755074497E-4</c:v>
                </c:pt>
                <c:pt idx="1212">
                  <c:v>6.0245316515858502E-4</c:v>
                </c:pt>
                <c:pt idx="1213">
                  <c:v>6.05145004299288E-4</c:v>
                </c:pt>
                <c:pt idx="1214">
                  <c:v>6.0857080788743101E-4</c:v>
                </c:pt>
                <c:pt idx="1215">
                  <c:v>6.1213239496462398E-4</c:v>
                </c:pt>
                <c:pt idx="1216">
                  <c:v>6.3201504690810998E-4</c:v>
                </c:pt>
                <c:pt idx="1217">
                  <c:v>6.32794285373039E-4</c:v>
                </c:pt>
                <c:pt idx="1218">
                  <c:v>6.3411163685643296E-4</c:v>
                </c:pt>
                <c:pt idx="1219">
                  <c:v>6.3532944965973503E-4</c:v>
                </c:pt>
                <c:pt idx="1220">
                  <c:v>6.4262082115234805E-4</c:v>
                </c:pt>
                <c:pt idx="1221">
                  <c:v>6.4763475664636797E-4</c:v>
                </c:pt>
                <c:pt idx="1222">
                  <c:v>6.5773001328380898E-4</c:v>
                </c:pt>
                <c:pt idx="1223">
                  <c:v>6.5857132934445399E-4</c:v>
                </c:pt>
                <c:pt idx="1224">
                  <c:v>6.63134777607576E-4</c:v>
                </c:pt>
                <c:pt idx="1225">
                  <c:v>6.7226893288223496E-4</c:v>
                </c:pt>
                <c:pt idx="1226">
                  <c:v>6.7697502128369498E-4</c:v>
                </c:pt>
                <c:pt idx="1227">
                  <c:v>6.8576725806180998E-4</c:v>
                </c:pt>
                <c:pt idx="1228">
                  <c:v>6.9246480117454701E-4</c:v>
                </c:pt>
                <c:pt idx="1229">
                  <c:v>6.9315026479685601E-4</c:v>
                </c:pt>
                <c:pt idx="1230">
                  <c:v>6.9643008842389597E-4</c:v>
                </c:pt>
                <c:pt idx="1231">
                  <c:v>7.0227918482797204E-4</c:v>
                </c:pt>
                <c:pt idx="1232">
                  <c:v>7.0237116833561902E-4</c:v>
                </c:pt>
                <c:pt idx="1233">
                  <c:v>7.1129737167743401E-4</c:v>
                </c:pt>
                <c:pt idx="1234">
                  <c:v>7.2047664251035802E-4</c:v>
                </c:pt>
                <c:pt idx="1235">
                  <c:v>7.2486796675928203E-4</c:v>
                </c:pt>
                <c:pt idx="1236">
                  <c:v>7.2610599919230203E-4</c:v>
                </c:pt>
                <c:pt idx="1237">
                  <c:v>7.2978690127949804E-4</c:v>
                </c:pt>
                <c:pt idx="1238">
                  <c:v>7.4209767067105596E-4</c:v>
                </c:pt>
                <c:pt idx="1239">
                  <c:v>7.4431058584269996E-4</c:v>
                </c:pt>
                <c:pt idx="1240">
                  <c:v>7.4553327379252505E-4</c:v>
                </c:pt>
                <c:pt idx="1241">
                  <c:v>7.5677951898545396E-4</c:v>
                </c:pt>
                <c:pt idx="1242">
                  <c:v>7.5797407980448303E-4</c:v>
                </c:pt>
                <c:pt idx="1243">
                  <c:v>7.5809434912754898E-4</c:v>
                </c:pt>
                <c:pt idx="1244">
                  <c:v>7.6132474175960097E-4</c:v>
                </c:pt>
                <c:pt idx="1245">
                  <c:v>7.6659588370266705E-4</c:v>
                </c:pt>
                <c:pt idx="1246">
                  <c:v>7.6817406925065604E-4</c:v>
                </c:pt>
                <c:pt idx="1247">
                  <c:v>7.6859107720652102E-4</c:v>
                </c:pt>
                <c:pt idx="1248">
                  <c:v>7.6937589713242899E-4</c:v>
                </c:pt>
                <c:pt idx="1249">
                  <c:v>7.7078878380412296E-4</c:v>
                </c:pt>
                <c:pt idx="1250">
                  <c:v>7.9058462627016799E-4</c:v>
                </c:pt>
                <c:pt idx="1251">
                  <c:v>7.9313998073765005E-4</c:v>
                </c:pt>
                <c:pt idx="1252">
                  <c:v>7.9316895953444096E-4</c:v>
                </c:pt>
                <c:pt idx="1253">
                  <c:v>7.9951779378723605E-4</c:v>
                </c:pt>
                <c:pt idx="1254">
                  <c:v>8.0205296292240505E-4</c:v>
                </c:pt>
                <c:pt idx="1255">
                  <c:v>8.0768484718235598E-4</c:v>
                </c:pt>
                <c:pt idx="1256">
                  <c:v>8.0833889839425203E-4</c:v>
                </c:pt>
                <c:pt idx="1257">
                  <c:v>8.1317558823692799E-4</c:v>
                </c:pt>
                <c:pt idx="1258">
                  <c:v>8.1957721271400596E-4</c:v>
                </c:pt>
                <c:pt idx="1259">
                  <c:v>8.2365950982417303E-4</c:v>
                </c:pt>
                <c:pt idx="1260">
                  <c:v>8.2793700580897304E-4</c:v>
                </c:pt>
                <c:pt idx="1261">
                  <c:v>8.3102037458196302E-4</c:v>
                </c:pt>
                <c:pt idx="1262">
                  <c:v>8.3674308309544105E-4</c:v>
                </c:pt>
                <c:pt idx="1263">
                  <c:v>8.4244280665693395E-4</c:v>
                </c:pt>
                <c:pt idx="1264">
                  <c:v>8.4403453494465304E-4</c:v>
                </c:pt>
                <c:pt idx="1265">
                  <c:v>8.5505286312482305E-4</c:v>
                </c:pt>
                <c:pt idx="1266">
                  <c:v>8.7247699395557102E-4</c:v>
                </c:pt>
                <c:pt idx="1267">
                  <c:v>8.7772580623768804E-4</c:v>
                </c:pt>
                <c:pt idx="1268">
                  <c:v>8.8083277921570196E-4</c:v>
                </c:pt>
                <c:pt idx="1269">
                  <c:v>8.8151184980712199E-4</c:v>
                </c:pt>
                <c:pt idx="1270">
                  <c:v>8.9823187443282897E-4</c:v>
                </c:pt>
                <c:pt idx="1271">
                  <c:v>9.0206978286361901E-4</c:v>
                </c:pt>
                <c:pt idx="1272">
                  <c:v>9.0459668271328697E-4</c:v>
                </c:pt>
                <c:pt idx="1273">
                  <c:v>9.1020391827530904E-4</c:v>
                </c:pt>
                <c:pt idx="1274">
                  <c:v>9.1282757782531001E-4</c:v>
                </c:pt>
                <c:pt idx="1275">
                  <c:v>9.1852821416462901E-4</c:v>
                </c:pt>
                <c:pt idx="1276">
                  <c:v>9.2263933587227601E-4</c:v>
                </c:pt>
                <c:pt idx="1277">
                  <c:v>9.2969441335054195E-4</c:v>
                </c:pt>
                <c:pt idx="1278">
                  <c:v>9.4157598677093802E-4</c:v>
                </c:pt>
                <c:pt idx="1279">
                  <c:v>9.41998684597392E-4</c:v>
                </c:pt>
                <c:pt idx="1280">
                  <c:v>9.44039509981504E-4</c:v>
                </c:pt>
                <c:pt idx="1281">
                  <c:v>9.4961303213885297E-4</c:v>
                </c:pt>
                <c:pt idx="1282">
                  <c:v>9.5094813291652096E-4</c:v>
                </c:pt>
                <c:pt idx="1283">
                  <c:v>9.5332409502817995E-4</c:v>
                </c:pt>
                <c:pt idx="1284">
                  <c:v>9.9220898647546106E-4</c:v>
                </c:pt>
                <c:pt idx="1285">
                  <c:v>1.00196529872581E-3</c:v>
                </c:pt>
                <c:pt idx="1286">
                  <c:v>1.0082963259948499E-3</c:v>
                </c:pt>
                <c:pt idx="1287">
                  <c:v>1.01444206806029E-3</c:v>
                </c:pt>
                <c:pt idx="1288">
                  <c:v>1.01488335016242E-3</c:v>
                </c:pt>
                <c:pt idx="1289">
                  <c:v>1.0211060898796E-3</c:v>
                </c:pt>
                <c:pt idx="1290">
                  <c:v>1.0270221901141901E-3</c:v>
                </c:pt>
                <c:pt idx="1291">
                  <c:v>1.03844795196086E-3</c:v>
                </c:pt>
                <c:pt idx="1292">
                  <c:v>1.0388863437842399E-3</c:v>
                </c:pt>
                <c:pt idx="1293">
                  <c:v>1.05022456380161E-3</c:v>
                </c:pt>
                <c:pt idx="1294">
                  <c:v>1.05054112524773E-3</c:v>
                </c:pt>
                <c:pt idx="1295">
                  <c:v>1.0656152643324099E-3</c:v>
                </c:pt>
                <c:pt idx="1296">
                  <c:v>1.07693184440296E-3</c:v>
                </c:pt>
                <c:pt idx="1297">
                  <c:v>1.0786485794735E-3</c:v>
                </c:pt>
                <c:pt idx="1298">
                  <c:v>1.08129077246495E-3</c:v>
                </c:pt>
                <c:pt idx="1299">
                  <c:v>1.0839757653689399E-3</c:v>
                </c:pt>
                <c:pt idx="1300">
                  <c:v>1.0848148191858599E-3</c:v>
                </c:pt>
                <c:pt idx="1301">
                  <c:v>1.1045698067033401E-3</c:v>
                </c:pt>
                <c:pt idx="1302">
                  <c:v>1.10564052543541E-3</c:v>
                </c:pt>
                <c:pt idx="1303">
                  <c:v>1.10966537815024E-3</c:v>
                </c:pt>
                <c:pt idx="1304">
                  <c:v>1.1130162199066199E-3</c:v>
                </c:pt>
                <c:pt idx="1305">
                  <c:v>1.1230409056557E-3</c:v>
                </c:pt>
                <c:pt idx="1306">
                  <c:v>1.12809303099667E-3</c:v>
                </c:pt>
                <c:pt idx="1307">
                  <c:v>1.1295693348150899E-3</c:v>
                </c:pt>
                <c:pt idx="1308">
                  <c:v>1.12997895919189E-3</c:v>
                </c:pt>
                <c:pt idx="1309">
                  <c:v>1.13427152893442E-3</c:v>
                </c:pt>
                <c:pt idx="1310">
                  <c:v>1.1390090430037801E-3</c:v>
                </c:pt>
                <c:pt idx="1311">
                  <c:v>1.1403144471457099E-3</c:v>
                </c:pt>
                <c:pt idx="1312">
                  <c:v>1.1459550215575599E-3</c:v>
                </c:pt>
                <c:pt idx="1313">
                  <c:v>1.1484049079797699E-3</c:v>
                </c:pt>
                <c:pt idx="1314">
                  <c:v>1.1506650232207399E-3</c:v>
                </c:pt>
                <c:pt idx="1315">
                  <c:v>1.1642922750682301E-3</c:v>
                </c:pt>
                <c:pt idx="1316">
                  <c:v>1.1647198427041101E-3</c:v>
                </c:pt>
                <c:pt idx="1317">
                  <c:v>1.16694087112912E-3</c:v>
                </c:pt>
                <c:pt idx="1318">
                  <c:v>1.1757221194408499E-3</c:v>
                </c:pt>
                <c:pt idx="1319">
                  <c:v>1.1773504310368299E-3</c:v>
                </c:pt>
                <c:pt idx="1320">
                  <c:v>1.18478151903211E-3</c:v>
                </c:pt>
                <c:pt idx="1321">
                  <c:v>1.1880591042112501E-3</c:v>
                </c:pt>
                <c:pt idx="1322">
                  <c:v>1.19536061971838E-3</c:v>
                </c:pt>
                <c:pt idx="1323">
                  <c:v>1.1970286399758201E-3</c:v>
                </c:pt>
                <c:pt idx="1324">
                  <c:v>1.2030940078493701E-3</c:v>
                </c:pt>
                <c:pt idx="1325">
                  <c:v>1.2038178517851899E-3</c:v>
                </c:pt>
                <c:pt idx="1326">
                  <c:v>1.2038828664962099E-3</c:v>
                </c:pt>
                <c:pt idx="1327">
                  <c:v>1.2091315073432701E-3</c:v>
                </c:pt>
                <c:pt idx="1328">
                  <c:v>1.22134348580085E-3</c:v>
                </c:pt>
                <c:pt idx="1329">
                  <c:v>1.23212243339062E-3</c:v>
                </c:pt>
                <c:pt idx="1330">
                  <c:v>1.2324036009069199E-3</c:v>
                </c:pt>
                <c:pt idx="1331">
                  <c:v>1.2330368540123401E-3</c:v>
                </c:pt>
                <c:pt idx="1332">
                  <c:v>1.2358159804265001E-3</c:v>
                </c:pt>
                <c:pt idx="1333">
                  <c:v>1.2480807056723499E-3</c:v>
                </c:pt>
                <c:pt idx="1334">
                  <c:v>1.25089800277104E-3</c:v>
                </c:pt>
                <c:pt idx="1335">
                  <c:v>1.2520879649700501E-3</c:v>
                </c:pt>
                <c:pt idx="1336">
                  <c:v>1.2525249991826701E-3</c:v>
                </c:pt>
                <c:pt idx="1337">
                  <c:v>1.2554994192235599E-3</c:v>
                </c:pt>
                <c:pt idx="1338">
                  <c:v>1.2559520255743899E-3</c:v>
                </c:pt>
                <c:pt idx="1339">
                  <c:v>1.2677188415212699E-3</c:v>
                </c:pt>
                <c:pt idx="1340">
                  <c:v>1.2701392021270601E-3</c:v>
                </c:pt>
                <c:pt idx="1341">
                  <c:v>1.27471310602388E-3</c:v>
                </c:pt>
                <c:pt idx="1342">
                  <c:v>1.2766632824317201E-3</c:v>
                </c:pt>
                <c:pt idx="1343">
                  <c:v>1.2791432337588701E-3</c:v>
                </c:pt>
                <c:pt idx="1344">
                  <c:v>1.2886294463136201E-3</c:v>
                </c:pt>
                <c:pt idx="1345">
                  <c:v>1.2948221428845999E-3</c:v>
                </c:pt>
                <c:pt idx="1346">
                  <c:v>1.30205510302921E-3</c:v>
                </c:pt>
                <c:pt idx="1347">
                  <c:v>1.3122333156308499E-3</c:v>
                </c:pt>
                <c:pt idx="1348">
                  <c:v>1.31316401232563E-3</c:v>
                </c:pt>
                <c:pt idx="1349">
                  <c:v>1.3272329146112099E-3</c:v>
                </c:pt>
                <c:pt idx="1350">
                  <c:v>1.3344289127455401E-3</c:v>
                </c:pt>
                <c:pt idx="1351">
                  <c:v>1.3406481091209101E-3</c:v>
                </c:pt>
                <c:pt idx="1352">
                  <c:v>1.3526195784275799E-3</c:v>
                </c:pt>
                <c:pt idx="1353">
                  <c:v>1.3554679703965101E-3</c:v>
                </c:pt>
                <c:pt idx="1354">
                  <c:v>1.3629682617378801E-3</c:v>
                </c:pt>
                <c:pt idx="1355">
                  <c:v>1.37473203965554E-3</c:v>
                </c:pt>
                <c:pt idx="1356">
                  <c:v>1.40092158022458E-3</c:v>
                </c:pt>
                <c:pt idx="1357">
                  <c:v>1.4181463304266E-3</c:v>
                </c:pt>
                <c:pt idx="1358">
                  <c:v>1.4190955851406399E-3</c:v>
                </c:pt>
                <c:pt idx="1359">
                  <c:v>1.43100816253677E-3</c:v>
                </c:pt>
                <c:pt idx="1360">
                  <c:v>1.4324471563522899E-3</c:v>
                </c:pt>
                <c:pt idx="1361">
                  <c:v>1.4426176364311101E-3</c:v>
                </c:pt>
                <c:pt idx="1362">
                  <c:v>1.44587048503422E-3</c:v>
                </c:pt>
                <c:pt idx="1363">
                  <c:v>1.4599428049598599E-3</c:v>
                </c:pt>
                <c:pt idx="1364">
                  <c:v>1.46989663441722E-3</c:v>
                </c:pt>
                <c:pt idx="1365">
                  <c:v>1.4741432833555799E-3</c:v>
                </c:pt>
                <c:pt idx="1366">
                  <c:v>1.48070143041619E-3</c:v>
                </c:pt>
                <c:pt idx="1367">
                  <c:v>1.48986502982056E-3</c:v>
                </c:pt>
                <c:pt idx="1368">
                  <c:v>1.4922378935534699E-3</c:v>
                </c:pt>
                <c:pt idx="1369">
                  <c:v>1.4924869373474699E-3</c:v>
                </c:pt>
                <c:pt idx="1370">
                  <c:v>1.49457519433485E-3</c:v>
                </c:pt>
                <c:pt idx="1371">
                  <c:v>1.4991519920370001E-3</c:v>
                </c:pt>
                <c:pt idx="1372">
                  <c:v>1.50634198338337E-3</c:v>
                </c:pt>
                <c:pt idx="1373">
                  <c:v>1.50746554525893E-3</c:v>
                </c:pt>
                <c:pt idx="1374">
                  <c:v>1.5095068126030099E-3</c:v>
                </c:pt>
                <c:pt idx="1375">
                  <c:v>1.51833619553997E-3</c:v>
                </c:pt>
                <c:pt idx="1376">
                  <c:v>1.5184739635052201E-3</c:v>
                </c:pt>
                <c:pt idx="1377">
                  <c:v>1.52560910263592E-3</c:v>
                </c:pt>
                <c:pt idx="1378">
                  <c:v>1.5320736987974801E-3</c:v>
                </c:pt>
                <c:pt idx="1379">
                  <c:v>1.53337546691361E-3</c:v>
                </c:pt>
                <c:pt idx="1380">
                  <c:v>1.5476797289272501E-3</c:v>
                </c:pt>
                <c:pt idx="1381">
                  <c:v>1.5502660718091301E-3</c:v>
                </c:pt>
                <c:pt idx="1382">
                  <c:v>1.55967852993048E-3</c:v>
                </c:pt>
                <c:pt idx="1383">
                  <c:v>1.5633980380800601E-3</c:v>
                </c:pt>
                <c:pt idx="1384">
                  <c:v>1.5671051049044799E-3</c:v>
                </c:pt>
                <c:pt idx="1385">
                  <c:v>1.5679363733049801E-3</c:v>
                </c:pt>
                <c:pt idx="1386">
                  <c:v>1.57764047603201E-3</c:v>
                </c:pt>
                <c:pt idx="1387">
                  <c:v>1.57781990469874E-3</c:v>
                </c:pt>
                <c:pt idx="1388">
                  <c:v>1.5789807436492301E-3</c:v>
                </c:pt>
                <c:pt idx="1389">
                  <c:v>1.5795057615157499E-3</c:v>
                </c:pt>
                <c:pt idx="1390">
                  <c:v>1.5802280032518E-3</c:v>
                </c:pt>
                <c:pt idx="1391">
                  <c:v>1.5814382055484399E-3</c:v>
                </c:pt>
                <c:pt idx="1392">
                  <c:v>1.58362156852601E-3</c:v>
                </c:pt>
                <c:pt idx="1393">
                  <c:v>1.5883576674913899E-3</c:v>
                </c:pt>
                <c:pt idx="1394">
                  <c:v>1.5908062532808799E-3</c:v>
                </c:pt>
                <c:pt idx="1395">
                  <c:v>1.59211471543912E-3</c:v>
                </c:pt>
                <c:pt idx="1396">
                  <c:v>1.60492950624527E-3</c:v>
                </c:pt>
                <c:pt idx="1397">
                  <c:v>1.6060338344795701E-3</c:v>
                </c:pt>
                <c:pt idx="1398">
                  <c:v>1.60877288901686E-3</c:v>
                </c:pt>
                <c:pt idx="1399">
                  <c:v>1.6091131952085101E-3</c:v>
                </c:pt>
                <c:pt idx="1400">
                  <c:v>1.6106152591032501E-3</c:v>
                </c:pt>
                <c:pt idx="1401">
                  <c:v>1.61663887366759E-3</c:v>
                </c:pt>
                <c:pt idx="1402">
                  <c:v>1.62835765291262E-3</c:v>
                </c:pt>
                <c:pt idx="1403">
                  <c:v>1.6284381195461901E-3</c:v>
                </c:pt>
                <c:pt idx="1404">
                  <c:v>1.6299621902952401E-3</c:v>
                </c:pt>
                <c:pt idx="1405">
                  <c:v>1.63908552329192E-3</c:v>
                </c:pt>
                <c:pt idx="1406">
                  <c:v>1.64801737862079E-3</c:v>
                </c:pt>
                <c:pt idx="1407">
                  <c:v>1.6520221711266399E-3</c:v>
                </c:pt>
                <c:pt idx="1408">
                  <c:v>1.65570723278268E-3</c:v>
                </c:pt>
                <c:pt idx="1409">
                  <c:v>1.6637374265151799E-3</c:v>
                </c:pt>
                <c:pt idx="1410">
                  <c:v>1.6714396704077101E-3</c:v>
                </c:pt>
                <c:pt idx="1411">
                  <c:v>1.6716264045830299E-3</c:v>
                </c:pt>
                <c:pt idx="1412">
                  <c:v>1.6738821949274501E-3</c:v>
                </c:pt>
                <c:pt idx="1413">
                  <c:v>1.6771742275309099E-3</c:v>
                </c:pt>
                <c:pt idx="1414">
                  <c:v>1.67764137215939E-3</c:v>
                </c:pt>
                <c:pt idx="1415">
                  <c:v>1.6780131912626801E-3</c:v>
                </c:pt>
                <c:pt idx="1416">
                  <c:v>1.6783088949025101E-3</c:v>
                </c:pt>
                <c:pt idx="1417">
                  <c:v>1.6870749056512101E-3</c:v>
                </c:pt>
                <c:pt idx="1418">
                  <c:v>1.6972760624260001E-3</c:v>
                </c:pt>
                <c:pt idx="1419">
                  <c:v>1.7020228353889499E-3</c:v>
                </c:pt>
                <c:pt idx="1420">
                  <c:v>1.70617511517605E-3</c:v>
                </c:pt>
                <c:pt idx="1421">
                  <c:v>1.7106973363122E-3</c:v>
                </c:pt>
                <c:pt idx="1422">
                  <c:v>1.7155038836931999E-3</c:v>
                </c:pt>
                <c:pt idx="1423">
                  <c:v>1.7156156457376001E-3</c:v>
                </c:pt>
                <c:pt idx="1424">
                  <c:v>1.7169491586011801E-3</c:v>
                </c:pt>
                <c:pt idx="1425">
                  <c:v>1.7209076486218401E-3</c:v>
                </c:pt>
                <c:pt idx="1426">
                  <c:v>1.7285560156963301E-3</c:v>
                </c:pt>
                <c:pt idx="1427">
                  <c:v>1.7326460850790499E-3</c:v>
                </c:pt>
                <c:pt idx="1428">
                  <c:v>1.73704262411174E-3</c:v>
                </c:pt>
                <c:pt idx="1429">
                  <c:v>1.7381667280533899E-3</c:v>
                </c:pt>
                <c:pt idx="1430">
                  <c:v>1.7418322369011101E-3</c:v>
                </c:pt>
                <c:pt idx="1431">
                  <c:v>1.7440585827002901E-3</c:v>
                </c:pt>
                <c:pt idx="1432">
                  <c:v>1.7448949438961499E-3</c:v>
                </c:pt>
                <c:pt idx="1433">
                  <c:v>1.7459460007060699E-3</c:v>
                </c:pt>
                <c:pt idx="1434">
                  <c:v>1.75291063234809E-3</c:v>
                </c:pt>
                <c:pt idx="1435">
                  <c:v>1.7622003864136799E-3</c:v>
                </c:pt>
                <c:pt idx="1436">
                  <c:v>1.76800156323666E-3</c:v>
                </c:pt>
                <c:pt idx="1437">
                  <c:v>1.7712784469306399E-3</c:v>
                </c:pt>
                <c:pt idx="1438">
                  <c:v>1.77555460828801E-3</c:v>
                </c:pt>
                <c:pt idx="1439">
                  <c:v>1.7828443827747301E-3</c:v>
                </c:pt>
                <c:pt idx="1440">
                  <c:v>1.78954853485976E-3</c:v>
                </c:pt>
                <c:pt idx="1441">
                  <c:v>1.7964140120848601E-3</c:v>
                </c:pt>
                <c:pt idx="1442">
                  <c:v>1.80184463581078E-3</c:v>
                </c:pt>
                <c:pt idx="1443">
                  <c:v>1.81481195214933E-3</c:v>
                </c:pt>
                <c:pt idx="1444">
                  <c:v>1.81812861651E-3</c:v>
                </c:pt>
                <c:pt idx="1445">
                  <c:v>1.8274396042450799E-3</c:v>
                </c:pt>
                <c:pt idx="1446">
                  <c:v>1.83234815222444E-3</c:v>
                </c:pt>
                <c:pt idx="1447">
                  <c:v>1.83543347266784E-3</c:v>
                </c:pt>
                <c:pt idx="1448">
                  <c:v>1.8362259042573701E-3</c:v>
                </c:pt>
                <c:pt idx="1449">
                  <c:v>1.8418447338326401E-3</c:v>
                </c:pt>
                <c:pt idx="1450">
                  <c:v>1.8420236241803499E-3</c:v>
                </c:pt>
                <c:pt idx="1451">
                  <c:v>1.84553231520873E-3</c:v>
                </c:pt>
                <c:pt idx="1452">
                  <c:v>1.8481528138047101E-3</c:v>
                </c:pt>
                <c:pt idx="1453">
                  <c:v>1.85528725821599E-3</c:v>
                </c:pt>
                <c:pt idx="1454">
                  <c:v>1.86024934473161E-3</c:v>
                </c:pt>
                <c:pt idx="1455">
                  <c:v>1.8615646056761299E-3</c:v>
                </c:pt>
                <c:pt idx="1456">
                  <c:v>1.86681459692377E-3</c:v>
                </c:pt>
                <c:pt idx="1457">
                  <c:v>1.8684086233433201E-3</c:v>
                </c:pt>
                <c:pt idx="1458">
                  <c:v>1.8703665370596099E-3</c:v>
                </c:pt>
                <c:pt idx="1459">
                  <c:v>1.8710422279640301E-3</c:v>
                </c:pt>
                <c:pt idx="1460">
                  <c:v>1.87279755745009E-3</c:v>
                </c:pt>
                <c:pt idx="1461">
                  <c:v>1.8733648650192699E-3</c:v>
                </c:pt>
                <c:pt idx="1462">
                  <c:v>1.8749737128450599E-3</c:v>
                </c:pt>
                <c:pt idx="1463">
                  <c:v>1.88725432304607E-3</c:v>
                </c:pt>
                <c:pt idx="1464">
                  <c:v>1.8881319714754499E-3</c:v>
                </c:pt>
                <c:pt idx="1465">
                  <c:v>1.88986899857051E-3</c:v>
                </c:pt>
                <c:pt idx="1466">
                  <c:v>1.8923389639934601E-3</c:v>
                </c:pt>
                <c:pt idx="1467">
                  <c:v>1.89389585762027E-3</c:v>
                </c:pt>
                <c:pt idx="1468">
                  <c:v>1.9090501895577699E-3</c:v>
                </c:pt>
                <c:pt idx="1469">
                  <c:v>1.9185981834693199E-3</c:v>
                </c:pt>
                <c:pt idx="1470">
                  <c:v>1.92763368424177E-3</c:v>
                </c:pt>
                <c:pt idx="1471">
                  <c:v>1.9304562112265799E-3</c:v>
                </c:pt>
                <c:pt idx="1472">
                  <c:v>1.93480745612694E-3</c:v>
                </c:pt>
                <c:pt idx="1473">
                  <c:v>1.9448606648503901E-3</c:v>
                </c:pt>
                <c:pt idx="1474">
                  <c:v>1.9465941937431E-3</c:v>
                </c:pt>
                <c:pt idx="1475">
                  <c:v>1.9467806929598401E-3</c:v>
                </c:pt>
                <c:pt idx="1476">
                  <c:v>1.9474456805769699E-3</c:v>
                </c:pt>
                <c:pt idx="1477">
                  <c:v>1.9488592414451801E-3</c:v>
                </c:pt>
                <c:pt idx="1478">
                  <c:v>1.9498626169790101E-3</c:v>
                </c:pt>
                <c:pt idx="1479">
                  <c:v>1.9533441018525599E-3</c:v>
                </c:pt>
                <c:pt idx="1480">
                  <c:v>1.9614259312179098E-3</c:v>
                </c:pt>
                <c:pt idx="1481">
                  <c:v>1.9651497131154601E-3</c:v>
                </c:pt>
                <c:pt idx="1482">
                  <c:v>1.9728023607393998E-3</c:v>
                </c:pt>
                <c:pt idx="1483">
                  <c:v>1.9777309251246301E-3</c:v>
                </c:pt>
                <c:pt idx="1484">
                  <c:v>1.98051881559727E-3</c:v>
                </c:pt>
                <c:pt idx="1485">
                  <c:v>1.9836615488507E-3</c:v>
                </c:pt>
                <c:pt idx="1486">
                  <c:v>2.01024049112396E-3</c:v>
                </c:pt>
                <c:pt idx="1487">
                  <c:v>2.01463023824279E-3</c:v>
                </c:pt>
                <c:pt idx="1488">
                  <c:v>2.0258701928774999E-3</c:v>
                </c:pt>
                <c:pt idx="1489">
                  <c:v>2.03542963809641E-3</c:v>
                </c:pt>
                <c:pt idx="1490">
                  <c:v>2.0558211602160698E-3</c:v>
                </c:pt>
                <c:pt idx="1491">
                  <c:v>2.0664306891217E-3</c:v>
                </c:pt>
                <c:pt idx="1492">
                  <c:v>2.0672741654667402E-3</c:v>
                </c:pt>
                <c:pt idx="1493">
                  <c:v>2.0824685638528699E-3</c:v>
                </c:pt>
                <c:pt idx="1494">
                  <c:v>2.0905056879527801E-3</c:v>
                </c:pt>
                <c:pt idx="1495">
                  <c:v>2.0959051404105199E-3</c:v>
                </c:pt>
                <c:pt idx="1496">
                  <c:v>2.0962411748005599E-3</c:v>
                </c:pt>
                <c:pt idx="1497">
                  <c:v>2.1000333367591898E-3</c:v>
                </c:pt>
                <c:pt idx="1498">
                  <c:v>2.11269176170198E-3</c:v>
                </c:pt>
                <c:pt idx="1499">
                  <c:v>2.1166434256780901E-3</c:v>
                </c:pt>
                <c:pt idx="1500">
                  <c:v>2.1441101420114198E-3</c:v>
                </c:pt>
                <c:pt idx="1501">
                  <c:v>2.1461030004631199E-3</c:v>
                </c:pt>
                <c:pt idx="1502">
                  <c:v>2.15699219695227E-3</c:v>
                </c:pt>
                <c:pt idx="1503">
                  <c:v>2.15708467299043E-3</c:v>
                </c:pt>
                <c:pt idx="1504">
                  <c:v>2.1580185634797102E-3</c:v>
                </c:pt>
                <c:pt idx="1505">
                  <c:v>2.1581578355824101E-3</c:v>
                </c:pt>
                <c:pt idx="1506">
                  <c:v>2.1630866034014701E-3</c:v>
                </c:pt>
                <c:pt idx="1507">
                  <c:v>2.1702325923407999E-3</c:v>
                </c:pt>
                <c:pt idx="1508">
                  <c:v>2.1711736508423399E-3</c:v>
                </c:pt>
                <c:pt idx="1509">
                  <c:v>2.17203590267224E-3</c:v>
                </c:pt>
                <c:pt idx="1510">
                  <c:v>2.1725739696913E-3</c:v>
                </c:pt>
                <c:pt idx="1511">
                  <c:v>2.1732247537609999E-3</c:v>
                </c:pt>
                <c:pt idx="1512">
                  <c:v>2.1895995806570298E-3</c:v>
                </c:pt>
                <c:pt idx="1513">
                  <c:v>2.19312314560424E-3</c:v>
                </c:pt>
                <c:pt idx="1514">
                  <c:v>2.19717934058959E-3</c:v>
                </c:pt>
                <c:pt idx="1515">
                  <c:v>2.1984287507105199E-3</c:v>
                </c:pt>
                <c:pt idx="1516">
                  <c:v>2.2004713333086999E-3</c:v>
                </c:pt>
                <c:pt idx="1517">
                  <c:v>2.20215414730887E-3</c:v>
                </c:pt>
                <c:pt idx="1518">
                  <c:v>2.2176660815180901E-3</c:v>
                </c:pt>
                <c:pt idx="1519">
                  <c:v>2.2195019060886299E-3</c:v>
                </c:pt>
                <c:pt idx="1520">
                  <c:v>2.2208125151236698E-3</c:v>
                </c:pt>
                <c:pt idx="1521">
                  <c:v>2.24886371105273E-3</c:v>
                </c:pt>
                <c:pt idx="1522">
                  <c:v>2.2502621405813702E-3</c:v>
                </c:pt>
                <c:pt idx="1523">
                  <c:v>2.2596453237141399E-3</c:v>
                </c:pt>
                <c:pt idx="1524">
                  <c:v>2.27301790277131E-3</c:v>
                </c:pt>
                <c:pt idx="1525">
                  <c:v>2.2826717159196001E-3</c:v>
                </c:pt>
                <c:pt idx="1526">
                  <c:v>2.2827024992917201E-3</c:v>
                </c:pt>
                <c:pt idx="1527">
                  <c:v>2.29127372349737E-3</c:v>
                </c:pt>
                <c:pt idx="1528">
                  <c:v>2.3007288895721301E-3</c:v>
                </c:pt>
                <c:pt idx="1529">
                  <c:v>2.3040357971461502E-3</c:v>
                </c:pt>
                <c:pt idx="1530">
                  <c:v>2.3173531974387302E-3</c:v>
                </c:pt>
                <c:pt idx="1531">
                  <c:v>2.31751481998591E-3</c:v>
                </c:pt>
                <c:pt idx="1532">
                  <c:v>2.3197540709582998E-3</c:v>
                </c:pt>
                <c:pt idx="1533">
                  <c:v>2.3212270716333099E-3</c:v>
                </c:pt>
                <c:pt idx="1534">
                  <c:v>2.3286586113749098E-3</c:v>
                </c:pt>
                <c:pt idx="1535">
                  <c:v>2.3335198502180301E-3</c:v>
                </c:pt>
                <c:pt idx="1536">
                  <c:v>2.3351597649989798E-3</c:v>
                </c:pt>
                <c:pt idx="1537">
                  <c:v>2.3509655202508602E-3</c:v>
                </c:pt>
                <c:pt idx="1538">
                  <c:v>2.3549546644853901E-3</c:v>
                </c:pt>
                <c:pt idx="1539">
                  <c:v>2.3594648720788401E-3</c:v>
                </c:pt>
                <c:pt idx="1540">
                  <c:v>2.3657037582941699E-3</c:v>
                </c:pt>
                <c:pt idx="1541">
                  <c:v>2.3671323604371802E-3</c:v>
                </c:pt>
                <c:pt idx="1542">
                  <c:v>2.37318654960711E-3</c:v>
                </c:pt>
                <c:pt idx="1543">
                  <c:v>2.3741305504125301E-3</c:v>
                </c:pt>
                <c:pt idx="1544">
                  <c:v>2.3851219613018702E-3</c:v>
                </c:pt>
                <c:pt idx="1545">
                  <c:v>2.3877773892458701E-3</c:v>
                </c:pt>
                <c:pt idx="1546">
                  <c:v>2.4084305231696101E-3</c:v>
                </c:pt>
                <c:pt idx="1547">
                  <c:v>2.4332173874570102E-3</c:v>
                </c:pt>
                <c:pt idx="1548">
                  <c:v>2.4461011054493901E-3</c:v>
                </c:pt>
                <c:pt idx="1549">
                  <c:v>2.4531967253003501E-3</c:v>
                </c:pt>
                <c:pt idx="1550">
                  <c:v>2.4548671098168699E-3</c:v>
                </c:pt>
                <c:pt idx="1551">
                  <c:v>2.4559731700222499E-3</c:v>
                </c:pt>
                <c:pt idx="1552">
                  <c:v>2.4573683766287899E-3</c:v>
                </c:pt>
                <c:pt idx="1553">
                  <c:v>2.4612367826904401E-3</c:v>
                </c:pt>
                <c:pt idx="1554">
                  <c:v>2.4649821979919702E-3</c:v>
                </c:pt>
                <c:pt idx="1555">
                  <c:v>2.4684618120292801E-3</c:v>
                </c:pt>
                <c:pt idx="1556">
                  <c:v>2.47473104619418E-3</c:v>
                </c:pt>
                <c:pt idx="1557">
                  <c:v>2.4778961372022802E-3</c:v>
                </c:pt>
                <c:pt idx="1558">
                  <c:v>2.4820094847459498E-3</c:v>
                </c:pt>
                <c:pt idx="1559">
                  <c:v>2.4860459084413101E-3</c:v>
                </c:pt>
                <c:pt idx="1560">
                  <c:v>2.4930995756026601E-3</c:v>
                </c:pt>
                <c:pt idx="1561">
                  <c:v>2.51294657457272E-3</c:v>
                </c:pt>
                <c:pt idx="1562">
                  <c:v>2.54704146524141E-3</c:v>
                </c:pt>
                <c:pt idx="1563">
                  <c:v>2.5476651918600601E-3</c:v>
                </c:pt>
                <c:pt idx="1564">
                  <c:v>2.5531752308375301E-3</c:v>
                </c:pt>
                <c:pt idx="1565">
                  <c:v>2.5573557297830299E-3</c:v>
                </c:pt>
                <c:pt idx="1566">
                  <c:v>2.5575265910358102E-3</c:v>
                </c:pt>
                <c:pt idx="1567">
                  <c:v>2.5784285879443098E-3</c:v>
                </c:pt>
                <c:pt idx="1568">
                  <c:v>2.5827729981214801E-3</c:v>
                </c:pt>
                <c:pt idx="1569">
                  <c:v>2.6095439836837301E-3</c:v>
                </c:pt>
                <c:pt idx="1570">
                  <c:v>2.6309623371100002E-3</c:v>
                </c:pt>
                <c:pt idx="1571">
                  <c:v>2.63531844221453E-3</c:v>
                </c:pt>
                <c:pt idx="1572">
                  <c:v>2.65234874511919E-3</c:v>
                </c:pt>
                <c:pt idx="1573">
                  <c:v>2.6548580781832901E-3</c:v>
                </c:pt>
                <c:pt idx="1574">
                  <c:v>2.6661484311963999E-3</c:v>
                </c:pt>
                <c:pt idx="1575">
                  <c:v>2.67220527121691E-3</c:v>
                </c:pt>
                <c:pt idx="1576">
                  <c:v>2.6781306994382598E-3</c:v>
                </c:pt>
                <c:pt idx="1577">
                  <c:v>2.6790260911049401E-3</c:v>
                </c:pt>
                <c:pt idx="1578">
                  <c:v>2.6818144788868801E-3</c:v>
                </c:pt>
                <c:pt idx="1579">
                  <c:v>2.69210745403592E-3</c:v>
                </c:pt>
                <c:pt idx="1580">
                  <c:v>2.70843735429455E-3</c:v>
                </c:pt>
                <c:pt idx="1581">
                  <c:v>2.71103354324246E-3</c:v>
                </c:pt>
                <c:pt idx="1582">
                  <c:v>2.7243576169235901E-3</c:v>
                </c:pt>
                <c:pt idx="1583">
                  <c:v>2.72640692354545E-3</c:v>
                </c:pt>
                <c:pt idx="1584">
                  <c:v>2.7278946272979499E-3</c:v>
                </c:pt>
                <c:pt idx="1585">
                  <c:v>2.7438892221566102E-3</c:v>
                </c:pt>
                <c:pt idx="1586">
                  <c:v>2.7590186583426302E-3</c:v>
                </c:pt>
                <c:pt idx="1587">
                  <c:v>2.7592838078101E-3</c:v>
                </c:pt>
                <c:pt idx="1588">
                  <c:v>2.7594661468949302E-3</c:v>
                </c:pt>
                <c:pt idx="1589">
                  <c:v>2.7653627744773498E-3</c:v>
                </c:pt>
                <c:pt idx="1590">
                  <c:v>2.77019214020201E-3</c:v>
                </c:pt>
                <c:pt idx="1591">
                  <c:v>2.7708529975188599E-3</c:v>
                </c:pt>
                <c:pt idx="1592">
                  <c:v>2.7721724913956098E-3</c:v>
                </c:pt>
                <c:pt idx="1593">
                  <c:v>2.7788716067975901E-3</c:v>
                </c:pt>
                <c:pt idx="1594">
                  <c:v>2.7827312669504401E-3</c:v>
                </c:pt>
                <c:pt idx="1595">
                  <c:v>2.7832605897471201E-3</c:v>
                </c:pt>
                <c:pt idx="1596">
                  <c:v>2.7905880568215901E-3</c:v>
                </c:pt>
                <c:pt idx="1597">
                  <c:v>2.8020289550014501E-3</c:v>
                </c:pt>
                <c:pt idx="1598">
                  <c:v>2.81373405603089E-3</c:v>
                </c:pt>
                <c:pt idx="1599">
                  <c:v>2.82018456797152E-3</c:v>
                </c:pt>
                <c:pt idx="1600">
                  <c:v>2.8207287425610099E-3</c:v>
                </c:pt>
                <c:pt idx="1601">
                  <c:v>2.8255693040190599E-3</c:v>
                </c:pt>
                <c:pt idx="1602">
                  <c:v>2.8292327855113601E-3</c:v>
                </c:pt>
                <c:pt idx="1603">
                  <c:v>2.83183938092103E-3</c:v>
                </c:pt>
                <c:pt idx="1604">
                  <c:v>2.8385281677768201E-3</c:v>
                </c:pt>
                <c:pt idx="1605">
                  <c:v>2.8430935856431799E-3</c:v>
                </c:pt>
                <c:pt idx="1606">
                  <c:v>2.8445899031588201E-3</c:v>
                </c:pt>
                <c:pt idx="1607">
                  <c:v>2.8492612790418301E-3</c:v>
                </c:pt>
                <c:pt idx="1608">
                  <c:v>2.8749707848360101E-3</c:v>
                </c:pt>
                <c:pt idx="1609">
                  <c:v>2.8752053049775801E-3</c:v>
                </c:pt>
                <c:pt idx="1610">
                  <c:v>2.89922833530281E-3</c:v>
                </c:pt>
                <c:pt idx="1611">
                  <c:v>2.90398106584395E-3</c:v>
                </c:pt>
                <c:pt idx="1612">
                  <c:v>2.9115282591196099E-3</c:v>
                </c:pt>
                <c:pt idx="1613">
                  <c:v>2.9166584353795401E-3</c:v>
                </c:pt>
                <c:pt idx="1614">
                  <c:v>2.9189192431246002E-3</c:v>
                </c:pt>
                <c:pt idx="1615">
                  <c:v>2.92387034725611E-3</c:v>
                </c:pt>
                <c:pt idx="1616">
                  <c:v>2.9280818451754799E-3</c:v>
                </c:pt>
                <c:pt idx="1617">
                  <c:v>2.92811453842457E-3</c:v>
                </c:pt>
                <c:pt idx="1618">
                  <c:v>2.9307365363928899E-3</c:v>
                </c:pt>
                <c:pt idx="1619">
                  <c:v>2.9416937024937398E-3</c:v>
                </c:pt>
                <c:pt idx="1620">
                  <c:v>2.9455546469971902E-3</c:v>
                </c:pt>
                <c:pt idx="1621">
                  <c:v>2.9477387419454401E-3</c:v>
                </c:pt>
                <c:pt idx="1622">
                  <c:v>2.9489762744178299E-3</c:v>
                </c:pt>
                <c:pt idx="1623">
                  <c:v>2.9807301410620301E-3</c:v>
                </c:pt>
                <c:pt idx="1624">
                  <c:v>2.9829543473573099E-3</c:v>
                </c:pt>
                <c:pt idx="1625">
                  <c:v>2.9875523247041799E-3</c:v>
                </c:pt>
                <c:pt idx="1626">
                  <c:v>2.9910856826463501E-3</c:v>
                </c:pt>
                <c:pt idx="1627">
                  <c:v>2.9914274720985799E-3</c:v>
                </c:pt>
                <c:pt idx="1628">
                  <c:v>3.0179781813102599E-3</c:v>
                </c:pt>
                <c:pt idx="1629">
                  <c:v>3.0194138361176901E-3</c:v>
                </c:pt>
                <c:pt idx="1630">
                  <c:v>3.0337053893912799E-3</c:v>
                </c:pt>
                <c:pt idx="1631">
                  <c:v>3.0386544464441798E-3</c:v>
                </c:pt>
                <c:pt idx="1632">
                  <c:v>3.04762592399306E-3</c:v>
                </c:pt>
                <c:pt idx="1633">
                  <c:v>3.05356549293754E-3</c:v>
                </c:pt>
                <c:pt idx="1634">
                  <c:v>3.0642540780691399E-3</c:v>
                </c:pt>
                <c:pt idx="1635">
                  <c:v>3.0797566260183499E-3</c:v>
                </c:pt>
                <c:pt idx="1636">
                  <c:v>3.0805438956170001E-3</c:v>
                </c:pt>
                <c:pt idx="1637">
                  <c:v>3.0817767542262102E-3</c:v>
                </c:pt>
                <c:pt idx="1638">
                  <c:v>3.09229321684626E-3</c:v>
                </c:pt>
                <c:pt idx="1639">
                  <c:v>3.1098289855839198E-3</c:v>
                </c:pt>
                <c:pt idx="1640">
                  <c:v>3.12106066593447E-3</c:v>
                </c:pt>
                <c:pt idx="1641">
                  <c:v>3.1238663821462299E-3</c:v>
                </c:pt>
                <c:pt idx="1642">
                  <c:v>3.12809781059887E-3</c:v>
                </c:pt>
                <c:pt idx="1643">
                  <c:v>3.1290382452996901E-3</c:v>
                </c:pt>
                <c:pt idx="1644">
                  <c:v>3.12963395630132E-3</c:v>
                </c:pt>
                <c:pt idx="1645">
                  <c:v>3.12998047778484E-3</c:v>
                </c:pt>
                <c:pt idx="1646">
                  <c:v>3.15368082028119E-3</c:v>
                </c:pt>
                <c:pt idx="1647">
                  <c:v>3.1696056255198501E-3</c:v>
                </c:pt>
                <c:pt idx="1648">
                  <c:v>3.1892479961653799E-3</c:v>
                </c:pt>
                <c:pt idx="1649">
                  <c:v>3.2087443009147102E-3</c:v>
                </c:pt>
                <c:pt idx="1650">
                  <c:v>3.2431094088002099E-3</c:v>
                </c:pt>
                <c:pt idx="1651">
                  <c:v>3.2480476180495599E-3</c:v>
                </c:pt>
                <c:pt idx="1652">
                  <c:v>3.2496705866857799E-3</c:v>
                </c:pt>
                <c:pt idx="1653">
                  <c:v>3.2528719960210101E-3</c:v>
                </c:pt>
                <c:pt idx="1654">
                  <c:v>3.2563952280602699E-3</c:v>
                </c:pt>
                <c:pt idx="1655">
                  <c:v>3.2633480993077501E-3</c:v>
                </c:pt>
                <c:pt idx="1656">
                  <c:v>3.2875037063516701E-3</c:v>
                </c:pt>
                <c:pt idx="1657">
                  <c:v>3.2891663811453601E-3</c:v>
                </c:pt>
                <c:pt idx="1658">
                  <c:v>3.3004569962263399E-3</c:v>
                </c:pt>
                <c:pt idx="1659">
                  <c:v>3.3011980873050698E-3</c:v>
                </c:pt>
                <c:pt idx="1660">
                  <c:v>3.30399118878681E-3</c:v>
                </c:pt>
                <c:pt idx="1661">
                  <c:v>3.3144440186979201E-3</c:v>
                </c:pt>
                <c:pt idx="1662">
                  <c:v>3.31491187553492E-3</c:v>
                </c:pt>
                <c:pt idx="1663">
                  <c:v>3.3176268652185402E-3</c:v>
                </c:pt>
                <c:pt idx="1664">
                  <c:v>3.3201287296620902E-3</c:v>
                </c:pt>
                <c:pt idx="1665">
                  <c:v>3.3250724723028202E-3</c:v>
                </c:pt>
                <c:pt idx="1666">
                  <c:v>3.33119365164404E-3</c:v>
                </c:pt>
                <c:pt idx="1667">
                  <c:v>3.3312145345864201E-3</c:v>
                </c:pt>
                <c:pt idx="1668">
                  <c:v>3.3533824363036098E-3</c:v>
                </c:pt>
                <c:pt idx="1669">
                  <c:v>3.3583535924836699E-3</c:v>
                </c:pt>
                <c:pt idx="1670">
                  <c:v>3.3605323797867002E-3</c:v>
                </c:pt>
                <c:pt idx="1671">
                  <c:v>3.37903977451425E-3</c:v>
                </c:pt>
                <c:pt idx="1672">
                  <c:v>3.3974659565910101E-3</c:v>
                </c:pt>
                <c:pt idx="1673">
                  <c:v>3.4044855260572898E-3</c:v>
                </c:pt>
                <c:pt idx="1674">
                  <c:v>3.4050755798857401E-3</c:v>
                </c:pt>
                <c:pt idx="1675">
                  <c:v>3.43522873930305E-3</c:v>
                </c:pt>
                <c:pt idx="1676">
                  <c:v>3.43601801722431E-3</c:v>
                </c:pt>
                <c:pt idx="1677">
                  <c:v>3.4398664911297499E-3</c:v>
                </c:pt>
                <c:pt idx="1678">
                  <c:v>3.4500547530640401E-3</c:v>
                </c:pt>
                <c:pt idx="1679">
                  <c:v>3.4671897996766099E-3</c:v>
                </c:pt>
                <c:pt idx="1680">
                  <c:v>3.4718343144997501E-3</c:v>
                </c:pt>
                <c:pt idx="1681">
                  <c:v>3.4793515156158702E-3</c:v>
                </c:pt>
                <c:pt idx="1682">
                  <c:v>3.4925974922729299E-3</c:v>
                </c:pt>
                <c:pt idx="1683">
                  <c:v>3.5107977582784699E-3</c:v>
                </c:pt>
                <c:pt idx="1684">
                  <c:v>3.5234427543923302E-3</c:v>
                </c:pt>
                <c:pt idx="1685">
                  <c:v>3.53033680292815E-3</c:v>
                </c:pt>
                <c:pt idx="1686">
                  <c:v>3.5380407825949698E-3</c:v>
                </c:pt>
                <c:pt idx="1687">
                  <c:v>3.5459469426653602E-3</c:v>
                </c:pt>
                <c:pt idx="1688">
                  <c:v>3.5597154352584302E-3</c:v>
                </c:pt>
                <c:pt idx="1689">
                  <c:v>3.56674734958147E-3</c:v>
                </c:pt>
                <c:pt idx="1690">
                  <c:v>3.5755356654507998E-3</c:v>
                </c:pt>
                <c:pt idx="1691">
                  <c:v>3.5831172994042E-3</c:v>
                </c:pt>
                <c:pt idx="1692">
                  <c:v>3.58987425339455E-3</c:v>
                </c:pt>
                <c:pt idx="1693">
                  <c:v>3.5936347502806402E-3</c:v>
                </c:pt>
                <c:pt idx="1694">
                  <c:v>3.5939175912790898E-3</c:v>
                </c:pt>
                <c:pt idx="1695">
                  <c:v>3.60225332653984E-3</c:v>
                </c:pt>
                <c:pt idx="1696">
                  <c:v>3.6054526780178501E-3</c:v>
                </c:pt>
                <c:pt idx="1697">
                  <c:v>3.6159929659949001E-3</c:v>
                </c:pt>
                <c:pt idx="1698">
                  <c:v>3.6273104976093798E-3</c:v>
                </c:pt>
                <c:pt idx="1699">
                  <c:v>3.6309210492785501E-3</c:v>
                </c:pt>
                <c:pt idx="1700">
                  <c:v>3.6394434933184998E-3</c:v>
                </c:pt>
                <c:pt idx="1701">
                  <c:v>3.6410637246496601E-3</c:v>
                </c:pt>
                <c:pt idx="1702">
                  <c:v>3.6572130483015098E-3</c:v>
                </c:pt>
                <c:pt idx="1703">
                  <c:v>3.65732058695231E-3</c:v>
                </c:pt>
                <c:pt idx="1704">
                  <c:v>3.66359556789573E-3</c:v>
                </c:pt>
                <c:pt idx="1705">
                  <c:v>3.6684261424550198E-3</c:v>
                </c:pt>
                <c:pt idx="1706">
                  <c:v>3.67361127611637E-3</c:v>
                </c:pt>
                <c:pt idx="1707">
                  <c:v>3.6800634407031301E-3</c:v>
                </c:pt>
                <c:pt idx="1708">
                  <c:v>3.6982437735080601E-3</c:v>
                </c:pt>
                <c:pt idx="1709">
                  <c:v>3.7008707032855398E-3</c:v>
                </c:pt>
                <c:pt idx="1710">
                  <c:v>3.7082009024453299E-3</c:v>
                </c:pt>
                <c:pt idx="1711">
                  <c:v>3.71341775645409E-3</c:v>
                </c:pt>
                <c:pt idx="1712">
                  <c:v>3.7259083006282601E-3</c:v>
                </c:pt>
                <c:pt idx="1713">
                  <c:v>3.7328621563787099E-3</c:v>
                </c:pt>
                <c:pt idx="1714">
                  <c:v>3.7399575698852101E-3</c:v>
                </c:pt>
                <c:pt idx="1715">
                  <c:v>3.7576597991097701E-3</c:v>
                </c:pt>
                <c:pt idx="1716">
                  <c:v>3.7648601743320198E-3</c:v>
                </c:pt>
                <c:pt idx="1717">
                  <c:v>3.76666352273952E-3</c:v>
                </c:pt>
                <c:pt idx="1718">
                  <c:v>3.76839633281253E-3</c:v>
                </c:pt>
                <c:pt idx="1719">
                  <c:v>3.7730506633797999E-3</c:v>
                </c:pt>
                <c:pt idx="1720">
                  <c:v>3.80298798316904E-3</c:v>
                </c:pt>
                <c:pt idx="1721">
                  <c:v>3.8139634700918501E-3</c:v>
                </c:pt>
                <c:pt idx="1722">
                  <c:v>3.81592255731722E-3</c:v>
                </c:pt>
                <c:pt idx="1723">
                  <c:v>3.8340605000175901E-3</c:v>
                </c:pt>
                <c:pt idx="1724">
                  <c:v>3.8547057177216299E-3</c:v>
                </c:pt>
                <c:pt idx="1725">
                  <c:v>3.8577581225869599E-3</c:v>
                </c:pt>
                <c:pt idx="1726">
                  <c:v>3.8602439722188299E-3</c:v>
                </c:pt>
                <c:pt idx="1727">
                  <c:v>3.8757077378476601E-3</c:v>
                </c:pt>
                <c:pt idx="1728">
                  <c:v>3.8773193501013999E-3</c:v>
                </c:pt>
                <c:pt idx="1729">
                  <c:v>3.8779527938558301E-3</c:v>
                </c:pt>
                <c:pt idx="1730">
                  <c:v>3.8875516853076899E-3</c:v>
                </c:pt>
                <c:pt idx="1731">
                  <c:v>3.8898969855534998E-3</c:v>
                </c:pt>
                <c:pt idx="1732">
                  <c:v>3.8961404201856898E-3</c:v>
                </c:pt>
                <c:pt idx="1733">
                  <c:v>3.9042620368306799E-3</c:v>
                </c:pt>
                <c:pt idx="1734">
                  <c:v>3.9186922544353301E-3</c:v>
                </c:pt>
                <c:pt idx="1735">
                  <c:v>3.9335557303130696E-3</c:v>
                </c:pt>
                <c:pt idx="1736">
                  <c:v>3.93463493103644E-3</c:v>
                </c:pt>
                <c:pt idx="1737">
                  <c:v>3.9386539225387202E-3</c:v>
                </c:pt>
                <c:pt idx="1738">
                  <c:v>3.9392183354132098E-3</c:v>
                </c:pt>
                <c:pt idx="1739">
                  <c:v>3.9392357914565801E-3</c:v>
                </c:pt>
                <c:pt idx="1740">
                  <c:v>3.9511152790705001E-3</c:v>
                </c:pt>
                <c:pt idx="1741">
                  <c:v>3.9518351004493701E-3</c:v>
                </c:pt>
                <c:pt idx="1742">
                  <c:v>3.9657825363438098E-3</c:v>
                </c:pt>
                <c:pt idx="1743">
                  <c:v>3.9898894119530202E-3</c:v>
                </c:pt>
                <c:pt idx="1744">
                  <c:v>3.9992937743571801E-3</c:v>
                </c:pt>
                <c:pt idx="1745">
                  <c:v>4.01106176733158E-3</c:v>
                </c:pt>
                <c:pt idx="1746">
                  <c:v>4.0205680372948204E-3</c:v>
                </c:pt>
                <c:pt idx="1747">
                  <c:v>4.0266177447456702E-3</c:v>
                </c:pt>
                <c:pt idx="1748">
                  <c:v>4.0417610177212399E-3</c:v>
                </c:pt>
                <c:pt idx="1749">
                  <c:v>4.0484851148155799E-3</c:v>
                </c:pt>
                <c:pt idx="1750">
                  <c:v>4.0523361876279801E-3</c:v>
                </c:pt>
                <c:pt idx="1751">
                  <c:v>4.0541322682051302E-3</c:v>
                </c:pt>
                <c:pt idx="1752">
                  <c:v>4.0644263323678697E-3</c:v>
                </c:pt>
                <c:pt idx="1753">
                  <c:v>4.0664545328546299E-3</c:v>
                </c:pt>
                <c:pt idx="1754">
                  <c:v>4.0768420216074699E-3</c:v>
                </c:pt>
                <c:pt idx="1755">
                  <c:v>4.0803513003330903E-3</c:v>
                </c:pt>
                <c:pt idx="1756">
                  <c:v>4.0809806316175904E-3</c:v>
                </c:pt>
                <c:pt idx="1757">
                  <c:v>4.0837708429826199E-3</c:v>
                </c:pt>
                <c:pt idx="1758">
                  <c:v>4.0859621010796501E-3</c:v>
                </c:pt>
                <c:pt idx="1759">
                  <c:v>4.0890781712417503E-3</c:v>
                </c:pt>
                <c:pt idx="1760">
                  <c:v>4.0896523041704302E-3</c:v>
                </c:pt>
                <c:pt idx="1761">
                  <c:v>4.0954441588403499E-3</c:v>
                </c:pt>
                <c:pt idx="1762">
                  <c:v>4.1086129344168696E-3</c:v>
                </c:pt>
                <c:pt idx="1763">
                  <c:v>4.1305507302880897E-3</c:v>
                </c:pt>
                <c:pt idx="1764">
                  <c:v>4.1657790039729501E-3</c:v>
                </c:pt>
                <c:pt idx="1765">
                  <c:v>4.1719372273465796E-3</c:v>
                </c:pt>
                <c:pt idx="1766">
                  <c:v>4.1731721062601796E-3</c:v>
                </c:pt>
                <c:pt idx="1767">
                  <c:v>4.1923000419618502E-3</c:v>
                </c:pt>
                <c:pt idx="1768">
                  <c:v>4.1923269614829199E-3</c:v>
                </c:pt>
                <c:pt idx="1769">
                  <c:v>4.1973850116203198E-3</c:v>
                </c:pt>
                <c:pt idx="1770">
                  <c:v>4.2088494865901299E-3</c:v>
                </c:pt>
                <c:pt idx="1771">
                  <c:v>4.2117580408072399E-3</c:v>
                </c:pt>
                <c:pt idx="1772">
                  <c:v>4.2131136773868602E-3</c:v>
                </c:pt>
                <c:pt idx="1773">
                  <c:v>4.2204382370630202E-3</c:v>
                </c:pt>
                <c:pt idx="1774">
                  <c:v>4.2393723425778601E-3</c:v>
                </c:pt>
                <c:pt idx="1775">
                  <c:v>4.2423003409890296E-3</c:v>
                </c:pt>
                <c:pt idx="1776">
                  <c:v>4.2443524395118001E-3</c:v>
                </c:pt>
                <c:pt idx="1777">
                  <c:v>4.2564576101536697E-3</c:v>
                </c:pt>
                <c:pt idx="1778">
                  <c:v>4.2606261459933598E-3</c:v>
                </c:pt>
                <c:pt idx="1779">
                  <c:v>4.26121286737013E-3</c:v>
                </c:pt>
                <c:pt idx="1780">
                  <c:v>4.2777137484011499E-3</c:v>
                </c:pt>
                <c:pt idx="1781">
                  <c:v>4.29190334704213E-3</c:v>
                </c:pt>
                <c:pt idx="1782">
                  <c:v>4.2930590620756E-3</c:v>
                </c:pt>
                <c:pt idx="1783">
                  <c:v>4.2981911703125399E-3</c:v>
                </c:pt>
                <c:pt idx="1784">
                  <c:v>4.3124006751514296E-3</c:v>
                </c:pt>
                <c:pt idx="1785">
                  <c:v>4.3363557532498497E-3</c:v>
                </c:pt>
                <c:pt idx="1786">
                  <c:v>4.3409084032825299E-3</c:v>
                </c:pt>
                <c:pt idx="1787">
                  <c:v>4.3712857975612704E-3</c:v>
                </c:pt>
                <c:pt idx="1788">
                  <c:v>4.3756410828246096E-3</c:v>
                </c:pt>
                <c:pt idx="1789">
                  <c:v>4.3851726383198801E-3</c:v>
                </c:pt>
                <c:pt idx="1790">
                  <c:v>4.3942419206480302E-3</c:v>
                </c:pt>
                <c:pt idx="1791">
                  <c:v>4.3959123835568704E-3</c:v>
                </c:pt>
                <c:pt idx="1792">
                  <c:v>4.4299448982654498E-3</c:v>
                </c:pt>
                <c:pt idx="1793">
                  <c:v>4.4320390592464901E-3</c:v>
                </c:pt>
                <c:pt idx="1794">
                  <c:v>4.4433429011478598E-3</c:v>
                </c:pt>
                <c:pt idx="1795">
                  <c:v>4.4475616557317502E-3</c:v>
                </c:pt>
                <c:pt idx="1796">
                  <c:v>4.4493085995832597E-3</c:v>
                </c:pt>
                <c:pt idx="1797">
                  <c:v>4.4531768119452104E-3</c:v>
                </c:pt>
                <c:pt idx="1798">
                  <c:v>4.4711004109199903E-3</c:v>
                </c:pt>
                <c:pt idx="1799">
                  <c:v>4.4770015545705904E-3</c:v>
                </c:pt>
                <c:pt idx="1800">
                  <c:v>4.4809632065006804E-3</c:v>
                </c:pt>
                <c:pt idx="1801">
                  <c:v>4.5004847673177396E-3</c:v>
                </c:pt>
                <c:pt idx="1802">
                  <c:v>4.5012746082839401E-3</c:v>
                </c:pt>
                <c:pt idx="1803">
                  <c:v>4.5082676325783801E-3</c:v>
                </c:pt>
                <c:pt idx="1804">
                  <c:v>4.5254627925939801E-3</c:v>
                </c:pt>
                <c:pt idx="1805">
                  <c:v>4.5310018326532803E-3</c:v>
                </c:pt>
                <c:pt idx="1806">
                  <c:v>4.5435772372509099E-3</c:v>
                </c:pt>
                <c:pt idx="1807">
                  <c:v>4.55967565401147E-3</c:v>
                </c:pt>
                <c:pt idx="1808">
                  <c:v>4.5600613407668798E-3</c:v>
                </c:pt>
                <c:pt idx="1809">
                  <c:v>4.6045159851196803E-3</c:v>
                </c:pt>
                <c:pt idx="1810">
                  <c:v>4.6062281060254597E-3</c:v>
                </c:pt>
                <c:pt idx="1811">
                  <c:v>4.6094985236418001E-3</c:v>
                </c:pt>
                <c:pt idx="1812">
                  <c:v>4.6170934741916903E-3</c:v>
                </c:pt>
                <c:pt idx="1813">
                  <c:v>4.6295129977681898E-3</c:v>
                </c:pt>
                <c:pt idx="1814">
                  <c:v>4.6333873211502098E-3</c:v>
                </c:pt>
                <c:pt idx="1815">
                  <c:v>4.6335189363311304E-3</c:v>
                </c:pt>
                <c:pt idx="1816">
                  <c:v>4.6350670479115797E-3</c:v>
                </c:pt>
                <c:pt idx="1817">
                  <c:v>4.6413670230826499E-3</c:v>
                </c:pt>
                <c:pt idx="1818">
                  <c:v>4.66264014414303E-3</c:v>
                </c:pt>
                <c:pt idx="1819">
                  <c:v>4.6653888648148104E-3</c:v>
                </c:pt>
                <c:pt idx="1820">
                  <c:v>4.6743634859040097E-3</c:v>
                </c:pt>
                <c:pt idx="1821">
                  <c:v>4.6771636608934396E-3</c:v>
                </c:pt>
                <c:pt idx="1822">
                  <c:v>4.6947887144410403E-3</c:v>
                </c:pt>
                <c:pt idx="1823">
                  <c:v>4.6968462774209596E-3</c:v>
                </c:pt>
                <c:pt idx="1824">
                  <c:v>4.7161384872977099E-3</c:v>
                </c:pt>
                <c:pt idx="1825">
                  <c:v>4.7204915668688802E-3</c:v>
                </c:pt>
                <c:pt idx="1826">
                  <c:v>4.7233927423996304E-3</c:v>
                </c:pt>
                <c:pt idx="1827">
                  <c:v>4.7495126317660804E-3</c:v>
                </c:pt>
                <c:pt idx="1828">
                  <c:v>4.7695465529177901E-3</c:v>
                </c:pt>
                <c:pt idx="1829">
                  <c:v>4.7835821251761904E-3</c:v>
                </c:pt>
                <c:pt idx="1830">
                  <c:v>4.79766271380526E-3</c:v>
                </c:pt>
                <c:pt idx="1831">
                  <c:v>4.8007678588045197E-3</c:v>
                </c:pt>
                <c:pt idx="1832">
                  <c:v>4.8071714880478702E-3</c:v>
                </c:pt>
                <c:pt idx="1833">
                  <c:v>4.8255995473341796E-3</c:v>
                </c:pt>
                <c:pt idx="1834">
                  <c:v>4.8282386725694102E-3</c:v>
                </c:pt>
                <c:pt idx="1835">
                  <c:v>4.8531809803316998E-3</c:v>
                </c:pt>
                <c:pt idx="1836">
                  <c:v>4.8567988926726596E-3</c:v>
                </c:pt>
                <c:pt idx="1837">
                  <c:v>4.8689571748163898E-3</c:v>
                </c:pt>
                <c:pt idx="1838">
                  <c:v>4.87285819398063E-3</c:v>
                </c:pt>
                <c:pt idx="1839">
                  <c:v>4.8792375757879102E-3</c:v>
                </c:pt>
                <c:pt idx="1840">
                  <c:v>4.8855324556185001E-3</c:v>
                </c:pt>
                <c:pt idx="1841">
                  <c:v>4.8904373587368502E-3</c:v>
                </c:pt>
                <c:pt idx="1842">
                  <c:v>4.9143981274090403E-3</c:v>
                </c:pt>
                <c:pt idx="1843">
                  <c:v>4.9311168803187798E-3</c:v>
                </c:pt>
                <c:pt idx="1844">
                  <c:v>4.9326414590377503E-3</c:v>
                </c:pt>
                <c:pt idx="1845">
                  <c:v>4.9358788663713899E-3</c:v>
                </c:pt>
                <c:pt idx="1846">
                  <c:v>4.9491714942796698E-3</c:v>
                </c:pt>
                <c:pt idx="1847">
                  <c:v>4.9725193739357399E-3</c:v>
                </c:pt>
                <c:pt idx="1848">
                  <c:v>4.9796200980441402E-3</c:v>
                </c:pt>
                <c:pt idx="1849">
                  <c:v>4.97992208705016E-3</c:v>
                </c:pt>
                <c:pt idx="1850">
                  <c:v>4.98819754678101E-3</c:v>
                </c:pt>
                <c:pt idx="1851">
                  <c:v>5.0035988712575597E-3</c:v>
                </c:pt>
                <c:pt idx="1852">
                  <c:v>5.0095420996641299E-3</c:v>
                </c:pt>
                <c:pt idx="1853">
                  <c:v>5.0203649363598198E-3</c:v>
                </c:pt>
                <c:pt idx="1854">
                  <c:v>5.0232793825961599E-3</c:v>
                </c:pt>
                <c:pt idx="1855">
                  <c:v>5.0396728076172199E-3</c:v>
                </c:pt>
                <c:pt idx="1856">
                  <c:v>5.0534023741785001E-3</c:v>
                </c:pt>
                <c:pt idx="1857">
                  <c:v>5.05875630871258E-3</c:v>
                </c:pt>
                <c:pt idx="1858">
                  <c:v>5.0604870542372499E-3</c:v>
                </c:pt>
                <c:pt idx="1859">
                  <c:v>5.0746200095614404E-3</c:v>
                </c:pt>
                <c:pt idx="1860">
                  <c:v>5.0750289426921003E-3</c:v>
                </c:pt>
                <c:pt idx="1861">
                  <c:v>5.0930622521802903E-3</c:v>
                </c:pt>
                <c:pt idx="1862">
                  <c:v>5.1010651178161797E-3</c:v>
                </c:pt>
                <c:pt idx="1863">
                  <c:v>5.1038494694015902E-3</c:v>
                </c:pt>
                <c:pt idx="1864">
                  <c:v>5.1114294233350899E-3</c:v>
                </c:pt>
                <c:pt idx="1865">
                  <c:v>5.1207992441207701E-3</c:v>
                </c:pt>
                <c:pt idx="1866">
                  <c:v>5.1350866086935804E-3</c:v>
                </c:pt>
                <c:pt idx="1867">
                  <c:v>5.1376721222604902E-3</c:v>
                </c:pt>
                <c:pt idx="1868">
                  <c:v>5.1528891483296297E-3</c:v>
                </c:pt>
                <c:pt idx="1869">
                  <c:v>5.15896202979423E-3</c:v>
                </c:pt>
                <c:pt idx="1870">
                  <c:v>5.1819702260036803E-3</c:v>
                </c:pt>
                <c:pt idx="1871">
                  <c:v>5.1893163356352004E-3</c:v>
                </c:pt>
                <c:pt idx="1872">
                  <c:v>5.2053738863262599E-3</c:v>
                </c:pt>
                <c:pt idx="1873">
                  <c:v>5.2058118315071802E-3</c:v>
                </c:pt>
                <c:pt idx="1874">
                  <c:v>5.2080549958111099E-3</c:v>
                </c:pt>
                <c:pt idx="1875">
                  <c:v>5.2166631841068997E-3</c:v>
                </c:pt>
                <c:pt idx="1876">
                  <c:v>5.22321260373825E-3</c:v>
                </c:pt>
                <c:pt idx="1877">
                  <c:v>5.2265508159267098E-3</c:v>
                </c:pt>
                <c:pt idx="1878">
                  <c:v>5.2453910425336097E-3</c:v>
                </c:pt>
                <c:pt idx="1879">
                  <c:v>5.2640755505400302E-3</c:v>
                </c:pt>
                <c:pt idx="1880">
                  <c:v>5.2683486546839199E-3</c:v>
                </c:pt>
                <c:pt idx="1881">
                  <c:v>5.2824909853757098E-3</c:v>
                </c:pt>
                <c:pt idx="1882">
                  <c:v>5.3080897135727801E-3</c:v>
                </c:pt>
                <c:pt idx="1883">
                  <c:v>5.3273836246679101E-3</c:v>
                </c:pt>
                <c:pt idx="1884">
                  <c:v>5.33871973902607E-3</c:v>
                </c:pt>
                <c:pt idx="1885">
                  <c:v>5.3527587392555101E-3</c:v>
                </c:pt>
                <c:pt idx="1886">
                  <c:v>5.3546495954312299E-3</c:v>
                </c:pt>
                <c:pt idx="1887">
                  <c:v>5.35827029207091E-3</c:v>
                </c:pt>
                <c:pt idx="1888">
                  <c:v>5.4048563356254896E-3</c:v>
                </c:pt>
                <c:pt idx="1889">
                  <c:v>5.4284611616567096E-3</c:v>
                </c:pt>
                <c:pt idx="1890">
                  <c:v>5.4306987208722502E-3</c:v>
                </c:pt>
                <c:pt idx="1891">
                  <c:v>5.4645772666072102E-3</c:v>
                </c:pt>
                <c:pt idx="1892">
                  <c:v>5.4731860885176902E-3</c:v>
                </c:pt>
                <c:pt idx="1893">
                  <c:v>5.4768655361056903E-3</c:v>
                </c:pt>
                <c:pt idx="1894">
                  <c:v>5.4911946288446504E-3</c:v>
                </c:pt>
                <c:pt idx="1895">
                  <c:v>5.5133325226166202E-3</c:v>
                </c:pt>
                <c:pt idx="1896">
                  <c:v>5.5686804572376396E-3</c:v>
                </c:pt>
                <c:pt idx="1897">
                  <c:v>5.5847689767838998E-3</c:v>
                </c:pt>
                <c:pt idx="1898">
                  <c:v>5.5873772173025303E-3</c:v>
                </c:pt>
                <c:pt idx="1899">
                  <c:v>5.6000355508260902E-3</c:v>
                </c:pt>
                <c:pt idx="1900">
                  <c:v>5.6007599828579802E-3</c:v>
                </c:pt>
                <c:pt idx="1901">
                  <c:v>5.6271034223067899E-3</c:v>
                </c:pt>
                <c:pt idx="1902">
                  <c:v>5.6419689055853296E-3</c:v>
                </c:pt>
                <c:pt idx="1903">
                  <c:v>5.6736790864062702E-3</c:v>
                </c:pt>
                <c:pt idx="1904">
                  <c:v>5.6843254698454998E-3</c:v>
                </c:pt>
                <c:pt idx="1905">
                  <c:v>5.6852358046606804E-3</c:v>
                </c:pt>
                <c:pt idx="1906">
                  <c:v>5.6936608662176199E-3</c:v>
                </c:pt>
                <c:pt idx="1907">
                  <c:v>5.7047488581956404E-3</c:v>
                </c:pt>
                <c:pt idx="1908">
                  <c:v>5.7059983723568497E-3</c:v>
                </c:pt>
                <c:pt idx="1909">
                  <c:v>5.7211107858846002E-3</c:v>
                </c:pt>
                <c:pt idx="1910">
                  <c:v>5.7306396229577297E-3</c:v>
                </c:pt>
                <c:pt idx="1911">
                  <c:v>5.7359789123306998E-3</c:v>
                </c:pt>
                <c:pt idx="1912">
                  <c:v>5.74091181081322E-3</c:v>
                </c:pt>
                <c:pt idx="1913">
                  <c:v>5.7411269476310596E-3</c:v>
                </c:pt>
                <c:pt idx="1914">
                  <c:v>5.7932413627504202E-3</c:v>
                </c:pt>
                <c:pt idx="1915">
                  <c:v>5.7943377765723699E-3</c:v>
                </c:pt>
                <c:pt idx="1916">
                  <c:v>5.7998589924373603E-3</c:v>
                </c:pt>
                <c:pt idx="1917">
                  <c:v>5.8219770208102501E-3</c:v>
                </c:pt>
                <c:pt idx="1918">
                  <c:v>5.87850371833506E-3</c:v>
                </c:pt>
                <c:pt idx="1919">
                  <c:v>5.9213794812155197E-3</c:v>
                </c:pt>
                <c:pt idx="1920">
                  <c:v>5.9373655566783597E-3</c:v>
                </c:pt>
                <c:pt idx="1921">
                  <c:v>5.9874994315475697E-3</c:v>
                </c:pt>
                <c:pt idx="1922">
                  <c:v>6.0014450623727096E-3</c:v>
                </c:pt>
                <c:pt idx="1923">
                  <c:v>6.0121736231132103E-3</c:v>
                </c:pt>
                <c:pt idx="1924">
                  <c:v>6.0133259028154603E-3</c:v>
                </c:pt>
                <c:pt idx="1925">
                  <c:v>6.0223393671963504E-3</c:v>
                </c:pt>
                <c:pt idx="1926">
                  <c:v>6.0456221254461401E-3</c:v>
                </c:pt>
                <c:pt idx="1927">
                  <c:v>6.0625230864869602E-3</c:v>
                </c:pt>
                <c:pt idx="1928">
                  <c:v>6.0633534103130297E-3</c:v>
                </c:pt>
                <c:pt idx="1929">
                  <c:v>6.07212810606211E-3</c:v>
                </c:pt>
                <c:pt idx="1930">
                  <c:v>6.0908995959643199E-3</c:v>
                </c:pt>
                <c:pt idx="1931">
                  <c:v>6.1168095558660597E-3</c:v>
                </c:pt>
                <c:pt idx="1932">
                  <c:v>6.1219085114445999E-3</c:v>
                </c:pt>
                <c:pt idx="1933">
                  <c:v>6.1283409821763397E-3</c:v>
                </c:pt>
                <c:pt idx="1934">
                  <c:v>6.1396789000371299E-3</c:v>
                </c:pt>
                <c:pt idx="1935">
                  <c:v>6.1414599634068102E-3</c:v>
                </c:pt>
                <c:pt idx="1936">
                  <c:v>6.1596150392206599E-3</c:v>
                </c:pt>
                <c:pt idx="1937">
                  <c:v>6.1797194745907696E-3</c:v>
                </c:pt>
                <c:pt idx="1938">
                  <c:v>6.1807276592704E-3</c:v>
                </c:pt>
                <c:pt idx="1939">
                  <c:v>6.1934011481614999E-3</c:v>
                </c:pt>
                <c:pt idx="1940">
                  <c:v>6.2044168953242704E-3</c:v>
                </c:pt>
                <c:pt idx="1941">
                  <c:v>6.2108096401566398E-3</c:v>
                </c:pt>
                <c:pt idx="1942">
                  <c:v>6.2398268627495302E-3</c:v>
                </c:pt>
                <c:pt idx="1943">
                  <c:v>6.2666589042077404E-3</c:v>
                </c:pt>
                <c:pt idx="1944">
                  <c:v>6.3036386858473497E-3</c:v>
                </c:pt>
                <c:pt idx="1945">
                  <c:v>6.3109401913092498E-3</c:v>
                </c:pt>
                <c:pt idx="1946">
                  <c:v>6.3641145965672103E-3</c:v>
                </c:pt>
                <c:pt idx="1947">
                  <c:v>6.3689195466782996E-3</c:v>
                </c:pt>
                <c:pt idx="1948">
                  <c:v>6.3784333821309399E-3</c:v>
                </c:pt>
                <c:pt idx="1949">
                  <c:v>6.3827407569568501E-3</c:v>
                </c:pt>
                <c:pt idx="1950">
                  <c:v>6.3906244381742401E-3</c:v>
                </c:pt>
                <c:pt idx="1951">
                  <c:v>6.3952088460510403E-3</c:v>
                </c:pt>
                <c:pt idx="1952">
                  <c:v>6.40715813242338E-3</c:v>
                </c:pt>
                <c:pt idx="1953">
                  <c:v>6.4091575198012198E-3</c:v>
                </c:pt>
                <c:pt idx="1954">
                  <c:v>6.4181969787920796E-3</c:v>
                </c:pt>
                <c:pt idx="1955">
                  <c:v>6.4235723182359096E-3</c:v>
                </c:pt>
                <c:pt idx="1956">
                  <c:v>6.4339535401051204E-3</c:v>
                </c:pt>
                <c:pt idx="1957">
                  <c:v>6.4405112404735702E-3</c:v>
                </c:pt>
                <c:pt idx="1958">
                  <c:v>6.4418675537450398E-3</c:v>
                </c:pt>
                <c:pt idx="1959">
                  <c:v>6.4711029024339803E-3</c:v>
                </c:pt>
                <c:pt idx="1960">
                  <c:v>6.4788374909876198E-3</c:v>
                </c:pt>
                <c:pt idx="1961">
                  <c:v>6.5041047829359402E-3</c:v>
                </c:pt>
                <c:pt idx="1962">
                  <c:v>6.5184787900044797E-3</c:v>
                </c:pt>
                <c:pt idx="1963">
                  <c:v>6.5197860056391303E-3</c:v>
                </c:pt>
                <c:pt idx="1964">
                  <c:v>6.52414118680143E-3</c:v>
                </c:pt>
                <c:pt idx="1965">
                  <c:v>6.5274195501484498E-3</c:v>
                </c:pt>
                <c:pt idx="1966">
                  <c:v>6.52758967448202E-3</c:v>
                </c:pt>
                <c:pt idx="1967">
                  <c:v>6.5430889919334996E-3</c:v>
                </c:pt>
                <c:pt idx="1968">
                  <c:v>6.5557899226972903E-3</c:v>
                </c:pt>
                <c:pt idx="1969">
                  <c:v>6.5735853667514303E-3</c:v>
                </c:pt>
                <c:pt idx="1970">
                  <c:v>6.5876322869365296E-3</c:v>
                </c:pt>
                <c:pt idx="1971">
                  <c:v>6.63324403757567E-3</c:v>
                </c:pt>
                <c:pt idx="1972">
                  <c:v>6.6555901516330103E-3</c:v>
                </c:pt>
                <c:pt idx="1973">
                  <c:v>6.67516680155245E-3</c:v>
                </c:pt>
                <c:pt idx="1974">
                  <c:v>6.6847821518630796E-3</c:v>
                </c:pt>
                <c:pt idx="1975">
                  <c:v>6.7100140785116896E-3</c:v>
                </c:pt>
                <c:pt idx="1976">
                  <c:v>6.7117196856877198E-3</c:v>
                </c:pt>
                <c:pt idx="1977">
                  <c:v>6.7213230176509297E-3</c:v>
                </c:pt>
                <c:pt idx="1978">
                  <c:v>6.7269510756690796E-3</c:v>
                </c:pt>
                <c:pt idx="1979">
                  <c:v>6.7345821134064E-3</c:v>
                </c:pt>
                <c:pt idx="1980">
                  <c:v>6.7400325437081098E-3</c:v>
                </c:pt>
                <c:pt idx="1981">
                  <c:v>6.7446990247324997E-3</c:v>
                </c:pt>
                <c:pt idx="1982">
                  <c:v>6.8241647017276297E-3</c:v>
                </c:pt>
                <c:pt idx="1983">
                  <c:v>6.8716739803607501E-3</c:v>
                </c:pt>
                <c:pt idx="1984">
                  <c:v>6.9121861093133204E-3</c:v>
                </c:pt>
                <c:pt idx="1985">
                  <c:v>6.9255815470474699E-3</c:v>
                </c:pt>
                <c:pt idx="1986">
                  <c:v>6.9505391897537296E-3</c:v>
                </c:pt>
                <c:pt idx="1987">
                  <c:v>6.9628998519654598E-3</c:v>
                </c:pt>
                <c:pt idx="1988">
                  <c:v>6.9848510963644401E-3</c:v>
                </c:pt>
                <c:pt idx="1989">
                  <c:v>7.0089974904075101E-3</c:v>
                </c:pt>
                <c:pt idx="1990">
                  <c:v>7.0091779035817599E-3</c:v>
                </c:pt>
                <c:pt idx="1991">
                  <c:v>7.0146594306005399E-3</c:v>
                </c:pt>
                <c:pt idx="1992">
                  <c:v>7.0286850120311797E-3</c:v>
                </c:pt>
                <c:pt idx="1993">
                  <c:v>7.0575761707220601E-3</c:v>
                </c:pt>
                <c:pt idx="1994">
                  <c:v>7.0754343324954498E-3</c:v>
                </c:pt>
                <c:pt idx="1995">
                  <c:v>7.1486659821265496E-3</c:v>
                </c:pt>
                <c:pt idx="1996">
                  <c:v>7.1571051948916796E-3</c:v>
                </c:pt>
                <c:pt idx="1997">
                  <c:v>7.1936586040894802E-3</c:v>
                </c:pt>
                <c:pt idx="1998">
                  <c:v>7.1966809110384604E-3</c:v>
                </c:pt>
                <c:pt idx="1999">
                  <c:v>7.2036590507942302E-3</c:v>
                </c:pt>
                <c:pt idx="2000">
                  <c:v>7.20367062932199E-3</c:v>
                </c:pt>
                <c:pt idx="2001">
                  <c:v>7.2253173808166397E-3</c:v>
                </c:pt>
                <c:pt idx="2002">
                  <c:v>7.2790630263669404E-3</c:v>
                </c:pt>
                <c:pt idx="2003">
                  <c:v>7.2921105076044802E-3</c:v>
                </c:pt>
                <c:pt idx="2004">
                  <c:v>7.3189229171091996E-3</c:v>
                </c:pt>
                <c:pt idx="2005">
                  <c:v>7.3267192609872698E-3</c:v>
                </c:pt>
                <c:pt idx="2006">
                  <c:v>7.3462962378118201E-3</c:v>
                </c:pt>
                <c:pt idx="2007">
                  <c:v>7.3604742596646896E-3</c:v>
                </c:pt>
                <c:pt idx="2008">
                  <c:v>7.3661600060432797E-3</c:v>
                </c:pt>
                <c:pt idx="2009">
                  <c:v>7.4324416209213696E-3</c:v>
                </c:pt>
                <c:pt idx="2010">
                  <c:v>7.4529817276226202E-3</c:v>
                </c:pt>
                <c:pt idx="2011">
                  <c:v>7.4565195560980999E-3</c:v>
                </c:pt>
                <c:pt idx="2012">
                  <c:v>7.4721182313641698E-3</c:v>
                </c:pt>
                <c:pt idx="2013">
                  <c:v>7.4968758512340104E-3</c:v>
                </c:pt>
                <c:pt idx="2014">
                  <c:v>7.52877964253852E-3</c:v>
                </c:pt>
                <c:pt idx="2015">
                  <c:v>7.5425917183000596E-3</c:v>
                </c:pt>
                <c:pt idx="2016">
                  <c:v>7.5627828542582003E-3</c:v>
                </c:pt>
                <c:pt idx="2017">
                  <c:v>7.5687167942973203E-3</c:v>
                </c:pt>
                <c:pt idx="2018">
                  <c:v>7.6227612269296804E-3</c:v>
                </c:pt>
                <c:pt idx="2019">
                  <c:v>7.6411913923716702E-3</c:v>
                </c:pt>
                <c:pt idx="2020">
                  <c:v>7.6430761271929198E-3</c:v>
                </c:pt>
                <c:pt idx="2021">
                  <c:v>7.6660034526000601E-3</c:v>
                </c:pt>
                <c:pt idx="2022">
                  <c:v>7.6892481123617502E-3</c:v>
                </c:pt>
                <c:pt idx="2023">
                  <c:v>7.6903163725556903E-3</c:v>
                </c:pt>
                <c:pt idx="2024">
                  <c:v>7.7549129435386102E-3</c:v>
                </c:pt>
                <c:pt idx="2025">
                  <c:v>7.7609517888806E-3</c:v>
                </c:pt>
                <c:pt idx="2026">
                  <c:v>7.7725092573912398E-3</c:v>
                </c:pt>
                <c:pt idx="2027">
                  <c:v>7.7970264812917897E-3</c:v>
                </c:pt>
                <c:pt idx="2028">
                  <c:v>7.8019621743095104E-3</c:v>
                </c:pt>
                <c:pt idx="2029">
                  <c:v>7.8099973940756497E-3</c:v>
                </c:pt>
                <c:pt idx="2030">
                  <c:v>7.8225057580149897E-3</c:v>
                </c:pt>
                <c:pt idx="2031">
                  <c:v>7.8252507809793495E-3</c:v>
                </c:pt>
                <c:pt idx="2032">
                  <c:v>7.8373766939989799E-3</c:v>
                </c:pt>
                <c:pt idx="2033">
                  <c:v>7.8882767591131296E-3</c:v>
                </c:pt>
                <c:pt idx="2034">
                  <c:v>7.93632910308705E-3</c:v>
                </c:pt>
                <c:pt idx="2035">
                  <c:v>7.9826687162939201E-3</c:v>
                </c:pt>
                <c:pt idx="2036">
                  <c:v>7.9840602076551807E-3</c:v>
                </c:pt>
                <c:pt idx="2037">
                  <c:v>7.9940317900096293E-3</c:v>
                </c:pt>
                <c:pt idx="2038">
                  <c:v>8.0405453538159206E-3</c:v>
                </c:pt>
                <c:pt idx="2039">
                  <c:v>8.0627195734255599E-3</c:v>
                </c:pt>
                <c:pt idx="2040">
                  <c:v>8.0833015659244594E-3</c:v>
                </c:pt>
                <c:pt idx="2041">
                  <c:v>8.0842264234291892E-3</c:v>
                </c:pt>
                <c:pt idx="2042">
                  <c:v>8.0957162744240505E-3</c:v>
                </c:pt>
                <c:pt idx="2043">
                  <c:v>8.1085771490772996E-3</c:v>
                </c:pt>
                <c:pt idx="2044">
                  <c:v>8.1287685006414707E-3</c:v>
                </c:pt>
                <c:pt idx="2045">
                  <c:v>8.1522042335888095E-3</c:v>
                </c:pt>
                <c:pt idx="2046">
                  <c:v>8.1575831857880702E-3</c:v>
                </c:pt>
                <c:pt idx="2047">
                  <c:v>8.1627400224411704E-3</c:v>
                </c:pt>
                <c:pt idx="2048">
                  <c:v>8.1700190326528203E-3</c:v>
                </c:pt>
                <c:pt idx="2049">
                  <c:v>8.1772787020234702E-3</c:v>
                </c:pt>
                <c:pt idx="2050">
                  <c:v>8.2080686588838197E-3</c:v>
                </c:pt>
                <c:pt idx="2051">
                  <c:v>8.2130062994995607E-3</c:v>
                </c:pt>
                <c:pt idx="2052">
                  <c:v>8.2168801872393397E-3</c:v>
                </c:pt>
                <c:pt idx="2053">
                  <c:v>8.2198337849473304E-3</c:v>
                </c:pt>
                <c:pt idx="2054">
                  <c:v>8.33174163220134E-3</c:v>
                </c:pt>
                <c:pt idx="2055">
                  <c:v>8.3398543883171292E-3</c:v>
                </c:pt>
                <c:pt idx="2056">
                  <c:v>8.3661309627788404E-3</c:v>
                </c:pt>
                <c:pt idx="2057">
                  <c:v>8.4382066732456799E-3</c:v>
                </c:pt>
                <c:pt idx="2058">
                  <c:v>8.4455320847042006E-3</c:v>
                </c:pt>
                <c:pt idx="2059">
                  <c:v>8.4528936024961705E-3</c:v>
                </c:pt>
                <c:pt idx="2060">
                  <c:v>8.4544332066969503E-3</c:v>
                </c:pt>
                <c:pt idx="2061">
                  <c:v>8.4599047136238101E-3</c:v>
                </c:pt>
                <c:pt idx="2062">
                  <c:v>8.5261777916688201E-3</c:v>
                </c:pt>
                <c:pt idx="2063">
                  <c:v>8.5308831756656898E-3</c:v>
                </c:pt>
                <c:pt idx="2064">
                  <c:v>8.5386084998546104E-3</c:v>
                </c:pt>
                <c:pt idx="2065">
                  <c:v>8.53926846933231E-3</c:v>
                </c:pt>
                <c:pt idx="2066">
                  <c:v>8.5606309079408905E-3</c:v>
                </c:pt>
                <c:pt idx="2067">
                  <c:v>8.5666436043246308E-3</c:v>
                </c:pt>
                <c:pt idx="2068">
                  <c:v>8.58249504071458E-3</c:v>
                </c:pt>
                <c:pt idx="2069">
                  <c:v>8.6676940705017191E-3</c:v>
                </c:pt>
                <c:pt idx="2070">
                  <c:v>8.7109846615288106E-3</c:v>
                </c:pt>
                <c:pt idx="2071">
                  <c:v>8.7342587449727293E-3</c:v>
                </c:pt>
                <c:pt idx="2072">
                  <c:v>8.7690455528976908E-3</c:v>
                </c:pt>
                <c:pt idx="2073">
                  <c:v>8.7694772165970592E-3</c:v>
                </c:pt>
                <c:pt idx="2074">
                  <c:v>8.7780312721493104E-3</c:v>
                </c:pt>
                <c:pt idx="2075">
                  <c:v>8.7781220393295094E-3</c:v>
                </c:pt>
                <c:pt idx="2076">
                  <c:v>8.7952943520972007E-3</c:v>
                </c:pt>
                <c:pt idx="2077">
                  <c:v>8.7974240454146996E-3</c:v>
                </c:pt>
                <c:pt idx="2078">
                  <c:v>8.8023644018914108E-3</c:v>
                </c:pt>
                <c:pt idx="2079">
                  <c:v>8.8089795490163304E-3</c:v>
                </c:pt>
                <c:pt idx="2080">
                  <c:v>8.8559196487121607E-3</c:v>
                </c:pt>
                <c:pt idx="2081">
                  <c:v>8.9316753708773896E-3</c:v>
                </c:pt>
                <c:pt idx="2082">
                  <c:v>8.9342951949163904E-3</c:v>
                </c:pt>
                <c:pt idx="2083">
                  <c:v>8.9723452173247308E-3</c:v>
                </c:pt>
                <c:pt idx="2084">
                  <c:v>9.0410448847842093E-3</c:v>
                </c:pt>
                <c:pt idx="2085">
                  <c:v>9.0603764265413597E-3</c:v>
                </c:pt>
                <c:pt idx="2086">
                  <c:v>9.0633502188504408E-3</c:v>
                </c:pt>
                <c:pt idx="2087">
                  <c:v>9.0942520403683308E-3</c:v>
                </c:pt>
                <c:pt idx="2088">
                  <c:v>9.1183321129914095E-3</c:v>
                </c:pt>
                <c:pt idx="2089">
                  <c:v>9.1209049217876401E-3</c:v>
                </c:pt>
                <c:pt idx="2090">
                  <c:v>9.2630254691135495E-3</c:v>
                </c:pt>
                <c:pt idx="2091">
                  <c:v>9.32700097950394E-3</c:v>
                </c:pt>
                <c:pt idx="2092">
                  <c:v>9.3709571605236092E-3</c:v>
                </c:pt>
                <c:pt idx="2093">
                  <c:v>9.4063856025386108E-3</c:v>
                </c:pt>
                <c:pt idx="2094">
                  <c:v>9.4276151277163101E-3</c:v>
                </c:pt>
                <c:pt idx="2095">
                  <c:v>9.4524163829988895E-3</c:v>
                </c:pt>
                <c:pt idx="2096">
                  <c:v>9.4783319340661192E-3</c:v>
                </c:pt>
                <c:pt idx="2097">
                  <c:v>9.4870490606574001E-3</c:v>
                </c:pt>
                <c:pt idx="2098">
                  <c:v>9.4895341296701297E-3</c:v>
                </c:pt>
                <c:pt idx="2099">
                  <c:v>9.5038068188789404E-3</c:v>
                </c:pt>
                <c:pt idx="2100">
                  <c:v>9.5204944895365094E-3</c:v>
                </c:pt>
                <c:pt idx="2101">
                  <c:v>9.5448020236501598E-3</c:v>
                </c:pt>
                <c:pt idx="2102">
                  <c:v>9.5983185809504594E-3</c:v>
                </c:pt>
                <c:pt idx="2103">
                  <c:v>9.6026733646948203E-3</c:v>
                </c:pt>
                <c:pt idx="2104">
                  <c:v>9.6157633089034907E-3</c:v>
                </c:pt>
                <c:pt idx="2105">
                  <c:v>9.6159785071027095E-3</c:v>
                </c:pt>
                <c:pt idx="2106">
                  <c:v>9.6356042161504802E-3</c:v>
                </c:pt>
                <c:pt idx="2107">
                  <c:v>9.6485984958667205E-3</c:v>
                </c:pt>
                <c:pt idx="2108">
                  <c:v>9.6704625570111207E-3</c:v>
                </c:pt>
                <c:pt idx="2109">
                  <c:v>9.7133349275994492E-3</c:v>
                </c:pt>
                <c:pt idx="2110">
                  <c:v>9.7813440400895506E-3</c:v>
                </c:pt>
                <c:pt idx="2111">
                  <c:v>9.8002872957213896E-3</c:v>
                </c:pt>
                <c:pt idx="2112">
                  <c:v>9.8130542384488994E-3</c:v>
                </c:pt>
                <c:pt idx="2113">
                  <c:v>9.8539767618015597E-3</c:v>
                </c:pt>
                <c:pt idx="2114">
                  <c:v>9.89173953641319E-3</c:v>
                </c:pt>
                <c:pt idx="2115">
                  <c:v>9.9064352722359403E-3</c:v>
                </c:pt>
                <c:pt idx="2116">
                  <c:v>9.9900930750864095E-3</c:v>
                </c:pt>
                <c:pt idx="2117">
                  <c:v>1.00024744041776E-2</c:v>
                </c:pt>
                <c:pt idx="2118">
                  <c:v>1.0091099634557101E-2</c:v>
                </c:pt>
                <c:pt idx="2119">
                  <c:v>1.00943190601663E-2</c:v>
                </c:pt>
                <c:pt idx="2120">
                  <c:v>1.01287113522768E-2</c:v>
                </c:pt>
                <c:pt idx="2121">
                  <c:v>1.01440409896408E-2</c:v>
                </c:pt>
                <c:pt idx="2122">
                  <c:v>1.0212621215764E-2</c:v>
                </c:pt>
                <c:pt idx="2123">
                  <c:v>1.0217529003082201E-2</c:v>
                </c:pt>
                <c:pt idx="2124">
                  <c:v>1.02388060248344E-2</c:v>
                </c:pt>
                <c:pt idx="2125">
                  <c:v>1.02474118055935E-2</c:v>
                </c:pt>
                <c:pt idx="2126">
                  <c:v>1.03384071577856E-2</c:v>
                </c:pt>
                <c:pt idx="2127">
                  <c:v>1.03418182182793E-2</c:v>
                </c:pt>
                <c:pt idx="2128">
                  <c:v>1.0362580258576099E-2</c:v>
                </c:pt>
                <c:pt idx="2129">
                  <c:v>1.0365294248898401E-2</c:v>
                </c:pt>
                <c:pt idx="2130">
                  <c:v>1.0380129158368201E-2</c:v>
                </c:pt>
                <c:pt idx="2131">
                  <c:v>1.04118130009865E-2</c:v>
                </c:pt>
                <c:pt idx="2132">
                  <c:v>1.0433825888179199E-2</c:v>
                </c:pt>
                <c:pt idx="2133">
                  <c:v>1.04528619472368E-2</c:v>
                </c:pt>
                <c:pt idx="2134">
                  <c:v>1.0463013638868901E-2</c:v>
                </c:pt>
                <c:pt idx="2135">
                  <c:v>1.04795153331448E-2</c:v>
                </c:pt>
                <c:pt idx="2136">
                  <c:v>1.0498459915641901E-2</c:v>
                </c:pt>
                <c:pt idx="2137">
                  <c:v>1.04994438686107E-2</c:v>
                </c:pt>
                <c:pt idx="2138">
                  <c:v>1.0502452503904899E-2</c:v>
                </c:pt>
                <c:pt idx="2139">
                  <c:v>1.05380795453542E-2</c:v>
                </c:pt>
                <c:pt idx="2140">
                  <c:v>1.0562534400149599E-2</c:v>
                </c:pt>
                <c:pt idx="2141">
                  <c:v>1.057361248714E-2</c:v>
                </c:pt>
                <c:pt idx="2142">
                  <c:v>1.06051441272714E-2</c:v>
                </c:pt>
                <c:pt idx="2143">
                  <c:v>1.0618932294575801E-2</c:v>
                </c:pt>
                <c:pt idx="2144">
                  <c:v>1.06239524337308E-2</c:v>
                </c:pt>
                <c:pt idx="2145">
                  <c:v>1.06646417681244E-2</c:v>
                </c:pt>
                <c:pt idx="2146">
                  <c:v>1.0721548914049001E-2</c:v>
                </c:pt>
                <c:pt idx="2147">
                  <c:v>1.0759846624177101E-2</c:v>
                </c:pt>
                <c:pt idx="2148">
                  <c:v>1.07837220263515E-2</c:v>
                </c:pt>
                <c:pt idx="2149">
                  <c:v>1.0790764075641999E-2</c:v>
                </c:pt>
                <c:pt idx="2150">
                  <c:v>1.07928386719991E-2</c:v>
                </c:pt>
                <c:pt idx="2151">
                  <c:v>1.0794049627223501E-2</c:v>
                </c:pt>
                <c:pt idx="2152">
                  <c:v>1.0794829768938001E-2</c:v>
                </c:pt>
                <c:pt idx="2153">
                  <c:v>1.08199623678063E-2</c:v>
                </c:pt>
                <c:pt idx="2154">
                  <c:v>1.08579507223061E-2</c:v>
                </c:pt>
                <c:pt idx="2155">
                  <c:v>1.08589895604661E-2</c:v>
                </c:pt>
                <c:pt idx="2156">
                  <c:v>1.08672607470503E-2</c:v>
                </c:pt>
                <c:pt idx="2157">
                  <c:v>1.08694238615419E-2</c:v>
                </c:pt>
                <c:pt idx="2158">
                  <c:v>1.08795332131447E-2</c:v>
                </c:pt>
                <c:pt idx="2159">
                  <c:v>1.0970005786788899E-2</c:v>
                </c:pt>
                <c:pt idx="2160">
                  <c:v>1.09888720738185E-2</c:v>
                </c:pt>
                <c:pt idx="2161">
                  <c:v>1.10013569538516E-2</c:v>
                </c:pt>
                <c:pt idx="2162">
                  <c:v>1.1016142751234101E-2</c:v>
                </c:pt>
                <c:pt idx="2163">
                  <c:v>1.10331580161543E-2</c:v>
                </c:pt>
                <c:pt idx="2164">
                  <c:v>1.1112682823133E-2</c:v>
                </c:pt>
                <c:pt idx="2165">
                  <c:v>1.11752302245859E-2</c:v>
                </c:pt>
                <c:pt idx="2166">
                  <c:v>1.11878228829336E-2</c:v>
                </c:pt>
                <c:pt idx="2167">
                  <c:v>1.12040495085063E-2</c:v>
                </c:pt>
                <c:pt idx="2168">
                  <c:v>1.1208121636018E-2</c:v>
                </c:pt>
                <c:pt idx="2169">
                  <c:v>1.1214829918570901E-2</c:v>
                </c:pt>
                <c:pt idx="2170">
                  <c:v>1.1240769260246E-2</c:v>
                </c:pt>
                <c:pt idx="2171">
                  <c:v>1.12844170508728E-2</c:v>
                </c:pt>
                <c:pt idx="2172">
                  <c:v>1.12877152777822E-2</c:v>
                </c:pt>
                <c:pt idx="2173">
                  <c:v>1.14211484262653E-2</c:v>
                </c:pt>
                <c:pt idx="2174">
                  <c:v>1.1438948664053599E-2</c:v>
                </c:pt>
                <c:pt idx="2175">
                  <c:v>1.1458917804071499E-2</c:v>
                </c:pt>
                <c:pt idx="2176">
                  <c:v>1.14654121258347E-2</c:v>
                </c:pt>
                <c:pt idx="2177">
                  <c:v>1.14689986744791E-2</c:v>
                </c:pt>
                <c:pt idx="2178">
                  <c:v>1.15001058254389E-2</c:v>
                </c:pt>
                <c:pt idx="2179">
                  <c:v>1.1562716479232101E-2</c:v>
                </c:pt>
                <c:pt idx="2180">
                  <c:v>1.1594770446318599E-2</c:v>
                </c:pt>
                <c:pt idx="2181">
                  <c:v>1.1663102277225E-2</c:v>
                </c:pt>
                <c:pt idx="2182">
                  <c:v>1.17557742368885E-2</c:v>
                </c:pt>
                <c:pt idx="2183">
                  <c:v>1.17703897726206E-2</c:v>
                </c:pt>
                <c:pt idx="2184">
                  <c:v>1.1771597314994499E-2</c:v>
                </c:pt>
                <c:pt idx="2185">
                  <c:v>1.18683424581394E-2</c:v>
                </c:pt>
                <c:pt idx="2186">
                  <c:v>1.18765014438055E-2</c:v>
                </c:pt>
                <c:pt idx="2187">
                  <c:v>1.1970467999834099E-2</c:v>
                </c:pt>
                <c:pt idx="2188">
                  <c:v>1.20603632756901E-2</c:v>
                </c:pt>
                <c:pt idx="2189">
                  <c:v>1.20617158632503E-2</c:v>
                </c:pt>
                <c:pt idx="2190">
                  <c:v>1.2085115625505301E-2</c:v>
                </c:pt>
                <c:pt idx="2191">
                  <c:v>1.2099654192200699E-2</c:v>
                </c:pt>
                <c:pt idx="2192">
                  <c:v>1.21041159678099E-2</c:v>
                </c:pt>
                <c:pt idx="2193">
                  <c:v>1.21154462924336E-2</c:v>
                </c:pt>
                <c:pt idx="2194">
                  <c:v>1.21820272852555E-2</c:v>
                </c:pt>
                <c:pt idx="2195">
                  <c:v>1.2228325652846501E-2</c:v>
                </c:pt>
                <c:pt idx="2196">
                  <c:v>1.2262958517226899E-2</c:v>
                </c:pt>
                <c:pt idx="2197">
                  <c:v>1.22721914045035E-2</c:v>
                </c:pt>
                <c:pt idx="2198">
                  <c:v>1.23100218480301E-2</c:v>
                </c:pt>
                <c:pt idx="2199">
                  <c:v>1.23415632361149E-2</c:v>
                </c:pt>
                <c:pt idx="2200">
                  <c:v>1.23517831282536E-2</c:v>
                </c:pt>
                <c:pt idx="2201">
                  <c:v>1.24063883107314E-2</c:v>
                </c:pt>
                <c:pt idx="2202">
                  <c:v>1.24625795048718E-2</c:v>
                </c:pt>
                <c:pt idx="2203">
                  <c:v>1.25227210542372E-2</c:v>
                </c:pt>
                <c:pt idx="2204">
                  <c:v>1.25359346035536E-2</c:v>
                </c:pt>
                <c:pt idx="2205">
                  <c:v>1.2607435438741099E-2</c:v>
                </c:pt>
                <c:pt idx="2206">
                  <c:v>1.2615911702766E-2</c:v>
                </c:pt>
                <c:pt idx="2207">
                  <c:v>1.2645666418416E-2</c:v>
                </c:pt>
                <c:pt idx="2208">
                  <c:v>1.27298319338295E-2</c:v>
                </c:pt>
                <c:pt idx="2209">
                  <c:v>1.2749719911298699E-2</c:v>
                </c:pt>
                <c:pt idx="2210">
                  <c:v>1.2749947667659601E-2</c:v>
                </c:pt>
                <c:pt idx="2211">
                  <c:v>1.28018134438327E-2</c:v>
                </c:pt>
                <c:pt idx="2212">
                  <c:v>1.2807878037835899E-2</c:v>
                </c:pt>
                <c:pt idx="2213">
                  <c:v>1.28384476264468E-2</c:v>
                </c:pt>
                <c:pt idx="2214">
                  <c:v>1.29259228942133E-2</c:v>
                </c:pt>
                <c:pt idx="2215">
                  <c:v>1.29330137007772E-2</c:v>
                </c:pt>
                <c:pt idx="2216">
                  <c:v>1.29762998685664E-2</c:v>
                </c:pt>
                <c:pt idx="2217">
                  <c:v>1.3077306345682001E-2</c:v>
                </c:pt>
                <c:pt idx="2218">
                  <c:v>1.30969126470369E-2</c:v>
                </c:pt>
                <c:pt idx="2219">
                  <c:v>1.3275511311332399E-2</c:v>
                </c:pt>
                <c:pt idx="2220">
                  <c:v>1.33134612303036E-2</c:v>
                </c:pt>
                <c:pt idx="2221">
                  <c:v>1.3317285189446099E-2</c:v>
                </c:pt>
                <c:pt idx="2222">
                  <c:v>1.3334893478396E-2</c:v>
                </c:pt>
                <c:pt idx="2223">
                  <c:v>1.3338231039016E-2</c:v>
                </c:pt>
                <c:pt idx="2224">
                  <c:v>1.33681018381962E-2</c:v>
                </c:pt>
                <c:pt idx="2225">
                  <c:v>1.3463198150456801E-2</c:v>
                </c:pt>
                <c:pt idx="2226">
                  <c:v>1.34738214002876E-2</c:v>
                </c:pt>
                <c:pt idx="2227">
                  <c:v>1.35185767063749E-2</c:v>
                </c:pt>
                <c:pt idx="2228">
                  <c:v>1.35566554756818E-2</c:v>
                </c:pt>
                <c:pt idx="2229">
                  <c:v>1.3581181939563799E-2</c:v>
                </c:pt>
                <c:pt idx="2230">
                  <c:v>1.35886283835702E-2</c:v>
                </c:pt>
                <c:pt idx="2231">
                  <c:v>1.36757331192634E-2</c:v>
                </c:pt>
                <c:pt idx="2232">
                  <c:v>1.3732816122981601E-2</c:v>
                </c:pt>
                <c:pt idx="2233">
                  <c:v>1.3802541965649199E-2</c:v>
                </c:pt>
                <c:pt idx="2234">
                  <c:v>1.38221114617196E-2</c:v>
                </c:pt>
                <c:pt idx="2235">
                  <c:v>1.3839368887685799E-2</c:v>
                </c:pt>
                <c:pt idx="2236">
                  <c:v>1.3899455827979201E-2</c:v>
                </c:pt>
                <c:pt idx="2237">
                  <c:v>1.40452118538382E-2</c:v>
                </c:pt>
                <c:pt idx="2238">
                  <c:v>1.4055441418613399E-2</c:v>
                </c:pt>
                <c:pt idx="2239">
                  <c:v>1.4094625715696999E-2</c:v>
                </c:pt>
                <c:pt idx="2240">
                  <c:v>1.4106320709680899E-2</c:v>
                </c:pt>
                <c:pt idx="2241">
                  <c:v>1.4107749538292001E-2</c:v>
                </c:pt>
                <c:pt idx="2242">
                  <c:v>1.4205865503323201E-2</c:v>
                </c:pt>
                <c:pt idx="2243">
                  <c:v>1.42420303090454E-2</c:v>
                </c:pt>
                <c:pt idx="2244">
                  <c:v>1.43231161310467E-2</c:v>
                </c:pt>
                <c:pt idx="2245">
                  <c:v>1.4336212205417901E-2</c:v>
                </c:pt>
                <c:pt idx="2246">
                  <c:v>1.43834386982263E-2</c:v>
                </c:pt>
                <c:pt idx="2247">
                  <c:v>1.4410619402612901E-2</c:v>
                </c:pt>
                <c:pt idx="2248">
                  <c:v>1.44128123983563E-2</c:v>
                </c:pt>
                <c:pt idx="2249">
                  <c:v>1.44870561846449E-2</c:v>
                </c:pt>
                <c:pt idx="2250">
                  <c:v>1.4654130432155601E-2</c:v>
                </c:pt>
                <c:pt idx="2251">
                  <c:v>1.4718492616296701E-2</c:v>
                </c:pt>
                <c:pt idx="2252">
                  <c:v>1.47382211783409E-2</c:v>
                </c:pt>
                <c:pt idx="2253">
                  <c:v>1.4743553692310399E-2</c:v>
                </c:pt>
                <c:pt idx="2254">
                  <c:v>1.48077551664607E-2</c:v>
                </c:pt>
                <c:pt idx="2255">
                  <c:v>1.4825626559634099E-2</c:v>
                </c:pt>
                <c:pt idx="2256">
                  <c:v>1.48460597115356E-2</c:v>
                </c:pt>
                <c:pt idx="2257">
                  <c:v>1.4853713471198999E-2</c:v>
                </c:pt>
                <c:pt idx="2258">
                  <c:v>1.4869265218066301E-2</c:v>
                </c:pt>
                <c:pt idx="2259">
                  <c:v>1.50036217242593E-2</c:v>
                </c:pt>
                <c:pt idx="2260">
                  <c:v>1.50488474881451E-2</c:v>
                </c:pt>
                <c:pt idx="2261">
                  <c:v>1.51381858666239E-2</c:v>
                </c:pt>
                <c:pt idx="2262">
                  <c:v>1.51522938545154E-2</c:v>
                </c:pt>
                <c:pt idx="2263">
                  <c:v>1.51543580013822E-2</c:v>
                </c:pt>
                <c:pt idx="2264">
                  <c:v>1.52489979082357E-2</c:v>
                </c:pt>
                <c:pt idx="2265">
                  <c:v>1.52923336376815E-2</c:v>
                </c:pt>
                <c:pt idx="2266">
                  <c:v>1.54295916792461E-2</c:v>
                </c:pt>
                <c:pt idx="2267">
                  <c:v>1.55174607500356E-2</c:v>
                </c:pt>
                <c:pt idx="2268">
                  <c:v>1.5545366655688699E-2</c:v>
                </c:pt>
                <c:pt idx="2269">
                  <c:v>1.5643739212372901E-2</c:v>
                </c:pt>
                <c:pt idx="2270">
                  <c:v>1.58504781385095E-2</c:v>
                </c:pt>
                <c:pt idx="2271">
                  <c:v>1.5901246025584698E-2</c:v>
                </c:pt>
                <c:pt idx="2272">
                  <c:v>1.5930040161497599E-2</c:v>
                </c:pt>
                <c:pt idx="2273">
                  <c:v>1.6032507557285799E-2</c:v>
                </c:pt>
                <c:pt idx="2274">
                  <c:v>1.6033163805428401E-2</c:v>
                </c:pt>
                <c:pt idx="2275">
                  <c:v>1.6178219630214499E-2</c:v>
                </c:pt>
                <c:pt idx="2276">
                  <c:v>1.6216212899903999E-2</c:v>
                </c:pt>
                <c:pt idx="2277">
                  <c:v>1.6262547567990299E-2</c:v>
                </c:pt>
                <c:pt idx="2278">
                  <c:v>1.6346115318029299E-2</c:v>
                </c:pt>
                <c:pt idx="2279">
                  <c:v>1.6490813232663298E-2</c:v>
                </c:pt>
                <c:pt idx="2280">
                  <c:v>1.6494413826353201E-2</c:v>
                </c:pt>
                <c:pt idx="2281">
                  <c:v>1.65108925255842E-2</c:v>
                </c:pt>
                <c:pt idx="2282">
                  <c:v>1.65139344178615E-2</c:v>
                </c:pt>
                <c:pt idx="2283">
                  <c:v>1.6558094217956499E-2</c:v>
                </c:pt>
                <c:pt idx="2284">
                  <c:v>1.65885212551149E-2</c:v>
                </c:pt>
                <c:pt idx="2285">
                  <c:v>1.65909747261834E-2</c:v>
                </c:pt>
                <c:pt idx="2286">
                  <c:v>1.6730758062550501E-2</c:v>
                </c:pt>
                <c:pt idx="2287">
                  <c:v>1.68892167524522E-2</c:v>
                </c:pt>
                <c:pt idx="2288">
                  <c:v>1.6919170336133001E-2</c:v>
                </c:pt>
                <c:pt idx="2289">
                  <c:v>1.7229511513169898E-2</c:v>
                </c:pt>
                <c:pt idx="2290">
                  <c:v>1.7290591086863899E-2</c:v>
                </c:pt>
                <c:pt idx="2291">
                  <c:v>1.76141579169895E-2</c:v>
                </c:pt>
                <c:pt idx="2292">
                  <c:v>1.76217638618088E-2</c:v>
                </c:pt>
                <c:pt idx="2293">
                  <c:v>1.7642760820758701E-2</c:v>
                </c:pt>
                <c:pt idx="2294">
                  <c:v>1.7730232270553901E-2</c:v>
                </c:pt>
                <c:pt idx="2295">
                  <c:v>1.8127666183109601E-2</c:v>
                </c:pt>
                <c:pt idx="2296">
                  <c:v>1.82632627382028E-2</c:v>
                </c:pt>
                <c:pt idx="2297">
                  <c:v>1.8453729479332201E-2</c:v>
                </c:pt>
                <c:pt idx="2298">
                  <c:v>1.84709834489893E-2</c:v>
                </c:pt>
                <c:pt idx="2299">
                  <c:v>1.85884257803361E-2</c:v>
                </c:pt>
                <c:pt idx="2300">
                  <c:v>1.8784884652673001E-2</c:v>
                </c:pt>
                <c:pt idx="2301">
                  <c:v>1.8895865203796401E-2</c:v>
                </c:pt>
                <c:pt idx="2302">
                  <c:v>1.9019223492515398E-2</c:v>
                </c:pt>
                <c:pt idx="2303">
                  <c:v>1.9273262670013901E-2</c:v>
                </c:pt>
                <c:pt idx="2304">
                  <c:v>1.9308363815583901E-2</c:v>
                </c:pt>
                <c:pt idx="2305">
                  <c:v>1.9385360865204301E-2</c:v>
                </c:pt>
                <c:pt idx="2306">
                  <c:v>1.9688139439345002E-2</c:v>
                </c:pt>
                <c:pt idx="2307">
                  <c:v>1.9944798533671301E-2</c:v>
                </c:pt>
                <c:pt idx="2308">
                  <c:v>1.9968898134440801E-2</c:v>
                </c:pt>
                <c:pt idx="2309">
                  <c:v>2.0080708854120801E-2</c:v>
                </c:pt>
                <c:pt idx="2310">
                  <c:v>2.01480610156945E-2</c:v>
                </c:pt>
                <c:pt idx="2311">
                  <c:v>2.0229498271412901E-2</c:v>
                </c:pt>
                <c:pt idx="2312">
                  <c:v>2.0317941551718299E-2</c:v>
                </c:pt>
                <c:pt idx="2313">
                  <c:v>2.04955861717456E-2</c:v>
                </c:pt>
                <c:pt idx="2314">
                  <c:v>2.0987099015788799E-2</c:v>
                </c:pt>
                <c:pt idx="2315">
                  <c:v>2.1067154907856898E-2</c:v>
                </c:pt>
                <c:pt idx="2316">
                  <c:v>2.1182551140656699E-2</c:v>
                </c:pt>
                <c:pt idx="2317">
                  <c:v>2.1205902322179501E-2</c:v>
                </c:pt>
                <c:pt idx="2318">
                  <c:v>2.1267870038650102E-2</c:v>
                </c:pt>
                <c:pt idx="2319">
                  <c:v>2.1595603003649901E-2</c:v>
                </c:pt>
                <c:pt idx="2320">
                  <c:v>2.1807516584335999E-2</c:v>
                </c:pt>
                <c:pt idx="2321">
                  <c:v>2.2126148364756799E-2</c:v>
                </c:pt>
                <c:pt idx="2322">
                  <c:v>2.2136998842954801E-2</c:v>
                </c:pt>
                <c:pt idx="2323">
                  <c:v>2.2572695703623E-2</c:v>
                </c:pt>
                <c:pt idx="2324">
                  <c:v>2.2671301062101201E-2</c:v>
                </c:pt>
                <c:pt idx="2325">
                  <c:v>2.2714007938884201E-2</c:v>
                </c:pt>
                <c:pt idx="2326">
                  <c:v>2.3588387634097902E-2</c:v>
                </c:pt>
                <c:pt idx="2327">
                  <c:v>2.35893145316265E-2</c:v>
                </c:pt>
                <c:pt idx="2328">
                  <c:v>2.3731391638557101E-2</c:v>
                </c:pt>
                <c:pt idx="2329">
                  <c:v>2.4007242326251801E-2</c:v>
                </c:pt>
                <c:pt idx="2330">
                  <c:v>2.4055891707798999E-2</c:v>
                </c:pt>
                <c:pt idx="2331">
                  <c:v>2.42016194970547E-2</c:v>
                </c:pt>
                <c:pt idx="2332">
                  <c:v>2.4441095491293099E-2</c:v>
                </c:pt>
                <c:pt idx="2333">
                  <c:v>2.4445646004581299E-2</c:v>
                </c:pt>
                <c:pt idx="2334">
                  <c:v>2.4458648291019399E-2</c:v>
                </c:pt>
                <c:pt idx="2335">
                  <c:v>2.5373672345635201E-2</c:v>
                </c:pt>
                <c:pt idx="2336">
                  <c:v>2.5820034533563699E-2</c:v>
                </c:pt>
                <c:pt idx="2337">
                  <c:v>2.5874065601553E-2</c:v>
                </c:pt>
                <c:pt idx="2338">
                  <c:v>2.6236663207249201E-2</c:v>
                </c:pt>
                <c:pt idx="2339">
                  <c:v>2.64409290791855E-2</c:v>
                </c:pt>
                <c:pt idx="2340">
                  <c:v>2.72535580198029E-2</c:v>
                </c:pt>
                <c:pt idx="2341">
                  <c:v>3.0105537080807598E-2</c:v>
                </c:pt>
                <c:pt idx="2342">
                  <c:v>3.01144965504564E-2</c:v>
                </c:pt>
                <c:pt idx="2343">
                  <c:v>3.3489345244690001E-2</c:v>
                </c:pt>
                <c:pt idx="2344">
                  <c:v>3.3759378318728897E-2</c:v>
                </c:pt>
                <c:pt idx="2345">
                  <c:v>3.8291286558614003E-2</c:v>
                </c:pt>
                <c:pt idx="2346">
                  <c:v>4.1336350940641697E-2</c:v>
                </c:pt>
                <c:pt idx="2347">
                  <c:v>4.8215080535800203E-2</c:v>
                </c:pt>
                <c:pt idx="2348">
                  <c:v>5.8226286690741702E-2</c:v>
                </c:pt>
                <c:pt idx="2349">
                  <c:v>6.0543828751667798E-2</c:v>
                </c:pt>
                <c:pt idx="2350">
                  <c:v>8.8808356440746597E-2</c:v>
                </c:pt>
                <c:pt idx="2351">
                  <c:v>8.9683156948216505E-2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7E-E245-AFC6-CD147A7FD7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1694992"/>
        <c:axId val="100550159"/>
      </c:scatterChart>
      <c:valAx>
        <c:axId val="921694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50159"/>
        <c:crosses val="autoZero"/>
        <c:crossBetween val="midCat"/>
      </c:valAx>
      <c:valAx>
        <c:axId val="100550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1694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强生JNJ.N!$U$1</c:f>
              <c:strCache>
                <c:ptCount val="1"/>
                <c:pt idx="0">
                  <c:v>R(t)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强生JNJ.N!$T$2:$T$2519</c:f>
              <c:numCache>
                <c:formatCode>0.000%</c:formatCode>
                <c:ptCount val="2518"/>
                <c:pt idx="0">
                  <c:v>-3.3076890701814E-2</c:v>
                </c:pt>
                <c:pt idx="1">
                  <c:v>-3.1112398615870701E-2</c:v>
                </c:pt>
                <c:pt idx="2">
                  <c:v>-2.9912783127222901E-2</c:v>
                </c:pt>
                <c:pt idx="3">
                  <c:v>-2.9036503833815501E-2</c:v>
                </c:pt>
                <c:pt idx="4">
                  <c:v>-2.8341313976864301E-2</c:v>
                </c:pt>
                <c:pt idx="5">
                  <c:v>-2.7762636094927799E-2</c:v>
                </c:pt>
                <c:pt idx="6">
                  <c:v>-2.7265504266551201E-2</c:v>
                </c:pt>
                <c:pt idx="7">
                  <c:v>-2.6828785716037602E-2</c:v>
                </c:pt>
                <c:pt idx="8">
                  <c:v>-2.6438702375624901E-2</c:v>
                </c:pt>
                <c:pt idx="9">
                  <c:v>-2.6085757202041201E-2</c:v>
                </c:pt>
                <c:pt idx="10">
                  <c:v>-2.5763118554314599E-2</c:v>
                </c:pt>
                <c:pt idx="11">
                  <c:v>-2.5465703109866799E-2</c:v>
                </c:pt>
                <c:pt idx="12">
                  <c:v>-2.51896230867334E-2</c:v>
                </c:pt>
                <c:pt idx="13">
                  <c:v>-2.4931836572187099E-2</c:v>
                </c:pt>
                <c:pt idx="14">
                  <c:v>-2.46899173666946E-2</c:v>
                </c:pt>
                <c:pt idx="15">
                  <c:v>-2.4461898365516301E-2</c:v>
                </c:pt>
                <c:pt idx="16">
                  <c:v>-2.42461619202805E-2</c:v>
                </c:pt>
                <c:pt idx="17">
                  <c:v>-2.4041361192606699E-2</c:v>
                </c:pt>
                <c:pt idx="18">
                  <c:v>-2.38463625277513E-2</c:v>
                </c:pt>
                <c:pt idx="19">
                  <c:v>-2.3660202434434899E-2</c:v>
                </c:pt>
                <c:pt idx="20">
                  <c:v>-2.3482054933061401E-2</c:v>
                </c:pt>
                <c:pt idx="21">
                  <c:v>-2.3311206404955601E-2</c:v>
                </c:pt>
                <c:pt idx="22">
                  <c:v>-2.31470359610076E-2</c:v>
                </c:pt>
                <c:pt idx="23">
                  <c:v>-2.29889999340381E-2</c:v>
                </c:pt>
                <c:pt idx="24">
                  <c:v>-2.2836619494930498E-2</c:v>
                </c:pt>
                <c:pt idx="25">
                  <c:v>-2.2689470664926999E-2</c:v>
                </c:pt>
                <c:pt idx="26">
                  <c:v>-2.2547176187130501E-2</c:v>
                </c:pt>
                <c:pt idx="27">
                  <c:v>-2.24093988558128E-2</c:v>
                </c:pt>
                <c:pt idx="28">
                  <c:v>-2.2275835999887202E-2</c:v>
                </c:pt>
                <c:pt idx="29">
                  <c:v>-2.2146214888336301E-2</c:v>
                </c:pt>
                <c:pt idx="30">
                  <c:v>-2.2020288878214202E-2</c:v>
                </c:pt>
                <c:pt idx="31">
                  <c:v>-2.18978341653513E-2</c:v>
                </c:pt>
                <c:pt idx="32">
                  <c:v>-2.1778647027744201E-2</c:v>
                </c:pt>
                <c:pt idx="33">
                  <c:v>-2.1662541474391499E-2</c:v>
                </c:pt>
                <c:pt idx="34">
                  <c:v>-2.1549347229874401E-2</c:v>
                </c:pt>
                <c:pt idx="35">
                  <c:v>-2.1438907998594801E-2</c:v>
                </c:pt>
                <c:pt idx="36">
                  <c:v>-2.1331079963238402E-2</c:v>
                </c:pt>
                <c:pt idx="37">
                  <c:v>-2.1225730480430999E-2</c:v>
                </c:pt>
                <c:pt idx="38">
                  <c:v>-2.1122736943222E-2</c:v>
                </c:pt>
                <c:pt idx="39">
                  <c:v>-2.1021985785359899E-2</c:v>
                </c:pt>
                <c:pt idx="40">
                  <c:v>-2.0923371606607798E-2</c:v>
                </c:pt>
                <c:pt idx="41">
                  <c:v>-2.08267964018128E-2</c:v>
                </c:pt>
                <c:pt idx="42">
                  <c:v>-2.0732168879261902E-2</c:v>
                </c:pt>
                <c:pt idx="43">
                  <c:v>-2.0639403856161101E-2</c:v>
                </c:pt>
                <c:pt idx="44">
                  <c:v>-2.05484217209694E-2</c:v>
                </c:pt>
                <c:pt idx="45">
                  <c:v>-2.0459147953881499E-2</c:v>
                </c:pt>
                <c:pt idx="46">
                  <c:v>-2.0371512698050601E-2</c:v>
                </c:pt>
                <c:pt idx="47">
                  <c:v>-2.02854503752243E-2</c:v>
                </c:pt>
                <c:pt idx="48">
                  <c:v>-2.0200899340368301E-2</c:v>
                </c:pt>
                <c:pt idx="49">
                  <c:v>-2.0117801570613499E-2</c:v>
                </c:pt>
                <c:pt idx="50">
                  <c:v>-2.00361023844997E-2</c:v>
                </c:pt>
                <c:pt idx="51">
                  <c:v>-1.9955750188034201E-2</c:v>
                </c:pt>
                <c:pt idx="52">
                  <c:v>-1.9876696244538101E-2</c:v>
                </c:pt>
                <c:pt idx="53">
                  <c:v>-1.9798894465649201E-2</c:v>
                </c:pt>
                <c:pt idx="54">
                  <c:v>-1.9722301221182199E-2</c:v>
                </c:pt>
                <c:pt idx="55">
                  <c:v>-1.9646875165834601E-2</c:v>
                </c:pt>
                <c:pt idx="56">
                  <c:v>-1.9572577080973302E-2</c:v>
                </c:pt>
                <c:pt idx="57">
                  <c:v>-1.9499369729948601E-2</c:v>
                </c:pt>
                <c:pt idx="58">
                  <c:v>-1.9427217725567499E-2</c:v>
                </c:pt>
                <c:pt idx="59">
                  <c:v>-1.93560874085161E-2</c:v>
                </c:pt>
                <c:pt idx="60">
                  <c:v>-1.9285946735660101E-2</c:v>
                </c:pt>
                <c:pt idx="61">
                  <c:v>-1.9216765177271999E-2</c:v>
                </c:pt>
                <c:pt idx="62">
                  <c:v>-1.9148513622341701E-2</c:v>
                </c:pt>
                <c:pt idx="63">
                  <c:v>-1.9081164291213901E-2</c:v>
                </c:pt>
                <c:pt idx="64">
                  <c:v>-1.9014690654883201E-2</c:v>
                </c:pt>
                <c:pt idx="65">
                  <c:v>-1.8949067360343502E-2</c:v>
                </c:pt>
                <c:pt idx="66">
                  <c:v>-1.8884270161453599E-2</c:v>
                </c:pt>
                <c:pt idx="67">
                  <c:v>-1.8820275854835099E-2</c:v>
                </c:pt>
                <c:pt idx="68">
                  <c:v>-1.8757062220368999E-2</c:v>
                </c:pt>
                <c:pt idx="69">
                  <c:v>-1.8694607965897201E-2</c:v>
                </c:pt>
                <c:pt idx="70">
                  <c:v>-1.8632892675779399E-2</c:v>
                </c:pt>
                <c:pt idx="71">
                  <c:v>-1.8571896762982501E-2</c:v>
                </c:pt>
                <c:pt idx="72">
                  <c:v>-1.8511601424418E-2</c:v>
                </c:pt>
                <c:pt idx="73">
                  <c:v>-1.8451988599262999E-2</c:v>
                </c:pt>
                <c:pt idx="74">
                  <c:v>-1.83930409300299E-2</c:v>
                </c:pt>
                <c:pt idx="75">
                  <c:v>-1.8334741726168099E-2</c:v>
                </c:pt>
                <c:pt idx="76">
                  <c:v>-1.8277074930002898E-2</c:v>
                </c:pt>
                <c:pt idx="77">
                  <c:v>-1.8220025084832801E-2</c:v>
                </c:pt>
                <c:pt idx="78">
                  <c:v>-1.81635773050224E-2</c:v>
                </c:pt>
                <c:pt idx="79">
                  <c:v>-1.8107717247942998E-2</c:v>
                </c:pt>
                <c:pt idx="80">
                  <c:v>-1.80524310876242E-2</c:v>
                </c:pt>
                <c:pt idx="81">
                  <c:v>-1.7997705489993999E-2</c:v>
                </c:pt>
                <c:pt idx="82">
                  <c:v>-1.79435275895912E-2</c:v>
                </c:pt>
                <c:pt idx="83">
                  <c:v>-1.7889884967648401E-2</c:v>
                </c:pt>
                <c:pt idx="84">
                  <c:v>-1.7836765631447302E-2</c:v>
                </c:pt>
                <c:pt idx="85">
                  <c:v>-1.7784157994860401E-2</c:v>
                </c:pt>
                <c:pt idx="86">
                  <c:v>-1.7732050859996198E-2</c:v>
                </c:pt>
                <c:pt idx="87">
                  <c:v>-1.7680433399875E-2</c:v>
                </c:pt>
                <c:pt idx="88">
                  <c:v>-1.7629295142064599E-2</c:v>
                </c:pt>
                <c:pt idx="89">
                  <c:v>-1.7578625953214799E-2</c:v>
                </c:pt>
                <c:pt idx="90">
                  <c:v>-1.7528416024429099E-2</c:v>
                </c:pt>
                <c:pt idx="91">
                  <c:v>-1.7478655857422899E-2</c:v>
                </c:pt>
                <c:pt idx="92">
                  <c:v>-1.74293362514145E-2</c:v>
                </c:pt>
                <c:pt idx="93">
                  <c:v>-1.73804482907053E-2</c:v>
                </c:pt>
                <c:pt idx="94">
                  <c:v>-1.7331983332904501E-2</c:v>
                </c:pt>
                <c:pt idx="95">
                  <c:v>-1.7283932997759099E-2</c:v>
                </c:pt>
                <c:pt idx="96">
                  <c:v>-1.7236289156551801E-2</c:v>
                </c:pt>
                <c:pt idx="97">
                  <c:v>-1.7189043922032601E-2</c:v>
                </c:pt>
                <c:pt idx="98">
                  <c:v>-1.7142189638852001E-2</c:v>
                </c:pt>
                <c:pt idx="99">
                  <c:v>-1.70957188744656E-2</c:v>
                </c:pt>
                <c:pt idx="100">
                  <c:v>-1.7049624410483601E-2</c:v>
                </c:pt>
                <c:pt idx="101">
                  <c:v>-1.7003899234437601E-2</c:v>
                </c:pt>
                <c:pt idx="102">
                  <c:v>-1.69585365319419E-2</c:v>
                </c:pt>
                <c:pt idx="103">
                  <c:v>-1.69135296792262E-2</c:v>
                </c:pt>
                <c:pt idx="104">
                  <c:v>-1.6868872236019301E-2</c:v>
                </c:pt>
                <c:pt idx="105">
                  <c:v>-1.6824557938763099E-2</c:v>
                </c:pt>
                <c:pt idx="106">
                  <c:v>-1.67805806941396E-2</c:v>
                </c:pt>
                <c:pt idx="107">
                  <c:v>-1.6736934572892801E-2</c:v>
                </c:pt>
                <c:pt idx="108">
                  <c:v>-1.6693613803930901E-2</c:v>
                </c:pt>
                <c:pt idx="109">
                  <c:v>-1.6650612768691599E-2</c:v>
                </c:pt>
                <c:pt idx="110">
                  <c:v>-1.6607925995757899E-2</c:v>
                </c:pt>
                <c:pt idx="111">
                  <c:v>-1.65655481557111E-2</c:v>
                </c:pt>
                <c:pt idx="112">
                  <c:v>-1.6523474056207799E-2</c:v>
                </c:pt>
                <c:pt idx="113">
                  <c:v>-1.6481698637269698E-2</c:v>
                </c:pt>
                <c:pt idx="114">
                  <c:v>-1.6440216966775199E-2</c:v>
                </c:pt>
                <c:pt idx="115">
                  <c:v>-1.6399024236142701E-2</c:v>
                </c:pt>
                <c:pt idx="116">
                  <c:v>-1.63581157561947E-2</c:v>
                </c:pt>
                <c:pt idx="117">
                  <c:v>-1.6317486953195799E-2</c:v>
                </c:pt>
                <c:pt idx="118">
                  <c:v>-1.6277133365053799E-2</c:v>
                </c:pt>
                <c:pt idx="119">
                  <c:v>-1.6237050637676699E-2</c:v>
                </c:pt>
                <c:pt idx="120">
                  <c:v>-1.61972345214784E-2</c:v>
                </c:pt>
                <c:pt idx="121">
                  <c:v>-1.6157680868025E-2</c:v>
                </c:pt>
                <c:pt idx="122">
                  <c:v>-1.6118385626815598E-2</c:v>
                </c:pt>
                <c:pt idx="123">
                  <c:v>-1.6079344842190601E-2</c:v>
                </c:pt>
                <c:pt idx="124">
                  <c:v>-1.6040554650362401E-2</c:v>
                </c:pt>
                <c:pt idx="125">
                  <c:v>-1.6002011276560899E-2</c:v>
                </c:pt>
                <c:pt idx="126">
                  <c:v>-1.5963711032291199E-2</c:v>
                </c:pt>
                <c:pt idx="127">
                  <c:v>-1.5925650312695501E-2</c:v>
                </c:pt>
                <c:pt idx="128">
                  <c:v>-1.58878255940158E-2</c:v>
                </c:pt>
                <c:pt idx="129">
                  <c:v>-1.5850233431153701E-2</c:v>
                </c:pt>
                <c:pt idx="130">
                  <c:v>-1.5812870455320299E-2</c:v>
                </c:pt>
                <c:pt idx="131">
                  <c:v>-1.5775733371774799E-2</c:v>
                </c:pt>
                <c:pt idx="132">
                  <c:v>-1.57388189576467E-2</c:v>
                </c:pt>
                <c:pt idx="133">
                  <c:v>-1.5702124059837199E-2</c:v>
                </c:pt>
                <c:pt idx="134">
                  <c:v>-1.5665645592998202E-2</c:v>
                </c:pt>
                <c:pt idx="135">
                  <c:v>-1.5629380537583001E-2</c:v>
                </c:pt>
                <c:pt idx="136">
                  <c:v>-1.55933259379686E-2</c:v>
                </c:pt>
                <c:pt idx="137">
                  <c:v>-1.5557478900643599E-2</c:v>
                </c:pt>
                <c:pt idx="138">
                  <c:v>-1.5521836592460999E-2</c:v>
                </c:pt>
                <c:pt idx="139">
                  <c:v>-1.5486396238951899E-2</c:v>
                </c:pt>
                <c:pt idx="140">
                  <c:v>-1.5451155122698601E-2</c:v>
                </c:pt>
                <c:pt idx="141">
                  <c:v>-1.5416110581763299E-2</c:v>
                </c:pt>
                <c:pt idx="142">
                  <c:v>-1.53812600081714E-2</c:v>
                </c:pt>
                <c:pt idx="143">
                  <c:v>-1.53466008464465E-2</c:v>
                </c:pt>
                <c:pt idx="144">
                  <c:v>-1.5312130592195E-2</c:v>
                </c:pt>
                <c:pt idx="145">
                  <c:v>-1.52778467907382E-2</c:v>
                </c:pt>
                <c:pt idx="146">
                  <c:v>-1.5243747035790499E-2</c:v>
                </c:pt>
                <c:pt idx="147">
                  <c:v>-1.52098289681812E-2</c:v>
                </c:pt>
                <c:pt idx="148">
                  <c:v>-1.5176090274618701E-2</c:v>
                </c:pt>
                <c:pt idx="149">
                  <c:v>-1.51425286864953E-2</c:v>
                </c:pt>
                <c:pt idx="150">
                  <c:v>-1.5109141978730201E-2</c:v>
                </c:pt>
                <c:pt idx="151">
                  <c:v>-1.50759279686511E-2</c:v>
                </c:pt>
                <c:pt idx="152">
                  <c:v>-1.5042884514910501E-2</c:v>
                </c:pt>
                <c:pt idx="153">
                  <c:v>-1.50100095164375E-2</c:v>
                </c:pt>
                <c:pt idx="154">
                  <c:v>-1.49773009114224E-2</c:v>
                </c:pt>
                <c:pt idx="155">
                  <c:v>-1.4944756676333401E-2</c:v>
                </c:pt>
                <c:pt idx="156">
                  <c:v>-1.49123748249642E-2</c:v>
                </c:pt>
                <c:pt idx="157">
                  <c:v>-1.4880153407510701E-2</c:v>
                </c:pt>
                <c:pt idx="158">
                  <c:v>-1.4848090509677E-2</c:v>
                </c:pt>
                <c:pt idx="159">
                  <c:v>-1.48161842518084E-2</c:v>
                </c:pt>
                <c:pt idx="160">
                  <c:v>-1.4784432788051E-2</c:v>
                </c:pt>
                <c:pt idx="161">
                  <c:v>-1.47528343055365E-2</c:v>
                </c:pt>
                <c:pt idx="162">
                  <c:v>-1.4721387023592099E-2</c:v>
                </c:pt>
                <c:pt idx="163">
                  <c:v>-1.46900891929735E-2</c:v>
                </c:pt>
                <c:pt idx="164">
                  <c:v>-1.4658939095121301E-2</c:v>
                </c:pt>
                <c:pt idx="165">
                  <c:v>-1.4627935041439E-2</c:v>
                </c:pt>
                <c:pt idx="166">
                  <c:v>-1.4597075372592199E-2</c:v>
                </c:pt>
                <c:pt idx="167">
                  <c:v>-1.45663584578287E-2</c:v>
                </c:pt>
                <c:pt idx="168">
                  <c:v>-1.4535782694317999E-2</c:v>
                </c:pt>
                <c:pt idx="169">
                  <c:v>-1.4505346506509999E-2</c:v>
                </c:pt>
                <c:pt idx="170">
                  <c:v>-1.4475048345512199E-2</c:v>
                </c:pt>
                <c:pt idx="171">
                  <c:v>-1.4444886688484501E-2</c:v>
                </c:pt>
                <c:pt idx="172">
                  <c:v>-1.44148600380514E-2</c:v>
                </c:pt>
                <c:pt idx="173">
                  <c:v>-1.43849669217303E-2</c:v>
                </c:pt>
                <c:pt idx="174">
                  <c:v>-1.4355205891376999E-2</c:v>
                </c:pt>
                <c:pt idx="175">
                  <c:v>-1.4325575522645099E-2</c:v>
                </c:pt>
                <c:pt idx="176">
                  <c:v>-1.42960744144615E-2</c:v>
                </c:pt>
                <c:pt idx="177">
                  <c:v>-1.4266701188516201E-2</c:v>
                </c:pt>
                <c:pt idx="178">
                  <c:v>-1.42374544887658E-2</c:v>
                </c:pt>
                <c:pt idx="179">
                  <c:v>-1.4208332980950601E-2</c:v>
                </c:pt>
                <c:pt idx="180">
                  <c:v>-1.4179335352125301E-2</c:v>
                </c:pt>
                <c:pt idx="181">
                  <c:v>-1.4150460310201301E-2</c:v>
                </c:pt>
                <c:pt idx="182">
                  <c:v>-1.4121706583502701E-2</c:v>
                </c:pt>
                <c:pt idx="183">
                  <c:v>-1.4093072920332701E-2</c:v>
                </c:pt>
                <c:pt idx="184">
                  <c:v>-1.4064558088552699E-2</c:v>
                </c:pt>
                <c:pt idx="185">
                  <c:v>-1.40361608751717E-2</c:v>
                </c:pt>
                <c:pt idx="186">
                  <c:v>-1.40078800859468E-2</c:v>
                </c:pt>
                <c:pt idx="187">
                  <c:v>-1.3979714544994399E-2</c:v>
                </c:pt>
                <c:pt idx="188">
                  <c:v>-1.3951663094410901E-2</c:v>
                </c:pt>
                <c:pt idx="189">
                  <c:v>-1.3923724593903499E-2</c:v>
                </c:pt>
                <c:pt idx="190">
                  <c:v>-1.3895897920430699E-2</c:v>
                </c:pt>
                <c:pt idx="191">
                  <c:v>-1.38681819678517E-2</c:v>
                </c:pt>
                <c:pt idx="192">
                  <c:v>-1.38405756465847E-2</c:v>
                </c:pt>
                <c:pt idx="193">
                  <c:v>-1.3813077883274001E-2</c:v>
                </c:pt>
                <c:pt idx="194">
                  <c:v>-1.37856876204656E-2</c:v>
                </c:pt>
                <c:pt idx="195">
                  <c:v>-1.3758403816290499E-2</c:v>
                </c:pt>
                <c:pt idx="196">
                  <c:v>-1.37312254441561E-2</c:v>
                </c:pt>
                <c:pt idx="197">
                  <c:v>-1.3704151492445599E-2</c:v>
                </c:pt>
                <c:pt idx="198">
                  <c:v>-1.3677180964224199E-2</c:v>
                </c:pt>
                <c:pt idx="199">
                  <c:v>-1.3650312876952999E-2</c:v>
                </c:pt>
                <c:pt idx="200">
                  <c:v>-1.3623546262209499E-2</c:v>
                </c:pt>
                <c:pt idx="201">
                  <c:v>-1.35968801654151E-2</c:v>
                </c:pt>
                <c:pt idx="202">
                  <c:v>-1.35703136455693E-2</c:v>
                </c:pt>
                <c:pt idx="203">
                  <c:v>-1.3543845774990199E-2</c:v>
                </c:pt>
                <c:pt idx="204">
                  <c:v>-1.35174756390608E-2</c:v>
                </c:pt>
                <c:pt idx="205">
                  <c:v>-1.3491202335982199E-2</c:v>
                </c:pt>
                <c:pt idx="206">
                  <c:v>-1.34650249765317E-2</c:v>
                </c:pt>
                <c:pt idx="207">
                  <c:v>-1.34389426838274E-2</c:v>
                </c:pt>
                <c:pt idx="208">
                  <c:v>-1.34129545930978E-2</c:v>
                </c:pt>
                <c:pt idx="209">
                  <c:v>-1.3387059851457101E-2</c:v>
                </c:pt>
                <c:pt idx="210">
                  <c:v>-1.33612576176853E-2</c:v>
                </c:pt>
                <c:pt idx="211">
                  <c:v>-1.3335547062014201E-2</c:v>
                </c:pt>
                <c:pt idx="212">
                  <c:v>-1.3309927365917301E-2</c:v>
                </c:pt>
                <c:pt idx="213">
                  <c:v>-1.32843977219052E-2</c:v>
                </c:pt>
                <c:pt idx="214">
                  <c:v>-1.32589573333256E-2</c:v>
                </c:pt>
                <c:pt idx="215">
                  <c:v>-1.3233605414167701E-2</c:v>
                </c:pt>
                <c:pt idx="216">
                  <c:v>-1.32083411888709E-2</c:v>
                </c:pt>
                <c:pt idx="217">
                  <c:v>-1.3183163892138E-2</c:v>
                </c:pt>
                <c:pt idx="218">
                  <c:v>-1.3158072768752801E-2</c:v>
                </c:pt>
                <c:pt idx="219">
                  <c:v>-1.3133067073401001E-2</c:v>
                </c:pt>
                <c:pt idx="220">
                  <c:v>-1.31081460704962E-2</c:v>
                </c:pt>
                <c:pt idx="221">
                  <c:v>-1.30833090340087E-2</c:v>
                </c:pt>
                <c:pt idx="222">
                  <c:v>-1.3058555247298299E-2</c:v>
                </c:pt>
                <c:pt idx="223">
                  <c:v>-1.30338840029517E-2</c:v>
                </c:pt>
                <c:pt idx="224">
                  <c:v>-1.30092946026219E-2</c:v>
                </c:pt>
                <c:pt idx="225">
                  <c:v>-1.29847863568722E-2</c:v>
                </c:pt>
                <c:pt idx="226">
                  <c:v>-1.29603585850235E-2</c:v>
                </c:pt>
                <c:pt idx="227">
                  <c:v>-1.2936010615004099E-2</c:v>
                </c:pt>
                <c:pt idx="228">
                  <c:v>-1.2911741783203701E-2</c:v>
                </c:pt>
                <c:pt idx="229">
                  <c:v>-1.28875514343297E-2</c:v>
                </c:pt>
                <c:pt idx="230">
                  <c:v>-1.28634389212673E-2</c:v>
                </c:pt>
                <c:pt idx="231">
                  <c:v>-1.28394036049417E-2</c:v>
                </c:pt>
                <c:pt idx="232">
                  <c:v>-1.2815444854184E-2</c:v>
                </c:pt>
                <c:pt idx="233">
                  <c:v>-1.27915620455996E-2</c:v>
                </c:pt>
                <c:pt idx="234">
                  <c:v>-1.2767754563439E-2</c:v>
                </c:pt>
                <c:pt idx="235">
                  <c:v>-1.2744021799471801E-2</c:v>
                </c:pt>
                <c:pt idx="236">
                  <c:v>-1.27203631528632E-2</c:v>
                </c:pt>
                <c:pt idx="237">
                  <c:v>-1.2696778030052799E-2</c:v>
                </c:pt>
                <c:pt idx="238">
                  <c:v>-1.26732658446361E-2</c:v>
                </c:pt>
                <c:pt idx="239">
                  <c:v>-1.2649826017248201E-2</c:v>
                </c:pt>
                <c:pt idx="240">
                  <c:v>-1.2626457975450299E-2</c:v>
                </c:pt>
                <c:pt idx="241">
                  <c:v>-1.2603161153618E-2</c:v>
                </c:pt>
                <c:pt idx="242">
                  <c:v>-1.2579934992832199E-2</c:v>
                </c:pt>
                <c:pt idx="243">
                  <c:v>-1.25567789407718E-2</c:v>
                </c:pt>
                <c:pt idx="244">
                  <c:v>-1.2533692451609299E-2</c:v>
                </c:pt>
                <c:pt idx="245">
                  <c:v>-1.25106749859076E-2</c:v>
                </c:pt>
                <c:pt idx="246">
                  <c:v>-1.2487726010519101E-2</c:v>
                </c:pt>
                <c:pt idx="247">
                  <c:v>-1.2464844998487601E-2</c:v>
                </c:pt>
                <c:pt idx="248">
                  <c:v>-1.24420314289506E-2</c:v>
                </c:pt>
                <c:pt idx="249">
                  <c:v>-1.2419284787045201E-2</c:v>
                </c:pt>
                <c:pt idx="250">
                  <c:v>-1.2396604563814299E-2</c:v>
                </c:pt>
                <c:pt idx="251">
                  <c:v>-1.2373990256115699E-2</c:v>
                </c:pt>
                <c:pt idx="252">
                  <c:v>-1.23514413665328E-2</c:v>
                </c:pt>
                <c:pt idx="253">
                  <c:v>-1.2328957403286401E-2</c:v>
                </c:pt>
                <c:pt idx="254">
                  <c:v>-1.2306537880148599E-2</c:v>
                </c:pt>
                <c:pt idx="255">
                  <c:v>-1.22841823163589E-2</c:v>
                </c:pt>
                <c:pt idx="256">
                  <c:v>-1.22618902365408E-2</c:v>
                </c:pt>
                <c:pt idx="257">
                  <c:v>-1.22396611706209E-2</c:v>
                </c:pt>
                <c:pt idx="258">
                  <c:v>-1.2217494653748801E-2</c:v>
                </c:pt>
                <c:pt idx="259">
                  <c:v>-1.2195390226219301E-2</c:v>
                </c:pt>
                <c:pt idx="260">
                  <c:v>-1.2173347433395499E-2</c:v>
                </c:pt>
                <c:pt idx="261">
                  <c:v>-1.21513658256333E-2</c:v>
                </c:pt>
                <c:pt idx="262">
                  <c:v>-1.2129444958207799E-2</c:v>
                </c:pt>
                <c:pt idx="263">
                  <c:v>-1.2107584391240401E-2</c:v>
                </c:pt>
                <c:pt idx="264">
                  <c:v>-1.20857836896281E-2</c:v>
                </c:pt>
                <c:pt idx="265">
                  <c:v>-1.2064042422972999E-2</c:v>
                </c:pt>
                <c:pt idx="266">
                  <c:v>-1.2042360165514099E-2</c:v>
                </c:pt>
                <c:pt idx="267">
                  <c:v>-1.2020736496059999E-2</c:v>
                </c:pt>
                <c:pt idx="268">
                  <c:v>-1.1999170997922399E-2</c:v>
                </c:pt>
                <c:pt idx="269">
                  <c:v>-1.19776632588514E-2</c:v>
                </c:pt>
                <c:pt idx="270">
                  <c:v>-1.1956212870972101E-2</c:v>
                </c:pt>
                <c:pt idx="271">
                  <c:v>-1.19348194307211E-2</c:v>
                </c:pt>
                <c:pt idx="272">
                  <c:v>-1.1913482538786E-2</c:v>
                </c:pt>
                <c:pt idx="273">
                  <c:v>-1.18922018000443E-2</c:v>
                </c:pt>
                <c:pt idx="274">
                  <c:v>-1.1870976823504501E-2</c:v>
                </c:pt>
                <c:pt idx="275">
                  <c:v>-1.1849807222247599E-2</c:v>
                </c:pt>
                <c:pt idx="276">
                  <c:v>-1.18286926133702E-2</c:v>
                </c:pt>
                <c:pt idx="277">
                  <c:v>-1.1807632617927701E-2</c:v>
                </c:pt>
                <c:pt idx="278">
                  <c:v>-1.1786626860879799E-2</c:v>
                </c:pt>
                <c:pt idx="279">
                  <c:v>-1.1765674971035599E-2</c:v>
                </c:pt>
                <c:pt idx="280">
                  <c:v>-1.17447765810008E-2</c:v>
                </c:pt>
                <c:pt idx="281">
                  <c:v>-1.1723931327124701E-2</c:v>
                </c:pt>
                <c:pt idx="282">
                  <c:v>-1.17031388494495E-2</c:v>
                </c:pt>
                <c:pt idx="283">
                  <c:v>-1.1682398791659001E-2</c:v>
                </c:pt>
                <c:pt idx="284">
                  <c:v>-1.1661710801029099E-2</c:v>
                </c:pt>
                <c:pt idx="285">
                  <c:v>-1.1641074528379199E-2</c:v>
                </c:pt>
                <c:pt idx="286">
                  <c:v>-1.16204896280236E-2</c:v>
                </c:pt>
                <c:pt idx="287">
                  <c:v>-1.1599955757724999E-2</c:v>
                </c:pt>
                <c:pt idx="288">
                  <c:v>-1.15794725786472E-2</c:v>
                </c:pt>
                <c:pt idx="289">
                  <c:v>-1.1559039755310301E-2</c:v>
                </c:pt>
                <c:pt idx="290">
                  <c:v>-1.15386569555453E-2</c:v>
                </c:pt>
                <c:pt idx="291">
                  <c:v>-1.1518323850450001E-2</c:v>
                </c:pt>
                <c:pt idx="292">
                  <c:v>-1.14980401143459E-2</c:v>
                </c:pt>
                <c:pt idx="293">
                  <c:v>-1.14778054247354E-2</c:v>
                </c:pt>
                <c:pt idx="294">
                  <c:v>-1.1457619462259599E-2</c:v>
                </c:pt>
                <c:pt idx="295">
                  <c:v>-1.14374819106575E-2</c:v>
                </c:pt>
                <c:pt idx="296">
                  <c:v>-1.1417392456724899E-2</c:v>
                </c:pt>
                <c:pt idx="297">
                  <c:v>-1.13973507902752E-2</c:v>
                </c:pt>
                <c:pt idx="298">
                  <c:v>-1.1377356604099199E-2</c:v>
                </c:pt>
                <c:pt idx="299">
                  <c:v>-1.13574095939272E-2</c:v>
                </c:pt>
                <c:pt idx="300">
                  <c:v>-1.13375094583908E-2</c:v>
                </c:pt>
                <c:pt idx="301">
                  <c:v>-1.13176558989855E-2</c:v>
                </c:pt>
                <c:pt idx="302">
                  <c:v>-1.12978486200339E-2</c:v>
                </c:pt>
                <c:pt idx="303">
                  <c:v>-1.1278087328649501E-2</c:v>
                </c:pt>
                <c:pt idx="304">
                  <c:v>-1.1258371734701299E-2</c:v>
                </c:pt>
                <c:pt idx="305">
                  <c:v>-1.1238701550778499E-2</c:v>
                </c:pt>
                <c:pt idx="306">
                  <c:v>-1.1219076492156199E-2</c:v>
                </c:pt>
                <c:pt idx="307">
                  <c:v>-1.1199496276761201E-2</c:v>
                </c:pt>
                <c:pt idx="308">
                  <c:v>-1.1179960625139301E-2</c:v>
                </c:pt>
                <c:pt idx="309">
                  <c:v>-1.11604692604216E-2</c:v>
                </c:pt>
                <c:pt idx="310">
                  <c:v>-1.11410219082926E-2</c:v>
                </c:pt>
                <c:pt idx="311">
                  <c:v>-1.11216182969583E-2</c:v>
                </c:pt>
                <c:pt idx="312">
                  <c:v>-1.1102258157115E-2</c:v>
                </c:pt>
                <c:pt idx="313">
                  <c:v>-1.1082941221918099E-2</c:v>
                </c:pt>
                <c:pt idx="314">
                  <c:v>-1.10636672269521E-2</c:v>
                </c:pt>
                <c:pt idx="315">
                  <c:v>-1.10444359102005E-2</c:v>
                </c:pt>
                <c:pt idx="316">
                  <c:v>-1.10252470120163E-2</c:v>
                </c:pt>
                <c:pt idx="317">
                  <c:v>-1.1006100275093101E-2</c:v>
                </c:pt>
                <c:pt idx="318">
                  <c:v>-1.0986995444436799E-2</c:v>
                </c:pt>
                <c:pt idx="319">
                  <c:v>-1.09679322673371E-2</c:v>
                </c:pt>
                <c:pt idx="320">
                  <c:v>-1.094891049334E-2</c:v>
                </c:pt>
                <c:pt idx="321">
                  <c:v>-1.0929929874220401E-2</c:v>
                </c:pt>
                <c:pt idx="322">
                  <c:v>-1.0910990163955799E-2</c:v>
                </c:pt>
                <c:pt idx="323">
                  <c:v>-1.0892091118699E-2</c:v>
                </c:pt>
                <c:pt idx="324">
                  <c:v>-1.08732324967528E-2</c:v>
                </c:pt>
                <c:pt idx="325">
                  <c:v>-1.0854414058543999E-2</c:v>
                </c:pt>
                <c:pt idx="326">
                  <c:v>-1.0835635566598001E-2</c:v>
                </c:pt>
                <c:pt idx="327">
                  <c:v>-1.0816896785514601E-2</c:v>
                </c:pt>
                <c:pt idx="328">
                  <c:v>-1.07981974819425E-2</c:v>
                </c:pt>
                <c:pt idx="329">
                  <c:v>-1.0779537424555801E-2</c:v>
                </c:pt>
                <c:pt idx="330">
                  <c:v>-1.0760916384030299E-2</c:v>
                </c:pt>
                <c:pt idx="331">
                  <c:v>-1.07423341330194E-2</c:v>
                </c:pt>
                <c:pt idx="332">
                  <c:v>-1.0723790446131601E-2</c:v>
                </c:pt>
                <c:pt idx="333">
                  <c:v>-1.07052850999076E-2</c:v>
                </c:pt>
                <c:pt idx="334">
                  <c:v>-1.0686817872797801E-2</c:v>
                </c:pt>
                <c:pt idx="335">
                  <c:v>-1.0668388545139899E-2</c:v>
                </c:pt>
                <c:pt idx="336">
                  <c:v>-1.06499968991377E-2</c:v>
                </c:pt>
                <c:pt idx="337">
                  <c:v>-1.06316427188394E-2</c:v>
                </c:pt>
                <c:pt idx="338">
                  <c:v>-1.0613325790116101E-2</c:v>
                </c:pt>
                <c:pt idx="339">
                  <c:v>-1.05950459006415E-2</c:v>
                </c:pt>
                <c:pt idx="340">
                  <c:v>-1.0576802839871001E-2</c:v>
                </c:pt>
                <c:pt idx="341">
                  <c:v>-1.05585963990213E-2</c:v>
                </c:pt>
                <c:pt idx="342">
                  <c:v>-1.05404263710511E-2</c:v>
                </c:pt>
                <c:pt idx="343">
                  <c:v>-1.05222925506404E-2</c:v>
                </c:pt>
                <c:pt idx="344">
                  <c:v>-1.05041947341722E-2</c:v>
                </c:pt>
                <c:pt idx="345">
                  <c:v>-1.0486132719712301E-2</c:v>
                </c:pt>
                <c:pt idx="346">
                  <c:v>-1.04681063069913E-2</c:v>
                </c:pt>
                <c:pt idx="347">
                  <c:v>-1.04501152973856E-2</c:v>
                </c:pt>
                <c:pt idx="348">
                  <c:v>-1.04321594938988E-2</c:v>
                </c:pt>
                <c:pt idx="349">
                  <c:v>-1.04142387011444E-2</c:v>
                </c:pt>
                <c:pt idx="350">
                  <c:v>-1.0396352725326999E-2</c:v>
                </c:pt>
                <c:pt idx="351">
                  <c:v>-1.03785013742256E-2</c:v>
                </c:pt>
                <c:pt idx="352">
                  <c:v>-1.03606844571757E-2</c:v>
                </c:pt>
                <c:pt idx="353">
                  <c:v>-1.03429017850524E-2</c:v>
                </c:pt>
                <c:pt idx="354">
                  <c:v>-1.03251531702534E-2</c:v>
                </c:pt>
                <c:pt idx="355">
                  <c:v>-1.0307438426682599E-2</c:v>
                </c:pt>
                <c:pt idx="356">
                  <c:v>-1.0289757369733501E-2</c:v>
                </c:pt>
                <c:pt idx="357">
                  <c:v>-1.0272109816273099E-2</c:v>
                </c:pt>
                <c:pt idx="358">
                  <c:v>-1.02544955846259E-2</c:v>
                </c:pt>
                <c:pt idx="359">
                  <c:v>-1.02369144945582E-2</c:v>
                </c:pt>
                <c:pt idx="360">
                  <c:v>-1.0219366367262599E-2</c:v>
                </c:pt>
                <c:pt idx="361">
                  <c:v>-1.02018510253424E-2</c:v>
                </c:pt>
                <c:pt idx="362">
                  <c:v>-1.0184368292796999E-2</c:v>
                </c:pt>
                <c:pt idx="363">
                  <c:v>-1.01669179950065E-2</c:v>
                </c:pt>
                <c:pt idx="364">
                  <c:v>-1.0149499958717299E-2</c:v>
                </c:pt>
                <c:pt idx="365">
                  <c:v>-1.0132114012027399E-2</c:v>
                </c:pt>
                <c:pt idx="366">
                  <c:v>-1.0114759984372199E-2</c:v>
                </c:pt>
                <c:pt idx="367">
                  <c:v>-1.0097437706510301E-2</c:v>
                </c:pt>
                <c:pt idx="368">
                  <c:v>-1.0080147010509501E-2</c:v>
                </c:pt>
                <c:pt idx="369">
                  <c:v>-1.00628877297332E-2</c:v>
                </c:pt>
                <c:pt idx="370">
                  <c:v>-1.00456596988267E-2</c:v>
                </c:pt>
                <c:pt idx="371">
                  <c:v>-1.00284627537039E-2</c:v>
                </c:pt>
                <c:pt idx="372">
                  <c:v>-1.0011296731533901E-2</c:v>
                </c:pt>
                <c:pt idx="373">
                  <c:v>-9.9941614707281003E-3</c:v>
                </c:pt>
                <c:pt idx="374">
                  <c:v>-9.9770568109273008E-3</c:v>
                </c:pt>
                <c:pt idx="375">
                  <c:v>-9.9599825929889696E-3</c:v>
                </c:pt>
                <c:pt idx="376">
                  <c:v>-9.9429386589746007E-3</c:v>
                </c:pt>
                <c:pt idx="377">
                  <c:v>-9.9259248521375194E-3</c:v>
                </c:pt>
                <c:pt idx="378">
                  <c:v>-9.9089410169104098E-3</c:v>
                </c:pt>
                <c:pt idx="379">
                  <c:v>-9.8919869988935601E-3</c:v>
                </c:pt>
                <c:pt idx="380">
                  <c:v>-9.8750626448426398E-3</c:v>
                </c:pt>
                <c:pt idx="381">
                  <c:v>-9.8581678026570998E-3</c:v>
                </c:pt>
                <c:pt idx="382">
                  <c:v>-9.8413023213684992E-3</c:v>
                </c:pt>
                <c:pt idx="383">
                  <c:v>-9.8244660511291396E-3</c:v>
                </c:pt>
                <c:pt idx="384">
                  <c:v>-9.8076588432005306E-3</c:v>
                </c:pt>
                <c:pt idx="385">
                  <c:v>-9.7908805499426002E-3</c:v>
                </c:pt>
                <c:pt idx="386">
                  <c:v>-9.7741310248021605E-3</c:v>
                </c:pt>
                <c:pt idx="387">
                  <c:v>-9.7574101223023499E-3</c:v>
                </c:pt>
                <c:pt idx="388">
                  <c:v>-9.7407176980318904E-3</c:v>
                </c:pt>
                <c:pt idx="389">
                  <c:v>-9.7240536086342904E-3</c:v>
                </c:pt>
                <c:pt idx="390">
                  <c:v>-9.7074177117973497E-3</c:v>
                </c:pt>
                <c:pt idx="391">
                  <c:v>-9.6908098662429904E-3</c:v>
                </c:pt>
                <c:pt idx="392">
                  <c:v>-9.6742299317168802E-3</c:v>
                </c:pt>
                <c:pt idx="393">
                  <c:v>-9.6576777689782907E-3</c:v>
                </c:pt>
                <c:pt idx="394">
                  <c:v>-9.6411532397903503E-3</c:v>
                </c:pt>
                <c:pt idx="395">
                  <c:v>-9.6246562069098093E-3</c:v>
                </c:pt>
                <c:pt idx="396">
                  <c:v>-9.6081865340776305E-3</c:v>
                </c:pt>
                <c:pt idx="397">
                  <c:v>-9.5917440860093395E-3</c:v>
                </c:pt>
                <c:pt idx="398">
                  <c:v>-9.5753287283852594E-3</c:v>
                </c:pt>
                <c:pt idx="399">
                  <c:v>-9.5589403278414208E-3</c:v>
                </c:pt>
                <c:pt idx="400">
                  <c:v>-9.5425787519602106E-3</c:v>
                </c:pt>
                <c:pt idx="401">
                  <c:v>-9.5262438692611806E-3</c:v>
                </c:pt>
                <c:pt idx="402">
                  <c:v>-9.5099355491920206E-3</c:v>
                </c:pt>
                <c:pt idx="403">
                  <c:v>-9.4936536621195392E-3</c:v>
                </c:pt>
                <c:pt idx="404">
                  <c:v>-9.4773980793210408E-3</c:v>
                </c:pt>
                <c:pt idx="405">
                  <c:v>-9.4611686729754191E-3</c:v>
                </c:pt>
                <c:pt idx="406">
                  <c:v>-9.44496531615459E-3</c:v>
                </c:pt>
                <c:pt idx="407">
                  <c:v>-9.4287878828150703E-3</c:v>
                </c:pt>
                <c:pt idx="408">
                  <c:v>-9.4126362477894004E-3</c:v>
                </c:pt>
                <c:pt idx="409">
                  <c:v>-9.3965102867779402E-3</c:v>
                </c:pt>
                <c:pt idx="410">
                  <c:v>-9.3804098763407198E-3</c:v>
                </c:pt>
                <c:pt idx="411">
                  <c:v>-9.3643348938891608E-3</c:v>
                </c:pt>
                <c:pt idx="412">
                  <c:v>-9.3482852176781598E-3</c:v>
                </c:pt>
                <c:pt idx="413">
                  <c:v>-9.3322607267981705E-3</c:v>
                </c:pt>
                <c:pt idx="414">
                  <c:v>-9.3162613011673195E-3</c:v>
                </c:pt>
                <c:pt idx="415">
                  <c:v>-9.3002868215236994E-3</c:v>
                </c:pt>
                <c:pt idx="416">
                  <c:v>-9.2843371694177699E-3</c:v>
                </c:pt>
                <c:pt idx="417">
                  <c:v>-9.2684122272046494E-3</c:v>
                </c:pt>
                <c:pt idx="418">
                  <c:v>-9.2525118780367906E-3</c:v>
                </c:pt>
                <c:pt idx="419">
                  <c:v>-9.2366360058565994E-3</c:v>
                </c:pt>
                <c:pt idx="420">
                  <c:v>-9.2207844953889704E-3</c:v>
                </c:pt>
                <c:pt idx="421">
                  <c:v>-9.2049572321343098E-3</c:v>
                </c:pt>
                <c:pt idx="422">
                  <c:v>-9.1891541023612008E-3</c:v>
                </c:pt>
                <c:pt idx="423">
                  <c:v>-9.1733749930994202E-3</c:v>
                </c:pt>
                <c:pt idx="424">
                  <c:v>-9.1576197921330992E-3</c:v>
                </c:pt>
                <c:pt idx="425">
                  <c:v>-9.1418883879935808E-3</c:v>
                </c:pt>
                <c:pt idx="426">
                  <c:v>-9.1261806699528304E-3</c:v>
                </c:pt>
                <c:pt idx="427">
                  <c:v>-9.1104965280166695E-3</c:v>
                </c:pt>
                <c:pt idx="428">
                  <c:v>-9.0948358529179697E-3</c:v>
                </c:pt>
                <c:pt idx="429">
                  <c:v>-9.07919853611029E-3</c:v>
                </c:pt>
                <c:pt idx="430">
                  <c:v>-9.0635844697612104E-3</c:v>
                </c:pt>
                <c:pt idx="431">
                  <c:v>-9.0479935467459808E-3</c:v>
                </c:pt>
                <c:pt idx="432">
                  <c:v>-9.0324256606410993E-3</c:v>
                </c:pt>
                <c:pt idx="433">
                  <c:v>-9.0168807057181E-3</c:v>
                </c:pt>
                <c:pt idx="434">
                  <c:v>-9.0013585769373305E-3</c:v>
                </c:pt>
                <c:pt idx="435">
                  <c:v>-8.9858591699417002E-3</c:v>
                </c:pt>
                <c:pt idx="436">
                  <c:v>-8.9703823810507594E-3</c:v>
                </c:pt>
                <c:pt idx="437">
                  <c:v>-8.9549281072545707E-3</c:v>
                </c:pt>
                <c:pt idx="438">
                  <c:v>-8.9394962462078006E-3</c:v>
                </c:pt>
                <c:pt idx="439">
                  <c:v>-8.9240866962238593E-3</c:v>
                </c:pt>
                <c:pt idx="440">
                  <c:v>-8.9086993562690602E-3</c:v>
                </c:pt>
                <c:pt idx="441">
                  <c:v>-8.8933341259569507E-3</c:v>
                </c:pt>
                <c:pt idx="442">
                  <c:v>-8.8779909055424506E-3</c:v>
                </c:pt>
                <c:pt idx="443">
                  <c:v>-8.8626695959164205E-3</c:v>
                </c:pt>
                <c:pt idx="444">
                  <c:v>-8.8473700986000398E-3</c:v>
                </c:pt>
                <c:pt idx="445">
                  <c:v>-8.8320923157392608E-3</c:v>
                </c:pt>
                <c:pt idx="446">
                  <c:v>-8.8168361500993702E-3</c:v>
                </c:pt>
                <c:pt idx="447">
                  <c:v>-8.8016015050596894E-3</c:v>
                </c:pt>
                <c:pt idx="448">
                  <c:v>-8.7863882846081695E-3</c:v>
                </c:pt>
                <c:pt idx="449">
                  <c:v>-8.7711963933362197E-3</c:v>
                </c:pt>
                <c:pt idx="450">
                  <c:v>-8.7560257364333299E-3</c:v>
                </c:pt>
                <c:pt idx="451">
                  <c:v>-8.7408762196821699E-3</c:v>
                </c:pt>
                <c:pt idx="452">
                  <c:v>-8.7257477494532103E-3</c:v>
                </c:pt>
                <c:pt idx="453">
                  <c:v>-8.7106402326999396E-3</c:v>
                </c:pt>
                <c:pt idx="454">
                  <c:v>-8.6955535769537001E-3</c:v>
                </c:pt>
                <c:pt idx="455">
                  <c:v>-8.6804876903188704E-3</c:v>
                </c:pt>
                <c:pt idx="456">
                  <c:v>-8.6654424814678697E-3</c:v>
                </c:pt>
                <c:pt idx="457">
                  <c:v>-8.6504178596364598E-3</c:v>
                </c:pt>
                <c:pt idx="458">
                  <c:v>-8.6354137346188603E-3</c:v>
                </c:pt>
                <c:pt idx="459">
                  <c:v>-8.6204300167630494E-3</c:v>
                </c:pt>
                <c:pt idx="460">
                  <c:v>-8.6054666169661804E-3</c:v>
                </c:pt>
                <c:pt idx="461">
                  <c:v>-8.5905234466697802E-3</c:v>
                </c:pt>
                <c:pt idx="462">
                  <c:v>-8.5756004178553207E-3</c:v>
                </c:pt>
                <c:pt idx="463">
                  <c:v>-8.5606974430396492E-3</c:v>
                </c:pt>
                <c:pt idx="464">
                  <c:v>-8.5458144352704296E-3</c:v>
                </c:pt>
                <c:pt idx="465">
                  <c:v>-8.5309513081218494E-3</c:v>
                </c:pt>
                <c:pt idx="466">
                  <c:v>-8.5161079756900793E-3</c:v>
                </c:pt>
                <c:pt idx="467">
                  <c:v>-8.5012843525890495E-3</c:v>
                </c:pt>
                <c:pt idx="468">
                  <c:v>-8.4864803539460906E-3</c:v>
                </c:pt>
                <c:pt idx="469">
                  <c:v>-8.4716958953976497E-3</c:v>
                </c:pt>
                <c:pt idx="470">
                  <c:v>-8.45693089308522E-3</c:v>
                </c:pt>
                <c:pt idx="471">
                  <c:v>-8.4421852636509705E-3</c:v>
                </c:pt>
                <c:pt idx="472">
                  <c:v>-8.4274589242338202E-3</c:v>
                </c:pt>
                <c:pt idx="473">
                  <c:v>-8.4127517924651903E-3</c:v>
                </c:pt>
                <c:pt idx="474">
                  <c:v>-8.3980637864651195E-3</c:v>
                </c:pt>
                <c:pt idx="475">
                  <c:v>-8.3833948248381307E-3</c:v>
                </c:pt>
                <c:pt idx="476">
                  <c:v>-8.3687448266693693E-3</c:v>
                </c:pt>
                <c:pt idx="477">
                  <c:v>-8.3541137115206495E-3</c:v>
                </c:pt>
                <c:pt idx="478">
                  <c:v>-8.3395013994265604E-3</c:v>
                </c:pt>
                <c:pt idx="479">
                  <c:v>-8.3249078108906492E-3</c:v>
                </c:pt>
                <c:pt idx="480">
                  <c:v>-8.3103328668816707E-3</c:v>
                </c:pt>
                <c:pt idx="481">
                  <c:v>-8.2957764888297106E-3</c:v>
                </c:pt>
                <c:pt idx="482">
                  <c:v>-8.2812385986226304E-3</c:v>
                </c:pt>
                <c:pt idx="483">
                  <c:v>-8.2667191186021702E-3</c:v>
                </c:pt>
                <c:pt idx="484">
                  <c:v>-8.2522179715605101E-3</c:v>
                </c:pt>
                <c:pt idx="485">
                  <c:v>-8.2377350807365298E-3</c:v>
                </c:pt>
                <c:pt idx="486">
                  <c:v>-8.2232703698123192E-3</c:v>
                </c:pt>
                <c:pt idx="487">
                  <c:v>-8.2088237629095E-3</c:v>
                </c:pt>
                <c:pt idx="488">
                  <c:v>-8.19439518458593E-3</c:v>
                </c:pt>
                <c:pt idx="489">
                  <c:v>-8.1799845598320396E-3</c:v>
                </c:pt>
                <c:pt idx="490">
                  <c:v>-8.1655918140675406E-3</c:v>
                </c:pt>
                <c:pt idx="491">
                  <c:v>-8.1512168731379103E-3</c:v>
                </c:pt>
                <c:pt idx="492">
                  <c:v>-8.1368596633111297E-3</c:v>
                </c:pt>
                <c:pt idx="493">
                  <c:v>-8.1225201112742704E-3</c:v>
                </c:pt>
                <c:pt idx="494">
                  <c:v>-8.1081981441302395E-3</c:v>
                </c:pt>
                <c:pt idx="495">
                  <c:v>-8.0938936893945306E-3</c:v>
                </c:pt>
                <c:pt idx="496">
                  <c:v>-8.0796066749918797E-3</c:v>
                </c:pt>
                <c:pt idx="497">
                  <c:v>-8.0653370292532202E-3</c:v>
                </c:pt>
                <c:pt idx="498">
                  <c:v>-8.0510846809123803E-3</c:v>
                </c:pt>
                <c:pt idx="499">
                  <c:v>-8.0368495591030004E-3</c:v>
                </c:pt>
                <c:pt idx="500">
                  <c:v>-8.0226315933554192E-3</c:v>
                </c:pt>
                <c:pt idx="501">
                  <c:v>-8.0084307135935805E-3</c:v>
                </c:pt>
                <c:pt idx="502">
                  <c:v>-7.9942468501320099E-3</c:v>
                </c:pt>
                <c:pt idx="503">
                  <c:v>-7.9800799336727096E-3</c:v>
                </c:pt>
                <c:pt idx="504">
                  <c:v>-7.9659298953022994E-3</c:v>
                </c:pt>
                <c:pt idx="505">
                  <c:v>-7.9517966664889306E-3</c:v>
                </c:pt>
                <c:pt idx="506">
                  <c:v>-7.9376801790794291E-3</c:v>
                </c:pt>
                <c:pt idx="507">
                  <c:v>-7.92358036529635E-3</c:v>
                </c:pt>
                <c:pt idx="508">
                  <c:v>-7.9094971577351007E-3</c:v>
                </c:pt>
                <c:pt idx="509">
                  <c:v>-7.8954304893611108E-3</c:v>
                </c:pt>
                <c:pt idx="510">
                  <c:v>-7.8813802935070003E-3</c:v>
                </c:pt>
                <c:pt idx="511">
                  <c:v>-7.8673465038697696E-3</c:v>
                </c:pt>
                <c:pt idx="512">
                  <c:v>-7.8533290545080292E-3</c:v>
                </c:pt>
                <c:pt idx="513">
                  <c:v>-7.8393278798392693E-3</c:v>
                </c:pt>
                <c:pt idx="514">
                  <c:v>-7.8253429146371394E-3</c:v>
                </c:pt>
                <c:pt idx="515">
                  <c:v>-7.8113740940287399E-3</c:v>
                </c:pt>
                <c:pt idx="516">
                  <c:v>-7.7974213534920001E-3</c:v>
                </c:pt>
                <c:pt idx="517">
                  <c:v>-7.7834846288529196E-3</c:v>
                </c:pt>
                <c:pt idx="518">
                  <c:v>-7.7695638562831296E-3</c:v>
                </c:pt>
                <c:pt idx="519">
                  <c:v>-7.7556589722971398E-3</c:v>
                </c:pt>
                <c:pt idx="520">
                  <c:v>-7.7417699137498604E-3</c:v>
                </c:pt>
                <c:pt idx="521">
                  <c:v>-7.7278966178339903E-3</c:v>
                </c:pt>
                <c:pt idx="522">
                  <c:v>-7.7140390220775904E-3</c:v>
                </c:pt>
                <c:pt idx="523">
                  <c:v>-7.7001970643414998E-3</c:v>
                </c:pt>
                <c:pt idx="524">
                  <c:v>-7.6863706828168904E-3</c:v>
                </c:pt>
                <c:pt idx="525">
                  <c:v>-7.6725598160228298E-3</c:v>
                </c:pt>
                <c:pt idx="526">
                  <c:v>-7.65876440280382E-3</c:v>
                </c:pt>
                <c:pt idx="527">
                  <c:v>-7.6449843823274202E-3</c:v>
                </c:pt>
                <c:pt idx="528">
                  <c:v>-7.63121969408187E-3</c:v>
                </c:pt>
                <c:pt idx="529">
                  <c:v>-7.6174702778736897E-3</c:v>
                </c:pt>
                <c:pt idx="530">
                  <c:v>-7.6037360738253597E-3</c:v>
                </c:pt>
                <c:pt idx="531">
                  <c:v>-7.5900170223730003E-3</c:v>
                </c:pt>
                <c:pt idx="532">
                  <c:v>-7.57631306426409E-3</c:v>
                </c:pt>
                <c:pt idx="533">
                  <c:v>-7.5626241405551704E-3</c:v>
                </c:pt>
                <c:pt idx="534">
                  <c:v>-7.5489501926095598E-3</c:v>
                </c:pt>
                <c:pt idx="535">
                  <c:v>-7.5352911620951797E-3</c:v>
                </c:pt>
                <c:pt idx="536">
                  <c:v>-7.5216469909823403E-3</c:v>
                </c:pt>
                <c:pt idx="537">
                  <c:v>-7.5080176215414299E-3</c:v>
                </c:pt>
                <c:pt idx="538">
                  <c:v>-7.4944029963408898E-3</c:v>
                </c:pt>
                <c:pt idx="539">
                  <c:v>-7.4808030582449803E-3</c:v>
                </c:pt>
                <c:pt idx="540">
                  <c:v>-7.4672177504116304E-3</c:v>
                </c:pt>
                <c:pt idx="541">
                  <c:v>-7.4536470162903899E-3</c:v>
                </c:pt>
                <c:pt idx="542">
                  <c:v>-7.4400907996202397E-3</c:v>
                </c:pt>
                <c:pt idx="543">
                  <c:v>-7.4265490444275703E-3</c:v>
                </c:pt>
                <c:pt idx="544">
                  <c:v>-7.4130216950241204E-3</c:v>
                </c:pt>
                <c:pt idx="545">
                  <c:v>-7.3995086960049403E-3</c:v>
                </c:pt>
                <c:pt idx="546">
                  <c:v>-7.3860099922462997E-3</c:v>
                </c:pt>
                <c:pt idx="547">
                  <c:v>-7.3725255289037702E-3</c:v>
                </c:pt>
                <c:pt idx="548">
                  <c:v>-7.3590552514101798E-3</c:v>
                </c:pt>
                <c:pt idx="549">
                  <c:v>-7.3455991054736797E-3</c:v>
                </c:pt>
                <c:pt idx="550">
                  <c:v>-7.3321570370757502E-3</c:v>
                </c:pt>
                <c:pt idx="551">
                  <c:v>-7.3187289924692804E-3</c:v>
                </c:pt>
                <c:pt idx="552">
                  <c:v>-7.3053149181766704E-3</c:v>
                </c:pt>
                <c:pt idx="553">
                  <c:v>-7.2919147609879003E-3</c:v>
                </c:pt>
                <c:pt idx="554">
                  <c:v>-7.2785284679586599E-3</c:v>
                </c:pt>
                <c:pt idx="555">
                  <c:v>-7.2651559864084598E-3</c:v>
                </c:pt>
                <c:pt idx="556">
                  <c:v>-7.2517972639188103E-3</c:v>
                </c:pt>
                <c:pt idx="557">
                  <c:v>-7.2384522483313601E-3</c:v>
                </c:pt>
                <c:pt idx="558">
                  <c:v>-7.22512088774607E-3</c:v>
                </c:pt>
                <c:pt idx="559">
                  <c:v>-7.21180313051946E-3</c:v>
                </c:pt>
                <c:pt idx="560">
                  <c:v>-7.1984989252626896E-3</c:v>
                </c:pt>
                <c:pt idx="561">
                  <c:v>-7.1852082208400002E-3</c:v>
                </c:pt>
                <c:pt idx="562">
                  <c:v>-7.1719309663667097E-3</c:v>
                </c:pt>
                <c:pt idx="563">
                  <c:v>-7.1586671112076799E-3</c:v>
                </c:pt>
                <c:pt idx="564">
                  <c:v>-7.1454166049754499E-3</c:v>
                </c:pt>
                <c:pt idx="565">
                  <c:v>-7.1321793975285602E-3</c:v>
                </c:pt>
                <c:pt idx="566">
                  <c:v>-7.1189554389699001E-3</c:v>
                </c:pt>
                <c:pt idx="567">
                  <c:v>-7.1057446796449703E-3</c:v>
                </c:pt>
                <c:pt idx="568">
                  <c:v>-7.0925470701402099E-3</c:v>
                </c:pt>
                <c:pt idx="569">
                  <c:v>-7.0793625612814003E-3</c:v>
                </c:pt>
                <c:pt idx="570">
                  <c:v>-7.0661911041319404E-3</c:v>
                </c:pt>
                <c:pt idx="571">
                  <c:v>-7.0530326499913002E-3</c:v>
                </c:pt>
                <c:pt idx="572">
                  <c:v>-7.0398871503933296E-3</c:v>
                </c:pt>
                <c:pt idx="573">
                  <c:v>-7.0267545571047396E-3</c:v>
                </c:pt>
                <c:pt idx="574">
                  <c:v>-7.0136348221234296E-3</c:v>
                </c:pt>
                <c:pt idx="575">
                  <c:v>-7.0005278976770103E-3</c:v>
                </c:pt>
                <c:pt idx="576">
                  <c:v>-6.9874337362211304E-3</c:v>
                </c:pt>
                <c:pt idx="577">
                  <c:v>-6.9743522904380396E-3</c:v>
                </c:pt>
                <c:pt idx="578">
                  <c:v>-6.9612835132349801E-3</c:v>
                </c:pt>
                <c:pt idx="579">
                  <c:v>-6.9482273577426996E-3</c:v>
                </c:pt>
                <c:pt idx="580">
                  <c:v>-6.9351837773139399E-3</c:v>
                </c:pt>
                <c:pt idx="581">
                  <c:v>-6.9221527255219203E-3</c:v>
                </c:pt>
                <c:pt idx="582">
                  <c:v>-6.9091341561588896E-3</c:v>
                </c:pt>
                <c:pt idx="583">
                  <c:v>-6.8961280232345996E-3</c:v>
                </c:pt>
                <c:pt idx="584">
                  <c:v>-6.8831342809749403E-3</c:v>
                </c:pt>
                <c:pt idx="585">
                  <c:v>-6.8701528838203902E-3</c:v>
                </c:pt>
                <c:pt idx="586">
                  <c:v>-6.85718378642464E-3</c:v>
                </c:pt>
                <c:pt idx="587">
                  <c:v>-6.8442269436531601E-3</c:v>
                </c:pt>
                <c:pt idx="588">
                  <c:v>-6.8312823105817697E-3</c:v>
                </c:pt>
                <c:pt idx="589">
                  <c:v>-6.8183498424952901E-3</c:v>
                </c:pt>
                <c:pt idx="590">
                  <c:v>-6.80542949488608E-3</c:v>
                </c:pt>
                <c:pt idx="591">
                  <c:v>-6.7925212234527304E-3</c:v>
                </c:pt>
                <c:pt idx="592">
                  <c:v>-6.7796249840986504E-3</c:v>
                </c:pt>
                <c:pt idx="593">
                  <c:v>-6.7667407329307502E-3</c:v>
                </c:pt>
                <c:pt idx="594">
                  <c:v>-6.7538684262580502E-3</c:v>
                </c:pt>
                <c:pt idx="595">
                  <c:v>-6.7410080205904197E-3</c:v>
                </c:pt>
                <c:pt idx="596">
                  <c:v>-6.7281594726371604E-3</c:v>
                </c:pt>
                <c:pt idx="597">
                  <c:v>-6.7153227393058103E-3</c:v>
                </c:pt>
                <c:pt idx="598">
                  <c:v>-6.7024977777007397E-3</c:v>
                </c:pt>
                <c:pt idx="599">
                  <c:v>-6.6896845451219298E-3</c:v>
                </c:pt>
                <c:pt idx="600">
                  <c:v>-6.6768829990636498E-3</c:v>
                </c:pt>
                <c:pt idx="601">
                  <c:v>-6.6640930972132204E-3</c:v>
                </c:pt>
                <c:pt idx="602">
                  <c:v>-6.6513147974497496E-3</c:v>
                </c:pt>
                <c:pt idx="603">
                  <c:v>-6.63854805784286E-3</c:v>
                </c:pt>
                <c:pt idx="604">
                  <c:v>-6.6257928366514904E-3</c:v>
                </c:pt>
                <c:pt idx="605">
                  <c:v>-6.6130490923226298E-3</c:v>
                </c:pt>
                <c:pt idx="606">
                  <c:v>-6.6003167834901202E-3</c:v>
                </c:pt>
                <c:pt idx="607">
                  <c:v>-6.58759586897344E-3</c:v>
                </c:pt>
                <c:pt idx="608">
                  <c:v>-6.5748863077765198E-3</c:v>
                </c:pt>
                <c:pt idx="609">
                  <c:v>-6.5621880590865196E-3</c:v>
                </c:pt>
                <c:pt idx="610">
                  <c:v>-6.5495010822726801E-3</c:v>
                </c:pt>
                <c:pt idx="611">
                  <c:v>-6.5368253368851504E-3</c:v>
                </c:pt>
                <c:pt idx="612">
                  <c:v>-6.52416078265381E-3</c:v>
                </c:pt>
                <c:pt idx="613">
                  <c:v>-6.5115073794871203E-3</c:v>
                </c:pt>
                <c:pt idx="614">
                  <c:v>-6.49886508747099E-3</c:v>
                </c:pt>
                <c:pt idx="615">
                  <c:v>-6.4862338668676299E-3</c:v>
                </c:pt>
                <c:pt idx="616">
                  <c:v>-6.4736136781144401E-3</c:v>
                </c:pt>
                <c:pt idx="617">
                  <c:v>-6.46100448182289E-3</c:v>
                </c:pt>
                <c:pt idx="618">
                  <c:v>-6.4484062387774E-3</c:v>
                </c:pt>
                <c:pt idx="619">
                  <c:v>-6.4358189099342497E-3</c:v>
                </c:pt>
                <c:pt idx="620">
                  <c:v>-6.42324245642049E-3</c:v>
                </c:pt>
                <c:pt idx="621">
                  <c:v>-6.41067683953287E-3</c:v>
                </c:pt>
                <c:pt idx="622">
                  <c:v>-6.3981220207367301E-3</c:v>
                </c:pt>
                <c:pt idx="623">
                  <c:v>-6.3855779616649802E-3</c:v>
                </c:pt>
                <c:pt idx="624">
                  <c:v>-6.3730446241170198E-3</c:v>
                </c:pt>
                <c:pt idx="625">
                  <c:v>-6.3605219700576601E-3</c:v>
                </c:pt>
                <c:pt idx="626">
                  <c:v>-6.3480099616161599E-3</c:v>
                </c:pt>
                <c:pt idx="627">
                  <c:v>-6.3355085610851299E-3</c:v>
                </c:pt>
                <c:pt idx="628">
                  <c:v>-6.3230177309194996E-3</c:v>
                </c:pt>
                <c:pt idx="629">
                  <c:v>-6.3105374337355602E-3</c:v>
                </c:pt>
                <c:pt idx="630">
                  <c:v>-6.2980676323099198E-3</c:v>
                </c:pt>
                <c:pt idx="631">
                  <c:v>-6.2856082895784799E-3</c:v>
                </c:pt>
                <c:pt idx="632">
                  <c:v>-6.2731593686354897E-3</c:v>
                </c:pt>
                <c:pt idx="633">
                  <c:v>-6.2607208327325201E-3</c:v>
                </c:pt>
                <c:pt idx="634">
                  <c:v>-6.2482926452775102E-3</c:v>
                </c:pt>
                <c:pt idx="635">
                  <c:v>-6.2358747698338102E-3</c:v>
                </c:pt>
                <c:pt idx="636">
                  <c:v>-6.22346717011914E-3</c:v>
                </c:pt>
                <c:pt idx="637">
                  <c:v>-6.21106981000474E-3</c:v>
                </c:pt>
                <c:pt idx="638">
                  <c:v>-6.1986826535143499E-3</c:v>
                </c:pt>
                <c:pt idx="639">
                  <c:v>-6.1863056648232898E-3</c:v>
                </c:pt>
                <c:pt idx="640">
                  <c:v>-6.1739388082575203E-3</c:v>
                </c:pt>
                <c:pt idx="641">
                  <c:v>-6.1615820482927098E-3</c:v>
                </c:pt>
                <c:pt idx="642">
                  <c:v>-6.1492353495533501E-3</c:v>
                </c:pt>
                <c:pt idx="643">
                  <c:v>-6.1368986768117802E-3</c:v>
                </c:pt>
                <c:pt idx="644">
                  <c:v>-6.1245719949873396E-3</c:v>
                </c:pt>
                <c:pt idx="645">
                  <c:v>-6.11225526914542E-3</c:v>
                </c:pt>
                <c:pt idx="646">
                  <c:v>-6.0999484644966096E-3</c:v>
                </c:pt>
                <c:pt idx="647">
                  <c:v>-6.0876515463957901E-3</c:v>
                </c:pt>
                <c:pt idx="648">
                  <c:v>-6.0753644803412396E-3</c:v>
                </c:pt>
                <c:pt idx="649">
                  <c:v>-6.0630872319738004E-3</c:v>
                </c:pt>
                <c:pt idx="650">
                  <c:v>-6.0508197670759703E-3</c:v>
                </c:pt>
                <c:pt idx="651">
                  <c:v>-6.0385620515710703E-3</c:v>
                </c:pt>
                <c:pt idx="652">
                  <c:v>-6.0263140515223598E-3</c:v>
                </c:pt>
                <c:pt idx="653">
                  <c:v>-6.01407573313225E-3</c:v>
                </c:pt>
                <c:pt idx="654">
                  <c:v>-6.0018470627413696E-3</c:v>
                </c:pt>
                <c:pt idx="655">
                  <c:v>-5.9896280068278103E-3</c:v>
                </c:pt>
                <c:pt idx="656">
                  <c:v>-5.9774185320062697E-3</c:v>
                </c:pt>
                <c:pt idx="657">
                  <c:v>-5.9652186050272102E-3</c:v>
                </c:pt>
                <c:pt idx="658">
                  <c:v>-5.9530281927760702E-3</c:v>
                </c:pt>
                <c:pt idx="659">
                  <c:v>-5.9408472622724303E-3</c:v>
                </c:pt>
                <c:pt idx="660">
                  <c:v>-5.9286757806692302E-3</c:v>
                </c:pt>
                <c:pt idx="661">
                  <c:v>-5.9165137152519497E-3</c:v>
                </c:pt>
                <c:pt idx="662">
                  <c:v>-5.9043610334378197E-3</c:v>
                </c:pt>
                <c:pt idx="663">
                  <c:v>-5.8922177027750404E-3</c:v>
                </c:pt>
                <c:pt idx="664">
                  <c:v>-5.8800836909419897E-3</c:v>
                </c:pt>
                <c:pt idx="665">
                  <c:v>-5.8679589657464701E-3</c:v>
                </c:pt>
                <c:pt idx="666">
                  <c:v>-5.8558434951249102E-3</c:v>
                </c:pt>
                <c:pt idx="667">
                  <c:v>-5.8437372471415996E-3</c:v>
                </c:pt>
                <c:pt idx="668">
                  <c:v>-5.8316401899879602E-3</c:v>
                </c:pt>
                <c:pt idx="669">
                  <c:v>-5.8195522919817699E-3</c:v>
                </c:pt>
                <c:pt idx="670">
                  <c:v>-5.8074735215663904E-3</c:v>
                </c:pt>
                <c:pt idx="671">
                  <c:v>-5.79540384731006E-3</c:v>
                </c:pt>
                <c:pt idx="672">
                  <c:v>-5.7833432379051797E-3</c:v>
                </c:pt>
                <c:pt idx="673">
                  <c:v>-5.7712916621675001E-3</c:v>
                </c:pt>
                <c:pt idx="674">
                  <c:v>-5.7592490890354597E-3</c:v>
                </c:pt>
                <c:pt idx="675">
                  <c:v>-5.7472154875694301E-3</c:v>
                </c:pt>
                <c:pt idx="676">
                  <c:v>-5.7351908269510296E-3</c:v>
                </c:pt>
                <c:pt idx="677">
                  <c:v>-5.7231750764823704E-3</c:v>
                </c:pt>
                <c:pt idx="678">
                  <c:v>-5.7111682055854002E-3</c:v>
                </c:pt>
                <c:pt idx="679">
                  <c:v>-5.6991701838011296E-3</c:v>
                </c:pt>
                <c:pt idx="680">
                  <c:v>-5.6871809807890403E-3</c:v>
                </c:pt>
                <c:pt idx="681">
                  <c:v>-5.6752005663262802E-3</c:v>
                </c:pt>
                <c:pt idx="682">
                  <c:v>-5.6632289103070504E-3</c:v>
                </c:pt>
                <c:pt idx="683">
                  <c:v>-5.65126598274188E-3</c:v>
                </c:pt>
                <c:pt idx="684">
                  <c:v>-5.6393117537569997E-3</c:v>
                </c:pt>
                <c:pt idx="685">
                  <c:v>-5.6273661935936203E-3</c:v>
                </c:pt>
                <c:pt idx="686">
                  <c:v>-5.6154292726072804E-3</c:v>
                </c:pt>
                <c:pt idx="687">
                  <c:v>-5.6035009612671804E-3</c:v>
                </c:pt>
                <c:pt idx="688">
                  <c:v>-5.5915812301555396E-3</c:v>
                </c:pt>
                <c:pt idx="689">
                  <c:v>-5.5796700499669404E-3</c:v>
                </c:pt>
                <c:pt idx="690">
                  <c:v>-5.5677673915076296E-3</c:v>
                </c:pt>
                <c:pt idx="691">
                  <c:v>-5.5558732256949499E-3</c:v>
                </c:pt>
                <c:pt idx="692">
                  <c:v>-5.5439875235566601E-3</c:v>
                </c:pt>
                <c:pt idx="693">
                  <c:v>-5.5321102562302703E-3</c:v>
                </c:pt>
                <c:pt idx="694">
                  <c:v>-5.5202413949624702E-3</c:v>
                </c:pt>
                <c:pt idx="695">
                  <c:v>-5.5083809111084502E-3</c:v>
                </c:pt>
                <c:pt idx="696">
                  <c:v>-5.4965287761313299E-3</c:v>
                </c:pt>
                <c:pt idx="697">
                  <c:v>-5.4846849616014904E-3</c:v>
                </c:pt>
                <c:pt idx="698">
                  <c:v>-5.4728494391959601E-3</c:v>
                </c:pt>
                <c:pt idx="699">
                  <c:v>-5.4610221806978701E-3</c:v>
                </c:pt>
                <c:pt idx="700">
                  <c:v>-5.4492031579957603E-3</c:v>
                </c:pt>
                <c:pt idx="701">
                  <c:v>-5.43739234308303E-3</c:v>
                </c:pt>
                <c:pt idx="702">
                  <c:v>-5.4255897080573504E-3</c:v>
                </c:pt>
                <c:pt idx="703">
                  <c:v>-5.4137952251200102E-3</c:v>
                </c:pt>
                <c:pt idx="704">
                  <c:v>-5.4020088665753998E-3</c:v>
                </c:pt>
                <c:pt idx="705">
                  <c:v>-5.39023060483037E-3</c:v>
                </c:pt>
                <c:pt idx="706">
                  <c:v>-5.3784604123936798E-3</c:v>
                </c:pt>
                <c:pt idx="707">
                  <c:v>-5.3666982618754203E-3</c:v>
                </c:pt>
                <c:pt idx="708">
                  <c:v>-5.35494412598641E-3</c:v>
                </c:pt>
                <c:pt idx="709">
                  <c:v>-5.3431979775376403E-3</c:v>
                </c:pt>
                <c:pt idx="710">
                  <c:v>-5.3314597894397499E-3</c:v>
                </c:pt>
                <c:pt idx="711">
                  <c:v>-5.3197295347024E-3</c:v>
                </c:pt>
                <c:pt idx="712">
                  <c:v>-5.30800718643374E-3</c:v>
                </c:pt>
                <c:pt idx="713">
                  <c:v>-5.2962927178398797E-3</c:v>
                </c:pt>
                <c:pt idx="714">
                  <c:v>-5.2845861022242898E-3</c:v>
                </c:pt>
                <c:pt idx="715">
                  <c:v>-5.2728873129872997E-3</c:v>
                </c:pt>
                <c:pt idx="716">
                  <c:v>-5.2611963236255102E-3</c:v>
                </c:pt>
                <c:pt idx="717">
                  <c:v>-5.2495131077313004E-3</c:v>
                </c:pt>
                <c:pt idx="718">
                  <c:v>-5.2378376389922501E-3</c:v>
                </c:pt>
                <c:pt idx="719">
                  <c:v>-5.2261698911906396E-3</c:v>
                </c:pt>
                <c:pt idx="720">
                  <c:v>-5.2145098382028899E-3</c:v>
                </c:pt>
                <c:pt idx="721">
                  <c:v>-5.2028574539990701E-3</c:v>
                </c:pt>
                <c:pt idx="722">
                  <c:v>-5.1912127126423303E-3</c:v>
                </c:pt>
                <c:pt idx="723">
                  <c:v>-5.1795755882884497E-3</c:v>
                </c:pt>
                <c:pt idx="724">
                  <c:v>-5.1679460551852397E-3</c:v>
                </c:pt>
                <c:pt idx="725">
                  <c:v>-5.1563240876721103E-3</c:v>
                </c:pt>
                <c:pt idx="726">
                  <c:v>-5.1447096601795004E-3</c:v>
                </c:pt>
                <c:pt idx="727">
                  <c:v>-5.1331027472284003E-3</c:v>
                </c:pt>
                <c:pt idx="728">
                  <c:v>-5.1215033234298501E-3</c:v>
                </c:pt>
                <c:pt idx="729">
                  <c:v>-5.10991136348445E-3</c:v>
                </c:pt>
                <c:pt idx="730">
                  <c:v>-5.0983268421818401E-3</c:v>
                </c:pt>
                <c:pt idx="731">
                  <c:v>-5.0867497344002097E-3</c:v>
                </c:pt>
                <c:pt idx="732">
                  <c:v>-5.0751800151058396E-3</c:v>
                </c:pt>
                <c:pt idx="733">
                  <c:v>-5.0636176593525798E-3</c:v>
                </c:pt>
                <c:pt idx="734">
                  <c:v>-5.0520626422814003E-3</c:v>
                </c:pt>
                <c:pt idx="735">
                  <c:v>-5.0405149391198802E-3</c:v>
                </c:pt>
                <c:pt idx="736">
                  <c:v>-5.0289745251817604E-3</c:v>
                </c:pt>
                <c:pt idx="737">
                  <c:v>-5.0174413758664301E-3</c:v>
                </c:pt>
                <c:pt idx="738">
                  <c:v>-5.0059154666585101E-3</c:v>
                </c:pt>
                <c:pt idx="739">
                  <c:v>-4.9943967731273398E-3</c:v>
                </c:pt>
                <c:pt idx="740">
                  <c:v>-4.9828852709265401E-3</c:v>
                </c:pt>
                <c:pt idx="741">
                  <c:v>-4.9713809357935399E-3</c:v>
                </c:pt>
                <c:pt idx="742">
                  <c:v>-4.9598837435491303E-3</c:v>
                </c:pt>
                <c:pt idx="743">
                  <c:v>-4.9483936700969698E-3</c:v>
                </c:pt>
                <c:pt idx="744">
                  <c:v>-4.9369106914232E-3</c:v>
                </c:pt>
                <c:pt idx="745">
                  <c:v>-4.9254347835959496E-3</c:v>
                </c:pt>
                <c:pt idx="746">
                  <c:v>-4.9139659227648699E-3</c:v>
                </c:pt>
                <c:pt idx="747">
                  <c:v>-4.9025040851607598E-3</c:v>
                </c:pt>
                <c:pt idx="748">
                  <c:v>-4.8910492470950404E-3</c:v>
                </c:pt>
                <c:pt idx="749">
                  <c:v>-4.8796013849594002E-3</c:v>
                </c:pt>
                <c:pt idx="750">
                  <c:v>-4.8681604752252999E-3</c:v>
                </c:pt>
                <c:pt idx="751">
                  <c:v>-4.8567264944435404E-3</c:v>
                </c:pt>
                <c:pt idx="752">
                  <c:v>-4.8452994192439E-3</c:v>
                </c:pt>
                <c:pt idx="753">
                  <c:v>-4.83387922633461E-3</c:v>
                </c:pt>
                <c:pt idx="754">
                  <c:v>-4.8224658925020104E-3</c:v>
                </c:pt>
                <c:pt idx="755">
                  <c:v>-4.8110593946100897E-3</c:v>
                </c:pt>
                <c:pt idx="756">
                  <c:v>-4.7996597096000597E-3</c:v>
                </c:pt>
                <c:pt idx="757">
                  <c:v>-4.78826681448998E-3</c:v>
                </c:pt>
                <c:pt idx="758">
                  <c:v>-4.7768806863742897E-3</c:v>
                </c:pt>
                <c:pt idx="759">
                  <c:v>-4.7655013024234501E-3</c:v>
                </c:pt>
                <c:pt idx="760">
                  <c:v>-4.7541286398834898E-3</c:v>
                </c:pt>
                <c:pt idx="761">
                  <c:v>-4.7427626760756202E-3</c:v>
                </c:pt>
                <c:pt idx="762">
                  <c:v>-4.7314033883958297E-3</c:v>
                </c:pt>
                <c:pt idx="763">
                  <c:v>-4.7200507543145101E-3</c:v>
                </c:pt>
                <c:pt idx="764">
                  <c:v>-4.7087047513759903E-3</c:v>
                </c:pt>
                <c:pt idx="765">
                  <c:v>-4.6973653571982096E-3</c:v>
                </c:pt>
                <c:pt idx="766">
                  <c:v>-4.6860325494722703E-3</c:v>
                </c:pt>
                <c:pt idx="767">
                  <c:v>-4.6747063059621096E-3</c:v>
                </c:pt>
                <c:pt idx="768">
                  <c:v>-4.66338660450404E-3</c:v>
                </c:pt>
                <c:pt idx="769">
                  <c:v>-4.6520734230064004E-3</c:v>
                </c:pt>
                <c:pt idx="770">
                  <c:v>-4.64076673944918E-3</c:v>
                </c:pt>
                <c:pt idx="771">
                  <c:v>-4.6294665318836201E-3</c:v>
                </c:pt>
                <c:pt idx="772">
                  <c:v>-4.6181727784318401E-3</c:v>
                </c:pt>
                <c:pt idx="773">
                  <c:v>-4.6068854572864403E-3</c:v>
                </c:pt>
                <c:pt idx="774">
                  <c:v>-4.5956045467101803E-3</c:v>
                </c:pt>
                <c:pt idx="775">
                  <c:v>-4.5843300250355398E-3</c:v>
                </c:pt>
                <c:pt idx="776">
                  <c:v>-4.5730618706644102E-3</c:v>
                </c:pt>
                <c:pt idx="777">
                  <c:v>-4.56180006206767E-3</c:v>
                </c:pt>
                <c:pt idx="778">
                  <c:v>-4.55054457778486E-3</c:v>
                </c:pt>
                <c:pt idx="779">
                  <c:v>-4.5392953964238196E-3</c:v>
                </c:pt>
                <c:pt idx="780">
                  <c:v>-4.5280524966603E-3</c:v>
                </c:pt>
                <c:pt idx="781">
                  <c:v>-4.5168158572376103E-3</c:v>
                </c:pt>
                <c:pt idx="782">
                  <c:v>-4.5055854569662802E-3</c:v>
                </c:pt>
                <c:pt idx="783">
                  <c:v>-4.4943612747236896E-3</c:v>
                </c:pt>
                <c:pt idx="784">
                  <c:v>-4.4831432894537303E-3</c:v>
                </c:pt>
                <c:pt idx="785">
                  <c:v>-4.4719314801664302E-3</c:v>
                </c:pt>
                <c:pt idx="786">
                  <c:v>-4.46072582593762E-3</c:v>
                </c:pt>
                <c:pt idx="787">
                  <c:v>-4.4495263059086002E-3</c:v>
                </c:pt>
                <c:pt idx="788">
                  <c:v>-4.4383328992857697E-3</c:v>
                </c:pt>
                <c:pt idx="789">
                  <c:v>-4.42714558534032E-3</c:v>
                </c:pt>
                <c:pt idx="790">
                  <c:v>-4.4159643434078504E-3</c:v>
                </c:pt>
                <c:pt idx="791">
                  <c:v>-4.4047891528880504E-3</c:v>
                </c:pt>
                <c:pt idx="792">
                  <c:v>-4.39361999324439E-3</c:v>
                </c:pt>
                <c:pt idx="793">
                  <c:v>-4.38245684400374E-3</c:v>
                </c:pt>
                <c:pt idx="794">
                  <c:v>-4.3712996847560699E-3</c:v>
                </c:pt>
                <c:pt idx="795">
                  <c:v>-4.3601484951541003E-3</c:v>
                </c:pt>
                <c:pt idx="796">
                  <c:v>-4.3490032549130097E-3</c:v>
                </c:pt>
                <c:pt idx="797">
                  <c:v>-4.33786394381005E-3</c:v>
                </c:pt>
                <c:pt idx="798">
                  <c:v>-4.3267305416842703E-3</c:v>
                </c:pt>
                <c:pt idx="799">
                  <c:v>-4.3156030284361704E-3</c:v>
                </c:pt>
                <c:pt idx="800">
                  <c:v>-4.3044813840274199E-3</c:v>
                </c:pt>
                <c:pt idx="801">
                  <c:v>-4.2933655884804601E-3</c:v>
                </c:pt>
                <c:pt idx="802">
                  <c:v>-4.2822556218782698E-3</c:v>
                </c:pt>
                <c:pt idx="803">
                  <c:v>-4.2711514643640003E-3</c:v>
                </c:pt>
                <c:pt idx="804">
                  <c:v>-4.2600530961406898E-3</c:v>
                </c:pt>
                <c:pt idx="805">
                  <c:v>-4.2489604974709399E-3</c:v>
                </c:pt>
                <c:pt idx="806">
                  <c:v>-4.2378736486765904E-3</c:v>
                </c:pt>
                <c:pt idx="807">
                  <c:v>-4.2267925301384497E-3</c:v>
                </c:pt>
                <c:pt idx="808">
                  <c:v>-4.2157171222959502E-3</c:v>
                </c:pt>
                <c:pt idx="809">
                  <c:v>-4.2046474056468804E-3</c:v>
                </c:pt>
                <c:pt idx="810">
                  <c:v>-4.1935833607470397E-3</c:v>
                </c:pt>
                <c:pt idx="811">
                  <c:v>-4.1825249682099896E-3</c:v>
                </c:pt>
                <c:pt idx="812">
                  <c:v>-4.1714722087067002E-3</c:v>
                </c:pt>
                <c:pt idx="813">
                  <c:v>-4.1604250629653002E-3</c:v>
                </c:pt>
                <c:pt idx="814">
                  <c:v>-4.1493835117707503E-3</c:v>
                </c:pt>
                <c:pt idx="815">
                  <c:v>-4.1383475359645702E-3</c:v>
                </c:pt>
                <c:pt idx="816">
                  <c:v>-4.1273171164445304E-3</c:v>
                </c:pt>
                <c:pt idx="817">
                  <c:v>-4.1162922341643603E-3</c:v>
                </c:pt>
                <c:pt idx="818">
                  <c:v>-4.1052728701334897E-3</c:v>
                </c:pt>
                <c:pt idx="819">
                  <c:v>-4.0942590054167203E-3</c:v>
                </c:pt>
                <c:pt idx="820">
                  <c:v>-4.0832506211339603E-3</c:v>
                </c:pt>
                <c:pt idx="821">
                  <c:v>-4.0722476984599602E-3</c:v>
                </c:pt>
                <c:pt idx="822">
                  <c:v>-4.0612502186239798E-3</c:v>
                </c:pt>
                <c:pt idx="823">
                  <c:v>-4.0502581629095697E-3</c:v>
                </c:pt>
                <c:pt idx="824">
                  <c:v>-4.0392715126542503E-3</c:v>
                </c:pt>
                <c:pt idx="825">
                  <c:v>-4.0282902492492197E-3</c:v>
                </c:pt>
                <c:pt idx="826">
                  <c:v>-4.01731435413914E-3</c:v>
                </c:pt>
                <c:pt idx="827">
                  <c:v>-4.0063438088218098E-3</c:v>
                </c:pt>
                <c:pt idx="828">
                  <c:v>-3.9953785948479001E-3</c:v>
                </c:pt>
                <c:pt idx="829">
                  <c:v>-3.9844186938206997E-3</c:v>
                </c:pt>
                <c:pt idx="830">
                  <c:v>-3.9734640873958496E-3</c:v>
                </c:pt>
                <c:pt idx="831">
                  <c:v>-3.9625147572810299E-3</c:v>
                </c:pt>
                <c:pt idx="832">
                  <c:v>-3.9515706852357498E-3</c:v>
                </c:pt>
                <c:pt idx="833">
                  <c:v>-3.94063185307106E-3</c:v>
                </c:pt>
                <c:pt idx="834">
                  <c:v>-3.9296982426492598E-3</c:v>
                </c:pt>
                <c:pt idx="835">
                  <c:v>-3.9187698358836799E-3</c:v>
                </c:pt>
                <c:pt idx="836">
                  <c:v>-3.9078466147384203E-3</c:v>
                </c:pt>
                <c:pt idx="837">
                  <c:v>-3.8969285612280298E-3</c:v>
                </c:pt>
                <c:pt idx="838">
                  <c:v>-3.8860156574173298E-3</c:v>
                </c:pt>
                <c:pt idx="839">
                  <c:v>-3.8751078854211102E-3</c:v>
                </c:pt>
                <c:pt idx="840">
                  <c:v>-3.8642052274038699E-3</c:v>
                </c:pt>
                <c:pt idx="841">
                  <c:v>-3.85330766557959E-3</c:v>
                </c:pt>
                <c:pt idx="842">
                  <c:v>-3.8424151822114699E-3</c:v>
                </c:pt>
                <c:pt idx="843">
                  <c:v>-3.8315277596116699E-3</c:v>
                </c:pt>
                <c:pt idx="844">
                  <c:v>-3.8206453801410598E-3</c:v>
                </c:pt>
                <c:pt idx="845">
                  <c:v>-3.8097680262089901E-3</c:v>
                </c:pt>
                <c:pt idx="846">
                  <c:v>-3.7988956802730402E-3</c:v>
                </c:pt>
                <c:pt idx="847">
                  <c:v>-3.7880283248387298E-3</c:v>
                </c:pt>
                <c:pt idx="848">
                  <c:v>-3.77716594245935E-3</c:v>
                </c:pt>
                <c:pt idx="849">
                  <c:v>-3.7663085157356598E-3</c:v>
                </c:pt>
                <c:pt idx="850">
                  <c:v>-3.75545602731567E-3</c:v>
                </c:pt>
                <c:pt idx="851">
                  <c:v>-3.7446084598943899E-3</c:v>
                </c:pt>
                <c:pt idx="852">
                  <c:v>-3.7337657962136098E-3</c:v>
                </c:pt>
                <c:pt idx="853">
                  <c:v>-3.7229280190616502E-3</c:v>
                </c:pt>
                <c:pt idx="854">
                  <c:v>-3.7120951112731199E-3</c:v>
                </c:pt>
                <c:pt idx="855">
                  <c:v>-3.7012670557286702E-3</c:v>
                </c:pt>
                <c:pt idx="856">
                  <c:v>-3.6904438353548199E-3</c:v>
                </c:pt>
                <c:pt idx="857">
                  <c:v>-3.67962543312363E-3</c:v>
                </c:pt>
                <c:pt idx="858">
                  <c:v>-3.6688118320525598E-3</c:v>
                </c:pt>
                <c:pt idx="859">
                  <c:v>-3.6580030152041899E-3</c:v>
                </c:pt>
                <c:pt idx="860">
                  <c:v>-3.6471989656859899E-3</c:v>
                </c:pt>
                <c:pt idx="861">
                  <c:v>-3.6363996666501199E-3</c:v>
                </c:pt>
                <c:pt idx="862">
                  <c:v>-3.6256051012931701E-3</c:v>
                </c:pt>
                <c:pt idx="863">
                  <c:v>-3.61481525285598E-3</c:v>
                </c:pt>
                <c:pt idx="864">
                  <c:v>-3.6040301046233601E-3</c:v>
                </c:pt>
                <c:pt idx="865">
                  <c:v>-3.5932496399239101E-3</c:v>
                </c:pt>
                <c:pt idx="866">
                  <c:v>-3.5824738421297801E-3</c:v>
                </c:pt>
                <c:pt idx="867">
                  <c:v>-3.5717026946564599E-3</c:v>
                </c:pt>
                <c:pt idx="868">
                  <c:v>-3.5609361809625399E-3</c:v>
                </c:pt>
                <c:pt idx="869">
                  <c:v>-3.5501742845495199E-3</c:v>
                </c:pt>
                <c:pt idx="870">
                  <c:v>-3.5394169889615798E-3</c:v>
                </c:pt>
                <c:pt idx="871">
                  <c:v>-3.5286642777853398E-3</c:v>
                </c:pt>
                <c:pt idx="872">
                  <c:v>-3.5179161346496801E-3</c:v>
                </c:pt>
                <c:pt idx="873">
                  <c:v>-3.5071725432255299E-3</c:v>
                </c:pt>
                <c:pt idx="874">
                  <c:v>-3.4964334872256198E-3</c:v>
                </c:pt>
                <c:pt idx="875">
                  <c:v>-3.4856989504043001E-3</c:v>
                </c:pt>
                <c:pt idx="876">
                  <c:v>-3.4749689165573202E-3</c:v>
                </c:pt>
                <c:pt idx="877">
                  <c:v>-3.4642433695216E-3</c:v>
                </c:pt>
                <c:pt idx="878">
                  <c:v>-3.4535222931750698E-3</c:v>
                </c:pt>
                <c:pt idx="879">
                  <c:v>-3.4428056714364201E-3</c:v>
                </c:pt>
                <c:pt idx="880">
                  <c:v>-3.4320934882649101E-3</c:v>
                </c:pt>
                <c:pt idx="881">
                  <c:v>-3.4213857276601599E-3</c:v>
                </c:pt>
                <c:pt idx="882">
                  <c:v>-3.4106823736619698E-3</c:v>
                </c:pt>
                <c:pt idx="883">
                  <c:v>-3.39998341035005E-3</c:v>
                </c:pt>
                <c:pt idx="884">
                  <c:v>-3.38928882184392E-3</c:v>
                </c:pt>
                <c:pt idx="885">
                  <c:v>-3.3785985923026102E-3</c:v>
                </c:pt>
                <c:pt idx="886">
                  <c:v>-3.36791270592453E-3</c:v>
                </c:pt>
                <c:pt idx="887">
                  <c:v>-3.35723114694723E-3</c:v>
                </c:pt>
                <c:pt idx="888">
                  <c:v>-3.3465538996472199E-3</c:v>
                </c:pt>
                <c:pt idx="889">
                  <c:v>-3.3358809483397798E-3</c:v>
                </c:pt>
                <c:pt idx="890">
                  <c:v>-3.3252122773787299E-3</c:v>
                </c:pt>
                <c:pt idx="891">
                  <c:v>-3.3145478711562901E-3</c:v>
                </c:pt>
                <c:pt idx="892">
                  <c:v>-3.30388771410283E-3</c:v>
                </c:pt>
                <c:pt idx="893">
                  <c:v>-3.2932317906867099E-3</c:v>
                </c:pt>
                <c:pt idx="894">
                  <c:v>-3.2825800854140901E-3</c:v>
                </c:pt>
                <c:pt idx="895">
                  <c:v>-3.2719325828287102E-3</c:v>
                </c:pt>
                <c:pt idx="896">
                  <c:v>-3.2612892675117498E-3</c:v>
                </c:pt>
                <c:pt idx="897">
                  <c:v>-3.25065012408156E-3</c:v>
                </c:pt>
                <c:pt idx="898">
                  <c:v>-3.24001513719358E-3</c:v>
                </c:pt>
                <c:pt idx="899">
                  <c:v>-3.22938429154006E-3</c:v>
                </c:pt>
                <c:pt idx="900">
                  <c:v>-3.2187575718498999E-3</c:v>
                </c:pt>
                <c:pt idx="901">
                  <c:v>-3.2081349628884999E-3</c:v>
                </c:pt>
                <c:pt idx="902">
                  <c:v>-3.1975164494575299E-3</c:v>
                </c:pt>
                <c:pt idx="903">
                  <c:v>-3.1869020163947802E-3</c:v>
                </c:pt>
                <c:pt idx="904">
                  <c:v>-3.1762916485739501E-3</c:v>
                </c:pt>
                <c:pt idx="905">
                  <c:v>-3.1656853309044801E-3</c:v>
                </c:pt>
                <c:pt idx="906">
                  <c:v>-3.1550830483313701E-3</c:v>
                </c:pt>
                <c:pt idx="907">
                  <c:v>-3.1444847858350198E-3</c:v>
                </c:pt>
                <c:pt idx="908">
                  <c:v>-3.1338905284309898E-3</c:v>
                </c:pt>
                <c:pt idx="909">
                  <c:v>-3.1233002611698898E-3</c:v>
                </c:pt>
                <c:pt idx="910">
                  <c:v>-3.1127139691371798E-3</c:v>
                </c:pt>
                <c:pt idx="911">
                  <c:v>-3.1021316374529699E-3</c:v>
                </c:pt>
                <c:pt idx="912">
                  <c:v>-3.09155325127187E-3</c:v>
                </c:pt>
                <c:pt idx="913">
                  <c:v>-3.0809787957828101E-3</c:v>
                </c:pt>
                <c:pt idx="914">
                  <c:v>-3.0704082562088698E-3</c:v>
                </c:pt>
                <c:pt idx="915">
                  <c:v>-3.05984161780708E-3</c:v>
                </c:pt>
                <c:pt idx="916">
                  <c:v>-3.0492788658682802E-3</c:v>
                </c:pt>
                <c:pt idx="917">
                  <c:v>-3.03871998571694E-3</c:v>
                </c:pt>
                <c:pt idx="918">
                  <c:v>-3.0281649627109902E-3</c:v>
                </c:pt>
                <c:pt idx="919">
                  <c:v>-3.0176137822416401E-3</c:v>
                </c:pt>
                <c:pt idx="920">
                  <c:v>-3.0070664297332001E-3</c:v>
                </c:pt>
                <c:pt idx="921">
                  <c:v>-2.9965228906429701E-3</c:v>
                </c:pt>
                <c:pt idx="922">
                  <c:v>-2.9859831504609798E-3</c:v>
                </c:pt>
                <c:pt idx="923">
                  <c:v>-2.97544719470993E-3</c:v>
                </c:pt>
                <c:pt idx="924">
                  <c:v>-2.9649150089449202E-3</c:v>
                </c:pt>
                <c:pt idx="925">
                  <c:v>-2.9543865787533602E-3</c:v>
                </c:pt>
                <c:pt idx="926">
                  <c:v>-2.9438618897547901E-3</c:v>
                </c:pt>
                <c:pt idx="927">
                  <c:v>-2.9333409276006599E-3</c:v>
                </c:pt>
                <c:pt idx="928">
                  <c:v>-2.9228236779742702E-3</c:v>
                </c:pt>
                <c:pt idx="929">
                  <c:v>-2.9123101265905202E-3</c:v>
                </c:pt>
                <c:pt idx="930">
                  <c:v>-2.9018002591957698E-3</c:v>
                </c:pt>
                <c:pt idx="931">
                  <c:v>-2.8912940615677201E-3</c:v>
                </c:pt>
                <c:pt idx="932">
                  <c:v>-2.8807915195152101E-3</c:v>
                </c:pt>
                <c:pt idx="933">
                  <c:v>-2.8702926188780399E-3</c:v>
                </c:pt>
                <c:pt idx="934">
                  <c:v>-2.8597973455268899E-3</c:v>
                </c:pt>
                <c:pt idx="935">
                  <c:v>-2.84930568536309E-3</c:v>
                </c:pt>
                <c:pt idx="936">
                  <c:v>-2.8388176243184801E-3</c:v>
                </c:pt>
                <c:pt idx="937">
                  <c:v>-2.8283331483552701E-3</c:v>
                </c:pt>
                <c:pt idx="938">
                  <c:v>-2.8178522434658998E-3</c:v>
                </c:pt>
                <c:pt idx="939">
                  <c:v>-2.8073748956728198E-3</c:v>
                </c:pt>
                <c:pt idx="940">
                  <c:v>-2.7969010910284002E-3</c:v>
                </c:pt>
                <c:pt idx="941">
                  <c:v>-2.7864308156147701E-3</c:v>
                </c:pt>
                <c:pt idx="942">
                  <c:v>-2.7759640555436202E-3</c:v>
                </c:pt>
                <c:pt idx="943">
                  <c:v>-2.7655007969560998E-3</c:v>
                </c:pt>
                <c:pt idx="944">
                  <c:v>-2.7550410260226399E-3</c:v>
                </c:pt>
                <c:pt idx="945">
                  <c:v>-2.7445847289428202E-3</c:v>
                </c:pt>
                <c:pt idx="946">
                  <c:v>-2.7341318919452099E-3</c:v>
                </c:pt>
                <c:pt idx="947">
                  <c:v>-2.72368250128719E-3</c:v>
                </c:pt>
                <c:pt idx="948">
                  <c:v>-2.7132365432548599E-3</c:v>
                </c:pt>
                <c:pt idx="949">
                  <c:v>-2.7027940041628698E-3</c:v>
                </c:pt>
                <c:pt idx="950">
                  <c:v>-2.6923548703542302E-3</c:v>
                </c:pt>
                <c:pt idx="951">
                  <c:v>-2.68191912820023E-3</c:v>
                </c:pt>
                <c:pt idx="952">
                  <c:v>-2.6714867641002599E-3</c:v>
                </c:pt>
                <c:pt idx="953">
                  <c:v>-2.66105776448165E-3</c:v>
                </c:pt>
                <c:pt idx="954">
                  <c:v>-2.65063211579957E-3</c:v>
                </c:pt>
                <c:pt idx="955">
                  <c:v>-2.6402098045368401E-3</c:v>
                </c:pt>
                <c:pt idx="956">
                  <c:v>-2.6297908172038102E-3</c:v>
                </c:pt>
                <c:pt idx="957">
                  <c:v>-2.61937514033822E-3</c:v>
                </c:pt>
                <c:pt idx="958">
                  <c:v>-2.6089627605050498E-3</c:v>
                </c:pt>
                <c:pt idx="959">
                  <c:v>-2.59855366429638E-3</c:v>
                </c:pt>
                <c:pt idx="960">
                  <c:v>-2.5881478383312502E-3</c:v>
                </c:pt>
                <c:pt idx="961">
                  <c:v>-2.57774526925551E-3</c:v>
                </c:pt>
                <c:pt idx="962">
                  <c:v>-2.5673459437417102E-3</c:v>
                </c:pt>
                <c:pt idx="963">
                  <c:v>-2.5569498484889299E-3</c:v>
                </c:pt>
                <c:pt idx="964">
                  <c:v>-2.5465569702226398E-3</c:v>
                </c:pt>
                <c:pt idx="965">
                  <c:v>-2.5361672956945901E-3</c:v>
                </c:pt>
                <c:pt idx="966">
                  <c:v>-2.5257808116826599E-3</c:v>
                </c:pt>
                <c:pt idx="967">
                  <c:v>-2.5153975049907202E-3</c:v>
                </c:pt>
                <c:pt idx="968">
                  <c:v>-2.5050173624484701E-3</c:v>
                </c:pt>
                <c:pt idx="969">
                  <c:v>-2.49464037091138E-3</c:v>
                </c:pt>
                <c:pt idx="970">
                  <c:v>-2.4842665172604399E-3</c:v>
                </c:pt>
                <c:pt idx="971">
                  <c:v>-2.4738957884021498E-3</c:v>
                </c:pt>
                <c:pt idx="972">
                  <c:v>-2.4635281712682999E-3</c:v>
                </c:pt>
                <c:pt idx="973">
                  <c:v>-2.4531636528158499E-3</c:v>
                </c:pt>
                <c:pt idx="974">
                  <c:v>-2.4428022200268401E-3</c:v>
                </c:pt>
                <c:pt idx="975">
                  <c:v>-2.4324438599082E-3</c:v>
                </c:pt>
                <c:pt idx="976">
                  <c:v>-2.4220885594916802E-3</c:v>
                </c:pt>
                <c:pt idx="977">
                  <c:v>-2.4117363058336698E-3</c:v>
                </c:pt>
                <c:pt idx="978">
                  <c:v>-2.4013870860150601E-3</c:v>
                </c:pt>
                <c:pt idx="979">
                  <c:v>-2.39104088714119E-3</c:v>
                </c:pt>
                <c:pt idx="980">
                  <c:v>-2.38069769634162E-3</c:v>
                </c:pt>
                <c:pt idx="981">
                  <c:v>-2.3703575007700799E-3</c:v>
                </c:pt>
                <c:pt idx="982">
                  <c:v>-2.3600202876042798E-3</c:v>
                </c:pt>
                <c:pt idx="983">
                  <c:v>-2.34968604404585E-3</c:v>
                </c:pt>
                <c:pt idx="984">
                  <c:v>-2.3393547573201299E-3</c:v>
                </c:pt>
                <c:pt idx="985">
                  <c:v>-2.3290264146761399E-3</c:v>
                </c:pt>
                <c:pt idx="986">
                  <c:v>-2.3187010033863501E-3</c:v>
                </c:pt>
                <c:pt idx="987">
                  <c:v>-2.3083785107466501E-3</c:v>
                </c:pt>
                <c:pt idx="988">
                  <c:v>-2.2980589240761502E-3</c:v>
                </c:pt>
                <c:pt idx="989">
                  <c:v>-2.2877422307171101E-3</c:v>
                </c:pt>
                <c:pt idx="990">
                  <c:v>-2.2774284180347901E-3</c:v>
                </c:pt>
                <c:pt idx="991">
                  <c:v>-2.2671174734173001E-3</c:v>
                </c:pt>
                <c:pt idx="992">
                  <c:v>-2.25680938427555E-3</c:v>
                </c:pt>
                <c:pt idx="993">
                  <c:v>-2.2465041380430599E-3</c:v>
                </c:pt>
                <c:pt idx="994">
                  <c:v>-2.2362017221758601E-3</c:v>
                </c:pt>
                <c:pt idx="995">
                  <c:v>-2.2259021241523699E-3</c:v>
                </c:pt>
                <c:pt idx="996">
                  <c:v>-2.2156053314732901E-3</c:v>
                </c:pt>
                <c:pt idx="997">
                  <c:v>-2.2053113316614602E-3</c:v>
                </c:pt>
                <c:pt idx="998">
                  <c:v>-2.19502011226175E-3</c:v>
                </c:pt>
                <c:pt idx="999">
                  <c:v>-2.1847316608409298E-3</c:v>
                </c:pt>
                <c:pt idx="1000">
                  <c:v>-2.17444596498758E-3</c:v>
                </c:pt>
                <c:pt idx="1001">
                  <c:v>-2.1641630123119299E-3</c:v>
                </c:pt>
                <c:pt idx="1002">
                  <c:v>-2.1538827904457698E-3</c:v>
                </c:pt>
                <c:pt idx="1003">
                  <c:v>-2.1436052870423099E-3</c:v>
                </c:pt>
                <c:pt idx="1004">
                  <c:v>-2.13333048977611E-3</c:v>
                </c:pt>
                <c:pt idx="1005">
                  <c:v>-2.1230583863429001E-3</c:v>
                </c:pt>
                <c:pt idx="1006">
                  <c:v>-2.1127889644595001E-3</c:v>
                </c:pt>
                <c:pt idx="1007">
                  <c:v>-2.1025222118637101E-3</c:v>
                </c:pt>
                <c:pt idx="1008">
                  <c:v>-2.0922581163141602E-3</c:v>
                </c:pt>
                <c:pt idx="1009">
                  <c:v>-2.0819966655902301E-3</c:v>
                </c:pt>
                <c:pt idx="1010">
                  <c:v>-2.0717378474919201E-3</c:v>
                </c:pt>
                <c:pt idx="1011">
                  <c:v>-2.0614816498397402E-3</c:v>
                </c:pt>
                <c:pt idx="1012">
                  <c:v>-2.0512280604746001E-3</c:v>
                </c:pt>
                <c:pt idx="1013">
                  <c:v>-2.0409770672576602E-3</c:v>
                </c:pt>
                <c:pt idx="1014">
                  <c:v>-2.03072865807029E-3</c:v>
                </c:pt>
                <c:pt idx="1015">
                  <c:v>-2.02048282081389E-3</c:v>
                </c:pt>
                <c:pt idx="1016">
                  <c:v>-2.0102395434097998E-3</c:v>
                </c:pt>
                <c:pt idx="1017">
                  <c:v>-1.9999988137991902E-3</c:v>
                </c:pt>
                <c:pt idx="1018">
                  <c:v>-1.9897606199429799E-3</c:v>
                </c:pt>
                <c:pt idx="1019">
                  <c:v>-1.97952494982166E-3</c:v>
                </c:pt>
                <c:pt idx="1020">
                  <c:v>-1.96929179143524E-3</c:v>
                </c:pt>
                <c:pt idx="1021">
                  <c:v>-1.9590611328031099E-3</c:v>
                </c:pt>
                <c:pt idx="1022">
                  <c:v>-1.9488329619639401E-3</c:v>
                </c:pt>
                <c:pt idx="1023">
                  <c:v>-1.9386072669755801E-3</c:v>
                </c:pt>
                <c:pt idx="1024">
                  <c:v>-1.9283840359149301E-3</c:v>
                </c:pt>
                <c:pt idx="1025">
                  <c:v>-1.91816325687785E-3</c:v>
                </c:pt>
                <c:pt idx="1026">
                  <c:v>-1.90794491797902E-3</c:v>
                </c:pt>
                <c:pt idx="1027">
                  <c:v>-1.8977290073518901E-3</c:v>
                </c:pt>
                <c:pt idx="1028">
                  <c:v>-1.88751551314852E-3</c:v>
                </c:pt>
                <c:pt idx="1029">
                  <c:v>-1.8773044235394999E-3</c:v>
                </c:pt>
                <c:pt idx="1030">
                  <c:v>-1.86709572671383E-3</c:v>
                </c:pt>
                <c:pt idx="1031">
                  <c:v>-1.8568894108788199E-3</c:v>
                </c:pt>
                <c:pt idx="1032">
                  <c:v>-1.8466854642599901E-3</c:v>
                </c:pt>
                <c:pt idx="1033">
                  <c:v>-1.8364838751009499E-3</c:v>
                </c:pt>
                <c:pt idx="1034">
                  <c:v>-1.82628463166331E-3</c:v>
                </c:pt>
                <c:pt idx="1035">
                  <c:v>-1.8160877222265801E-3</c:v>
                </c:pt>
                <c:pt idx="1036">
                  <c:v>-1.80589313508802E-3</c:v>
                </c:pt>
                <c:pt idx="1037">
                  <c:v>-1.79570085856262E-3</c:v>
                </c:pt>
                <c:pt idx="1038">
                  <c:v>-1.7855108809828901E-3</c:v>
                </c:pt>
                <c:pt idx="1039">
                  <c:v>-1.77532319069887E-3</c:v>
                </c:pt>
                <c:pt idx="1040">
                  <c:v>-1.76513777607793E-3</c:v>
                </c:pt>
                <c:pt idx="1041">
                  <c:v>-1.75495462550474E-3</c:v>
                </c:pt>
                <c:pt idx="1042">
                  <c:v>-1.74477372738111E-3</c:v>
                </c:pt>
                <c:pt idx="1043">
                  <c:v>-1.73459507012593E-3</c:v>
                </c:pt>
                <c:pt idx="1044">
                  <c:v>-1.72441864217505E-3</c:v>
                </c:pt>
                <c:pt idx="1045">
                  <c:v>-1.71424443198118E-3</c:v>
                </c:pt>
                <c:pt idx="1046">
                  <c:v>-1.70407242801381E-3</c:v>
                </c:pt>
                <c:pt idx="1047">
                  <c:v>-1.69390261875906E-3</c:v>
                </c:pt>
                <c:pt idx="1048">
                  <c:v>-1.6837349927196299E-3</c:v>
                </c:pt>
                <c:pt idx="1049">
                  <c:v>-1.67356953841469E-3</c:v>
                </c:pt>
                <c:pt idx="1050">
                  <c:v>-1.66340624437975E-3</c:v>
                </c:pt>
                <c:pt idx="1051">
                  <c:v>-1.6532450991666001E-3</c:v>
                </c:pt>
                <c:pt idx="1052">
                  <c:v>-1.6430860913431999E-3</c:v>
                </c:pt>
                <c:pt idx="1053">
                  <c:v>-1.6329292094935501E-3</c:v>
                </c:pt>
                <c:pt idx="1054">
                  <c:v>-1.6227744422176501E-3</c:v>
                </c:pt>
                <c:pt idx="1055">
                  <c:v>-1.61262177813135E-3</c:v>
                </c:pt>
                <c:pt idx="1056">
                  <c:v>-1.6024712058662701E-3</c:v>
                </c:pt>
                <c:pt idx="1057">
                  <c:v>-1.59232271406972E-3</c:v>
                </c:pt>
                <c:pt idx="1058">
                  <c:v>-1.5821762914045899E-3</c:v>
                </c:pt>
                <c:pt idx="1059">
                  <c:v>-1.5720319265492299E-3</c:v>
                </c:pt>
                <c:pt idx="1060">
                  <c:v>-1.5618896081974101E-3</c:v>
                </c:pt>
                <c:pt idx="1061">
                  <c:v>-1.5517493250581701E-3</c:v>
                </c:pt>
                <c:pt idx="1062">
                  <c:v>-1.5416110658557399E-3</c:v>
                </c:pt>
                <c:pt idx="1063">
                  <c:v>-1.5314748193294701E-3</c:v>
                </c:pt>
                <c:pt idx="1064">
                  <c:v>-1.52134057423369E-3</c:v>
                </c:pt>
                <c:pt idx="1065">
                  <c:v>-1.51120831933766E-3</c:v>
                </c:pt>
                <c:pt idx="1066">
                  <c:v>-1.50107804342545E-3</c:v>
                </c:pt>
                <c:pt idx="1067">
                  <c:v>-1.4909497352958499E-3</c:v>
                </c:pt>
                <c:pt idx="1068">
                  <c:v>-1.48082338376228E-3</c:v>
                </c:pt>
                <c:pt idx="1069">
                  <c:v>-1.47069897765269E-3</c:v>
                </c:pt>
                <c:pt idx="1070">
                  <c:v>-1.4605765058094901E-3</c:v>
                </c:pt>
                <c:pt idx="1071">
                  <c:v>-1.4504559570893999E-3</c:v>
                </c:pt>
                <c:pt idx="1072">
                  <c:v>-1.44033732036345E-3</c:v>
                </c:pt>
                <c:pt idx="1073">
                  <c:v>-1.4302205845167699E-3</c:v>
                </c:pt>
                <c:pt idx="1074">
                  <c:v>-1.42010573844862E-3</c:v>
                </c:pt>
                <c:pt idx="1075">
                  <c:v>-1.4099927710722101E-3</c:v>
                </c:pt>
                <c:pt idx="1076">
                  <c:v>-1.3998816713146399E-3</c:v>
                </c:pt>
                <c:pt idx="1077">
                  <c:v>-1.3897724281168001E-3</c:v>
                </c:pt>
                <c:pt idx="1078">
                  <c:v>-1.3796650304333199E-3</c:v>
                </c:pt>
                <c:pt idx="1079">
                  <c:v>-1.3695594672323999E-3</c:v>
                </c:pt>
                <c:pt idx="1080">
                  <c:v>-1.35945572749579E-3</c:v>
                </c:pt>
                <c:pt idx="1081">
                  <c:v>-1.3493538002186799E-3</c:v>
                </c:pt>
                <c:pt idx="1082">
                  <c:v>-1.3392536744096001E-3</c:v>
                </c:pt>
                <c:pt idx="1083">
                  <c:v>-1.3291553390903099E-3</c:v>
                </c:pt>
                <c:pt idx="1084">
                  <c:v>-1.3190587832957699E-3</c:v>
                </c:pt>
                <c:pt idx="1085">
                  <c:v>-1.30896399607401E-3</c:v>
                </c:pt>
                <c:pt idx="1086">
                  <c:v>-1.29887096648604E-3</c:v>
                </c:pt>
                <c:pt idx="1087">
                  <c:v>-1.28877968360576E-3</c:v>
                </c:pt>
                <c:pt idx="1088">
                  <c:v>-1.2786901365199001E-3</c:v>
                </c:pt>
                <c:pt idx="1089">
                  <c:v>-1.26860231432791E-3</c:v>
                </c:pt>
                <c:pt idx="1090">
                  <c:v>-1.25851620614186E-3</c:v>
                </c:pt>
                <c:pt idx="1091">
                  <c:v>-1.2484318010863801E-3</c:v>
                </c:pt>
                <c:pt idx="1092">
                  <c:v>-1.23834908829857E-3</c:v>
                </c:pt>
                <c:pt idx="1093">
                  <c:v>-1.22826805692787E-3</c:v>
                </c:pt>
                <c:pt idx="1094">
                  <c:v>-1.2181886961360399E-3</c:v>
                </c:pt>
                <c:pt idx="1095">
                  <c:v>-1.20811099509703E-3</c:v>
                </c:pt>
                <c:pt idx="1096">
                  <c:v>-1.19803494299688E-3</c:v>
                </c:pt>
                <c:pt idx="1097">
                  <c:v>-1.18796052903369E-3</c:v>
                </c:pt>
                <c:pt idx="1098">
                  <c:v>-1.17788774241748E-3</c:v>
                </c:pt>
                <c:pt idx="1099">
                  <c:v>-1.1678165723701399E-3</c:v>
                </c:pt>
                <c:pt idx="1100">
                  <c:v>-1.1577470081252999E-3</c:v>
                </c:pt>
                <c:pt idx="1101">
                  <c:v>-1.14767903892832E-3</c:v>
                </c:pt>
                <c:pt idx="1102">
                  <c:v>-1.13761265403613E-3</c:v>
                </c:pt>
                <c:pt idx="1103">
                  <c:v>-1.12754784271716E-3</c:v>
                </c:pt>
                <c:pt idx="1104">
                  <c:v>-1.11748459425131E-3</c:v>
                </c:pt>
                <c:pt idx="1105">
                  <c:v>-1.10742289792979E-3</c:v>
                </c:pt>
                <c:pt idx="1106">
                  <c:v>-1.0973627430550901E-3</c:v>
                </c:pt>
                <c:pt idx="1107">
                  <c:v>-1.08730411894088E-3</c:v>
                </c:pt>
                <c:pt idx="1108">
                  <c:v>-1.0772470149119E-3</c:v>
                </c:pt>
                <c:pt idx="1109">
                  <c:v>-1.06719142030394E-3</c:v>
                </c:pt>
                <c:pt idx="1110">
                  <c:v>-1.05713732446367E-3</c:v>
                </c:pt>
                <c:pt idx="1111">
                  <c:v>-1.04708471674865E-3</c:v>
                </c:pt>
                <c:pt idx="1112">
                  <c:v>-1.0370335865271601E-3</c:v>
                </c:pt>
                <c:pt idx="1113">
                  <c:v>-1.0269839231781799E-3</c:v>
                </c:pt>
                <c:pt idx="1114">
                  <c:v>-1.0169357160912901E-3</c:v>
                </c:pt>
                <c:pt idx="1115">
                  <c:v>-1.00688895466657E-3</c:v>
                </c:pt>
                <c:pt idx="1116">
                  <c:v>-9.9684362831454001E-4</c:v>
                </c:pt>
                <c:pt idx="1117">
                  <c:v>-9.8679972645606393E-4</c:v>
                </c:pt>
                <c:pt idx="1118">
                  <c:v>-9.7675723852227504E-4</c:v>
                </c:pt>
                <c:pt idx="1119">
                  <c:v>-9.66716153954497E-4</c:v>
                </c:pt>
                <c:pt idx="1120">
                  <c:v>-9.5667646220415402E-4</c:v>
                </c:pt>
                <c:pt idx="1121">
                  <c:v>-9.4663815273269604E-4</c:v>
                </c:pt>
                <c:pt idx="1122">
                  <c:v>-9.3660121501151295E-4</c:v>
                </c:pt>
                <c:pt idx="1123">
                  <c:v>-9.2656563852186501E-4</c:v>
                </c:pt>
                <c:pt idx="1124">
                  <c:v>-9.1653141275478299E-4</c:v>
                </c:pt>
                <c:pt idx="1125">
                  <c:v>-9.0649852721100895E-4</c:v>
                </c:pt>
                <c:pt idx="1126">
                  <c:v>-8.9646697140090205E-4</c:v>
                </c:pt>
                <c:pt idx="1127">
                  <c:v>-8.8643673484435799E-4</c:v>
                </c:pt>
                <c:pt idx="1128">
                  <c:v>-8.7640780707074395E-4</c:v>
                </c:pt>
                <c:pt idx="1129">
                  <c:v>-8.6638017761879905E-4</c:v>
                </c:pt>
                <c:pt idx="1130">
                  <c:v>-8.56353836036573E-4</c:v>
                </c:pt>
                <c:pt idx="1131">
                  <c:v>-8.4632877188133297E-4</c:v>
                </c:pt>
                <c:pt idx="1132">
                  <c:v>-8.3630497471949301E-4</c:v>
                </c:pt>
                <c:pt idx="1133">
                  <c:v>-8.2628243412652804E-4</c:v>
                </c:pt>
                <c:pt idx="1134">
                  <c:v>-8.1626113968690699E-4</c:v>
                </c:pt>
                <c:pt idx="1135">
                  <c:v>-8.0624108099399804E-4</c:v>
                </c:pt>
                <c:pt idx="1136">
                  <c:v>-7.9622224765000496E-4</c:v>
                </c:pt>
                <c:pt idx="1137">
                  <c:v>-7.8620462926587702E-4</c:v>
                </c:pt>
                <c:pt idx="1138">
                  <c:v>-7.7618821546124295E-4</c:v>
                </c:pt>
                <c:pt idx="1139">
                  <c:v>-7.6617299586431795E-4</c:v>
                </c:pt>
                <c:pt idx="1140">
                  <c:v>-7.56158960111845E-4</c:v>
                </c:pt>
                <c:pt idx="1141">
                  <c:v>-7.4614609784899599E-4</c:v>
                </c:pt>
                <c:pt idx="1142">
                  <c:v>-7.3613439872931405E-4</c:v>
                </c:pt>
                <c:pt idx="1143">
                  <c:v>-7.2612385241461802E-4</c:v>
                </c:pt>
                <c:pt idx="1144">
                  <c:v>-7.1611444857494304E-4</c:v>
                </c:pt>
                <c:pt idx="1145">
                  <c:v>-7.0610617688844895E-4</c:v>
                </c:pt>
                <c:pt idx="1146">
                  <c:v>-6.9609902704135401E-4</c:v>
                </c:pt>
                <c:pt idx="1147">
                  <c:v>-6.8609298872784896E-4</c:v>
                </c:pt>
                <c:pt idx="1148">
                  <c:v>-6.7608805165002902E-4</c:v>
                </c:pt>
                <c:pt idx="1149">
                  <c:v>-6.6608420551780997E-4</c:v>
                </c:pt>
                <c:pt idx="1150">
                  <c:v>-6.5608144004886105E-4</c:v>
                </c:pt>
                <c:pt idx="1151">
                  <c:v>-6.4607974496851703E-4</c:v>
                </c:pt>
                <c:pt idx="1152">
                  <c:v>-6.3607911000971196E-4</c:v>
                </c:pt>
                <c:pt idx="1153">
                  <c:v>-6.2607952491290002E-4</c:v>
                </c:pt>
                <c:pt idx="1154">
                  <c:v>-6.1608097942597996E-4</c:v>
                </c:pt>
                <c:pt idx="1155">
                  <c:v>-6.0608346330421703E-4</c:v>
                </c:pt>
                <c:pt idx="1156">
                  <c:v>-5.9608696631017295E-4</c:v>
                </c:pt>
                <c:pt idx="1157">
                  <c:v>-5.8609147821362501E-4</c:v>
                </c:pt>
                <c:pt idx="1158">
                  <c:v>-5.7609698879149596E-4</c:v>
                </c:pt>
                <c:pt idx="1159">
                  <c:v>-5.6610348782777501E-4</c:v>
                </c:pt>
                <c:pt idx="1160">
                  <c:v>-5.5611096511344301E-4</c:v>
                </c:pt>
                <c:pt idx="1161">
                  <c:v>-5.4611941044640404E-4</c:v>
                </c:pt>
                <c:pt idx="1162">
                  <c:v>-5.3612881363140105E-4</c:v>
                </c:pt>
                <c:pt idx="1163">
                  <c:v>-5.2613916447994899E-4</c:v>
                </c:pt>
                <c:pt idx="1164">
                  <c:v>-5.1615045281025603E-4</c:v>
                </c:pt>
                <c:pt idx="1165">
                  <c:v>-5.0616266844715396E-4</c:v>
                </c:pt>
                <c:pt idx="1166">
                  <c:v>-4.9617580122201599E-4</c:v>
                </c:pt>
                <c:pt idx="1167">
                  <c:v>-4.8618984097269398E-4</c:v>
                </c:pt>
                <c:pt idx="1168">
                  <c:v>-4.7620477754343403E-4</c:v>
                </c:pt>
                <c:pt idx="1169">
                  <c:v>-4.6622060078480899E-4</c:v>
                </c:pt>
                <c:pt idx="1170">
                  <c:v>-4.5623730055364199E-4</c:v>
                </c:pt>
                <c:pt idx="1171">
                  <c:v>-4.46254866712936E-4</c:v>
                </c:pt>
                <c:pt idx="1172">
                  <c:v>-4.3627328913179499E-4</c:v>
                </c:pt>
                <c:pt idx="1173">
                  <c:v>-4.2629255768535801E-4</c:v>
                </c:pt>
                <c:pt idx="1174">
                  <c:v>-4.16312662254717E-4</c:v>
                </c:pt>
                <c:pt idx="1175">
                  <c:v>-4.0633359272685402E-4</c:v>
                </c:pt>
                <c:pt idx="1176">
                  <c:v>-3.9635533899455702E-4</c:v>
                </c:pt>
                <c:pt idx="1177">
                  <c:v>-3.8637789095635999E-4</c:v>
                </c:pt>
                <c:pt idx="1178">
                  <c:v>-3.7640123851645502E-4</c:v>
                </c:pt>
                <c:pt idx="1179">
                  <c:v>-3.66425371584635E-4</c:v>
                </c:pt>
                <c:pt idx="1180">
                  <c:v>-3.5645028007620698E-4</c:v>
                </c:pt>
                <c:pt idx="1181">
                  <c:v>-3.4647595391193301E-4</c:v>
                </c:pt>
                <c:pt idx="1182">
                  <c:v>-3.3650238301794502E-4</c:v>
                </c:pt>
                <c:pt idx="1183">
                  <c:v>-3.26529557325685E-4</c:v>
                </c:pt>
                <c:pt idx="1184">
                  <c:v>-3.1655746677182001E-4</c:v>
                </c:pt>
                <c:pt idx="1185">
                  <c:v>-3.0658610129818303E-4</c:v>
                </c:pt>
                <c:pt idx="1186">
                  <c:v>-2.9661545085168901E-4</c:v>
                </c:pt>
                <c:pt idx="1187">
                  <c:v>-2.8664550538427401E-4</c:v>
                </c:pt>
                <c:pt idx="1188">
                  <c:v>-2.7667625485281101E-4</c:v>
                </c:pt>
                <c:pt idx="1189">
                  <c:v>-2.6670768921905502E-4</c:v>
                </c:pt>
                <c:pt idx="1190">
                  <c:v>-2.5673979844954999E-4</c:v>
                </c:pt>
                <c:pt idx="1191">
                  <c:v>-2.4677257251558098E-4</c:v>
                </c:pt>
                <c:pt idx="1192">
                  <c:v>-2.3680600139308101E-4</c:v>
                </c:pt>
                <c:pt idx="1193">
                  <c:v>-2.2684007506257301E-4</c:v>
                </c:pt>
                <c:pt idx="1194">
                  <c:v>-2.16874783509097E-4</c:v>
                </c:pt>
                <c:pt idx="1195">
                  <c:v>-2.06910116722133E-4</c:v>
                </c:pt>
                <c:pt idx="1196">
                  <c:v>-1.96946064695538E-4</c:v>
                </c:pt>
                <c:pt idx="1197">
                  <c:v>-1.8698261742746699E-4</c:v>
                </c:pt>
                <c:pt idx="1198">
                  <c:v>-1.77019764920308E-4</c:v>
                </c:pt>
                <c:pt idx="1199">
                  <c:v>-1.6705749718060701E-4</c:v>
                </c:pt>
                <c:pt idx="1200">
                  <c:v>-1.5709580421900199E-4</c:v>
                </c:pt>
                <c:pt idx="1201">
                  <c:v>-1.47134676050145E-4</c:v>
                </c:pt>
                <c:pt idx="1202">
                  <c:v>-1.3717410269264201E-4</c:v>
                </c:pt>
                <c:pt idx="1203">
                  <c:v>-1.2721407416896801E-4</c:v>
                </c:pt>
                <c:pt idx="1204">
                  <c:v>-1.17254580505415E-4</c:v>
                </c:pt>
                <c:pt idx="1205">
                  <c:v>-1.07295611732E-4</c:v>
                </c:pt>
                <c:pt idx="1206">
                  <c:v>-9.73371578824146E-5</c:v>
                </c:pt>
                <c:pt idx="1207">
                  <c:v>-8.7379208993940594E-5</c:v>
                </c:pt>
                <c:pt idx="1208">
                  <c:v>-7.7421755107389502E-5</c:v>
                </c:pt>
                <c:pt idx="1209">
                  <c:v>-6.7464786267023105E-5</c:v>
                </c:pt>
                <c:pt idx="1210">
                  <c:v>-5.7508292520493497E-5</c:v>
                </c:pt>
                <c:pt idx="1211">
                  <c:v>-4.7552263918762002E-5</c:v>
                </c:pt>
                <c:pt idx="1212">
                  <c:v>-3.7596690516040903E-5</c:v>
                </c:pt>
                <c:pt idx="1213">
                  <c:v>-2.76415623697121E-5</c:v>
                </c:pt>
                <c:pt idx="1214">
                  <c:v>-1.7686869540267701E-5</c:v>
                </c:pt>
                <c:pt idx="1215">
                  <c:v>-7.7326020912301003E-6</c:v>
                </c:pt>
                <c:pt idx="1216">
                  <c:v>2.22124991090757E-6</c:v>
                </c:pt>
                <c:pt idx="1217">
                  <c:v>1.2174696396761099E-5</c:v>
                </c:pt>
                <c:pt idx="1218">
                  <c:v>2.2127747294115101E-5</c:v>
                </c:pt>
                <c:pt idx="1219">
                  <c:v>3.2080412528003E-5</c:v>
                </c:pt>
                <c:pt idx="1220">
                  <c:v>4.2032702020765399E-5</c:v>
                </c:pt>
                <c:pt idx="1221">
                  <c:v>5.19846256921308E-5</c:v>
                </c:pt>
                <c:pt idx="1222">
                  <c:v>6.1936193459274301E-5</c:v>
                </c:pt>
                <c:pt idx="1223">
                  <c:v>7.1887415236897504E-5</c:v>
                </c:pt>
                <c:pt idx="1224">
                  <c:v>8.1838300937287295E-5</c:v>
                </c:pt>
                <c:pt idx="1225">
                  <c:v>9.1788860470394694E-5</c:v>
                </c:pt>
                <c:pt idx="1226">
                  <c:v>1.017391037439E-4</c:v>
                </c:pt>
                <c:pt idx="1227">
                  <c:v>1.1168904066327701E-4</c:v>
                </c:pt>
                <c:pt idx="1228">
                  <c:v>1.21638681131875E-4</c:v>
                </c:pt>
                <c:pt idx="1229">
                  <c:v>1.31588035050971E-4</c:v>
                </c:pt>
                <c:pt idx="1230">
                  <c:v>1.4153711231985799E-4</c:v>
                </c:pt>
                <c:pt idx="1231">
                  <c:v>1.51485922835894E-4</c:v>
                </c:pt>
                <c:pt idx="1232">
                  <c:v>1.6143447649459E-4</c:v>
                </c:pt>
                <c:pt idx="1233">
                  <c:v>1.71382783189663E-4</c:v>
                </c:pt>
                <c:pt idx="1234">
                  <c:v>1.81330852813118E-4</c:v>
                </c:pt>
                <c:pt idx="1235">
                  <c:v>1.9127869525530601E-4</c:v>
                </c:pt>
                <c:pt idx="1236">
                  <c:v>2.01226320405002E-4</c:v>
                </c:pt>
                <c:pt idx="1237">
                  <c:v>2.11173738149467E-4</c:v>
                </c:pt>
                <c:pt idx="1238">
                  <c:v>2.2112095837452299E-4</c:v>
                </c:pt>
                <c:pt idx="1239">
                  <c:v>2.31067990964614E-4</c:v>
                </c:pt>
                <c:pt idx="1240">
                  <c:v>2.4101484580288501E-4</c:v>
                </c:pt>
                <c:pt idx="1241">
                  <c:v>2.5096153277124001E-4</c:v>
                </c:pt>
                <c:pt idx="1242">
                  <c:v>2.6090806175042001E-4</c:v>
                </c:pt>
                <c:pt idx="1243">
                  <c:v>2.7085444262006501E-4</c:v>
                </c:pt>
                <c:pt idx="1244">
                  <c:v>2.8080068525878802E-4</c:v>
                </c:pt>
                <c:pt idx="1245">
                  <c:v>2.9074679954423798E-4</c:v>
                </c:pt>
                <c:pt idx="1246">
                  <c:v>3.0069279535317701E-4</c:v>
                </c:pt>
                <c:pt idx="1247">
                  <c:v>3.1063868256153698E-4</c:v>
                </c:pt>
                <c:pt idx="1248">
                  <c:v>3.2058447104450099E-4</c:v>
                </c:pt>
                <c:pt idx="1249">
                  <c:v>3.3053017067656202E-4</c:v>
                </c:pt>
                <c:pt idx="1250">
                  <c:v>3.4047579133159999E-4</c:v>
                </c:pt>
                <c:pt idx="1251">
                  <c:v>3.5042134288293999E-4</c:v>
                </c:pt>
                <c:pt idx="1252">
                  <c:v>3.6036683520343401E-4</c:v>
                </c:pt>
                <c:pt idx="1253">
                  <c:v>3.7031227816551501E-4</c:v>
                </c:pt>
                <c:pt idx="1254">
                  <c:v>3.8025768164127999E-4</c:v>
                </c:pt>
                <c:pt idx="1255">
                  <c:v>3.9020305550254499E-4</c:v>
                </c:pt>
                <c:pt idx="1256">
                  <c:v>4.0014840962092802E-4</c:v>
                </c:pt>
                <c:pt idx="1257">
                  <c:v>4.1009375386790098E-4</c:v>
                </c:pt>
                <c:pt idx="1258">
                  <c:v>4.2003909811487601E-4</c:v>
                </c:pt>
                <c:pt idx="1259">
                  <c:v>4.2998445223325601E-4</c:v>
                </c:pt>
                <c:pt idx="1260">
                  <c:v>4.3992982609452301E-4</c:v>
                </c:pt>
                <c:pt idx="1261">
                  <c:v>4.4987522957028799E-4</c:v>
                </c:pt>
                <c:pt idx="1262">
                  <c:v>4.5982067253237002E-4</c:v>
                </c:pt>
                <c:pt idx="1263">
                  <c:v>4.69766164852861E-4</c:v>
                </c:pt>
                <c:pt idx="1264">
                  <c:v>4.7971171640420198E-4</c:v>
                </c:pt>
                <c:pt idx="1265">
                  <c:v>4.8965733705924001E-4</c:v>
                </c:pt>
                <c:pt idx="1266">
                  <c:v>4.9960303669130304E-4</c:v>
                </c:pt>
                <c:pt idx="1267">
                  <c:v>5.0954882517426396E-4</c:v>
                </c:pt>
                <c:pt idx="1268">
                  <c:v>5.1949471238262599E-4</c:v>
                </c:pt>
                <c:pt idx="1269">
                  <c:v>5.2944070819156404E-4</c:v>
                </c:pt>
                <c:pt idx="1270">
                  <c:v>5.3938682247701595E-4</c:v>
                </c:pt>
                <c:pt idx="1271">
                  <c:v>5.4933306511573598E-4</c:v>
                </c:pt>
                <c:pt idx="1272">
                  <c:v>5.5927944598538196E-4</c:v>
                </c:pt>
                <c:pt idx="1273">
                  <c:v>5.6922597496456299E-4</c:v>
                </c:pt>
                <c:pt idx="1274">
                  <c:v>5.7917266193291904E-4</c:v>
                </c:pt>
                <c:pt idx="1275">
                  <c:v>5.8911951677118697E-4</c:v>
                </c:pt>
                <c:pt idx="1276">
                  <c:v>5.99066549361279E-4</c:v>
                </c:pt>
                <c:pt idx="1277">
                  <c:v>6.0901376958633503E-4</c:v>
                </c:pt>
                <c:pt idx="1278">
                  <c:v>6.1896118733080095E-4</c:v>
                </c:pt>
                <c:pt idx="1279">
                  <c:v>6.2890881248049495E-4</c:v>
                </c:pt>
                <c:pt idx="1280">
                  <c:v>6.3885665492268405E-4</c:v>
                </c:pt>
                <c:pt idx="1281">
                  <c:v>6.4880472454613902E-4</c:v>
                </c:pt>
                <c:pt idx="1282">
                  <c:v>6.5875303124121403E-4</c:v>
                </c:pt>
                <c:pt idx="1283">
                  <c:v>6.68701584899907E-4</c:v>
                </c:pt>
                <c:pt idx="1284">
                  <c:v>6.7865039541594504E-4</c:v>
                </c:pt>
                <c:pt idx="1285">
                  <c:v>6.8859947268483097E-4</c:v>
                </c:pt>
                <c:pt idx="1286">
                  <c:v>6.9854882660392898E-4</c:v>
                </c:pt>
                <c:pt idx="1287">
                  <c:v>7.08498467072524E-4</c:v>
                </c:pt>
                <c:pt idx="1288">
                  <c:v>7.1844840399190298E-4</c:v>
                </c:pt>
                <c:pt idx="1289">
                  <c:v>7.2839864726540805E-4</c:v>
                </c:pt>
                <c:pt idx="1290">
                  <c:v>7.3834920679851702E-4</c:v>
                </c:pt>
                <c:pt idx="1291">
                  <c:v>7.4830009249890505E-4</c:v>
                </c:pt>
                <c:pt idx="1292">
                  <c:v>7.5825131427652802E-4</c:v>
                </c:pt>
                <c:pt idx="1293">
                  <c:v>7.6820288204367297E-4</c:v>
                </c:pt>
                <c:pt idx="1294">
                  <c:v>7.7815480571503601E-4</c:v>
                </c:pt>
                <c:pt idx="1295">
                  <c:v>7.8810709520779902E-4</c:v>
                </c:pt>
                <c:pt idx="1296">
                  <c:v>7.9805976044168699E-4</c:v>
                </c:pt>
                <c:pt idx="1297">
                  <c:v>8.0801281133904303E-4</c:v>
                </c:pt>
                <c:pt idx="1298">
                  <c:v>8.1796625782489397E-4</c:v>
                </c:pt>
                <c:pt idx="1299">
                  <c:v>8.2792010982703202E-4</c:v>
                </c:pt>
                <c:pt idx="1300">
                  <c:v>8.3787437727607004E-4</c:v>
                </c:pt>
                <c:pt idx="1301">
                  <c:v>8.4782907010551604E-4</c:v>
                </c:pt>
                <c:pt idx="1302">
                  <c:v>8.5778419825184202E-4</c:v>
                </c:pt>
                <c:pt idx="1303">
                  <c:v>8.67739771654564E-4</c:v>
                </c:pt>
                <c:pt idx="1304">
                  <c:v>8.7769580025629597E-4</c:v>
                </c:pt>
                <c:pt idx="1305">
                  <c:v>8.8765229400282703E-4</c:v>
                </c:pt>
                <c:pt idx="1306">
                  <c:v>8.9760926284319096E-4</c:v>
                </c:pt>
                <c:pt idx="1307">
                  <c:v>9.07566716729743E-4</c:v>
                </c:pt>
                <c:pt idx="1308">
                  <c:v>9.1752466561821698E-4</c:v>
                </c:pt>
                <c:pt idx="1309">
                  <c:v>9.2748311946780305E-4</c:v>
                </c:pt>
                <c:pt idx="1310">
                  <c:v>9.3744208824121601E-4</c:v>
                </c:pt>
                <c:pt idx="1311">
                  <c:v>9.4740158190477096E-4</c:v>
                </c:pt>
                <c:pt idx="1312">
                  <c:v>9.5736161042844401E-4</c:v>
                </c:pt>
                <c:pt idx="1313">
                  <c:v>9.6732218378594898E-4</c:v>
                </c:pt>
                <c:pt idx="1314">
                  <c:v>9.7728331195480293E-4</c:v>
                </c:pt>
                <c:pt idx="1315">
                  <c:v>9.8724500491640895E-4</c:v>
                </c:pt>
                <c:pt idx="1316">
                  <c:v>9.972072726561101E-4</c:v>
                </c:pt>
                <c:pt idx="1317">
                  <c:v>1.0071701251632701E-3</c:v>
                </c:pt>
                <c:pt idx="1318">
                  <c:v>1.0171335724313401E-3</c:v>
                </c:pt>
                <c:pt idx="1319">
                  <c:v>1.02709762445794E-3</c:v>
                </c:pt>
                <c:pt idx="1320">
                  <c:v>1.0370622912449E-3</c:v>
                </c:pt>
                <c:pt idx="1321">
                  <c:v>1.0470275827983799E-3</c:v>
                </c:pt>
                <c:pt idx="1322">
                  <c:v>1.0569935091288799E-3</c:v>
                </c:pt>
                <c:pt idx="1323">
                  <c:v>1.06696008025138E-3</c:v>
                </c:pt>
                <c:pt idx="1324">
                  <c:v>1.07692730618535E-3</c:v>
                </c:pt>
                <c:pt idx="1325">
                  <c:v>1.08689519695486E-3</c:v>
                </c:pt>
                <c:pt idx="1326">
                  <c:v>1.0968637625886101E-3</c:v>
                </c:pt>
                <c:pt idx="1327">
                  <c:v>1.1068330131200801E-3</c:v>
                </c:pt>
                <c:pt idx="1328">
                  <c:v>1.1168029585874901E-3</c:v>
                </c:pt>
                <c:pt idx="1329">
                  <c:v>1.1267736090339799E-3</c:v>
                </c:pt>
                <c:pt idx="1330">
                  <c:v>1.1367449745076201E-3</c:v>
                </c:pt>
                <c:pt idx="1331">
                  <c:v>1.1467170650614901E-3</c:v>
                </c:pt>
                <c:pt idx="1332">
                  <c:v>1.1566898907537501E-3</c:v>
                </c:pt>
                <c:pt idx="1333">
                  <c:v>1.1666634616477301E-3</c:v>
                </c:pt>
                <c:pt idx="1334">
                  <c:v>1.17663778781201E-3</c:v>
                </c:pt>
                <c:pt idx="1335">
                  <c:v>1.1866128793204399E-3</c:v>
                </c:pt>
                <c:pt idx="1336">
                  <c:v>1.19658874625226E-3</c:v>
                </c:pt>
                <c:pt idx="1337">
                  <c:v>1.20656539869216E-3</c:v>
                </c:pt>
                <c:pt idx="1338">
                  <c:v>1.21654284673036E-3</c:v>
                </c:pt>
                <c:pt idx="1339">
                  <c:v>1.2265211004626601E-3</c:v>
                </c:pt>
                <c:pt idx="1340">
                  <c:v>1.2365001699905199E-3</c:v>
                </c:pt>
                <c:pt idx="1341">
                  <c:v>1.2464800654211599E-3</c:v>
                </c:pt>
                <c:pt idx="1342">
                  <c:v>1.2564607968675999E-3</c:v>
                </c:pt>
                <c:pt idx="1343">
                  <c:v>1.26644237444874E-3</c:v>
                </c:pt>
                <c:pt idx="1344">
                  <c:v>1.2764248082894501E-3</c:v>
                </c:pt>
                <c:pt idx="1345">
                  <c:v>1.28640810852061E-3</c:v>
                </c:pt>
                <c:pt idx="1346">
                  <c:v>1.2963922852792401E-3</c:v>
                </c:pt>
                <c:pt idx="1347">
                  <c:v>1.3063773487085001E-3</c:v>
                </c:pt>
                <c:pt idx="1348">
                  <c:v>1.3163633089578199E-3</c:v>
                </c:pt>
                <c:pt idx="1349">
                  <c:v>1.32635017618295E-3</c:v>
                </c:pt>
                <c:pt idx="1350">
                  <c:v>1.33633796054606E-3</c:v>
                </c:pt>
                <c:pt idx="1351">
                  <c:v>1.34632667221575E-3</c:v>
                </c:pt>
                <c:pt idx="1352">
                  <c:v>1.3563163213672E-3</c:v>
                </c:pt>
                <c:pt idx="1353">
                  <c:v>1.36630691818221E-3</c:v>
                </c:pt>
                <c:pt idx="1354">
                  <c:v>1.37629847284925E-3</c:v>
                </c:pt>
                <c:pt idx="1355">
                  <c:v>1.38629099556358E-3</c:v>
                </c:pt>
                <c:pt idx="1356">
                  <c:v>1.3962844965273E-3</c:v>
                </c:pt>
                <c:pt idx="1357">
                  <c:v>1.4062789859494299E-3</c:v>
                </c:pt>
                <c:pt idx="1358">
                  <c:v>1.4162744740459799E-3</c:v>
                </c:pt>
                <c:pt idx="1359">
                  <c:v>1.42627097104002E-3</c:v>
                </c:pt>
                <c:pt idx="1360">
                  <c:v>1.43626848716178E-3</c:v>
                </c:pt>
                <c:pt idx="1361">
                  <c:v>1.4462670326486999E-3</c:v>
                </c:pt>
                <c:pt idx="1362">
                  <c:v>1.45626661774551E-3</c:v>
                </c:pt>
                <c:pt idx="1363">
                  <c:v>1.46626725270432E-3</c:v>
                </c:pt>
                <c:pt idx="1364">
                  <c:v>1.47626894778466E-3</c:v>
                </c:pt>
                <c:pt idx="1365">
                  <c:v>1.48627171325361E-3</c:v>
                </c:pt>
                <c:pt idx="1366">
                  <c:v>1.49627555938583E-3</c:v>
                </c:pt>
                <c:pt idx="1367">
                  <c:v>1.50628049646365E-3</c:v>
                </c:pt>
                <c:pt idx="1368">
                  <c:v>1.51628653477716E-3</c:v>
                </c:pt>
                <c:pt idx="1369">
                  <c:v>1.5262936846242501E-3</c:v>
                </c:pt>
                <c:pt idx="1370">
                  <c:v>1.5363019563107501E-3</c:v>
                </c:pt>
                <c:pt idx="1371">
                  <c:v>1.54631136015042E-3</c:v>
                </c:pt>
                <c:pt idx="1372">
                  <c:v>1.5563219064651101E-3</c:v>
                </c:pt>
                <c:pt idx="1373">
                  <c:v>1.5663336055848E-3</c:v>
                </c:pt>
                <c:pt idx="1374">
                  <c:v>1.5763464678476499E-3</c:v>
                </c:pt>
                <c:pt idx="1375">
                  <c:v>1.5863605036001199E-3</c:v>
                </c:pt>
                <c:pt idx="1376">
                  <c:v>1.5963757231970399E-3</c:v>
                </c:pt>
                <c:pt idx="1377">
                  <c:v>1.6063921370016801E-3</c:v>
                </c:pt>
                <c:pt idx="1378">
                  <c:v>1.61640975538581E-3</c:v>
                </c:pt>
                <c:pt idx="1379">
                  <c:v>1.6264285887298E-3</c:v>
                </c:pt>
                <c:pt idx="1380">
                  <c:v>1.63644864742271E-3</c:v>
                </c:pt>
                <c:pt idx="1381">
                  <c:v>1.6464699418623299E-3</c:v>
                </c:pt>
                <c:pt idx="1382">
                  <c:v>1.6564924824553E-3</c:v>
                </c:pt>
                <c:pt idx="1383">
                  <c:v>1.66651627961714E-3</c:v>
                </c:pt>
                <c:pt idx="1384">
                  <c:v>1.6765413437723701E-3</c:v>
                </c:pt>
                <c:pt idx="1385">
                  <c:v>1.6865676853546E-3</c:v>
                </c:pt>
                <c:pt idx="1386">
                  <c:v>1.6965953148065499E-3</c:v>
                </c:pt>
                <c:pt idx="1387">
                  <c:v>1.7066242425801601E-3</c:v>
                </c:pt>
                <c:pt idx="1388">
                  <c:v>1.7166544791366999E-3</c:v>
                </c:pt>
                <c:pt idx="1389">
                  <c:v>1.72668603494681E-3</c:v>
                </c:pt>
                <c:pt idx="1390">
                  <c:v>1.7367189204905899E-3</c:v>
                </c:pt>
                <c:pt idx="1391">
                  <c:v>1.74675314625767E-3</c:v>
                </c:pt>
                <c:pt idx="1392">
                  <c:v>1.7567887227473199E-3</c:v>
                </c:pt>
                <c:pt idx="1393">
                  <c:v>1.7668256604685001E-3</c:v>
                </c:pt>
                <c:pt idx="1394">
                  <c:v>1.77686396993996E-3</c:v>
                </c:pt>
                <c:pt idx="1395">
                  <c:v>1.7869036616903001E-3</c:v>
                </c:pt>
                <c:pt idx="1396">
                  <c:v>1.79694474625808E-3</c:v>
                </c:pt>
                <c:pt idx="1397">
                  <c:v>1.80698723419187E-3</c:v>
                </c:pt>
                <c:pt idx="1398">
                  <c:v>1.81703113605034E-3</c:v>
                </c:pt>
                <c:pt idx="1399">
                  <c:v>1.82707646240237E-3</c:v>
                </c:pt>
                <c:pt idx="1400">
                  <c:v>1.8371232238270901E-3</c:v>
                </c:pt>
                <c:pt idx="1401">
                  <c:v>1.8471714309139799E-3</c:v>
                </c:pt>
                <c:pt idx="1402">
                  <c:v>1.8572210942629599E-3</c:v>
                </c:pt>
                <c:pt idx="1403">
                  <c:v>1.86727222448445E-3</c:v>
                </c:pt>
                <c:pt idx="1404">
                  <c:v>1.87732483219947E-3</c:v>
                </c:pt>
                <c:pt idx="1405">
                  <c:v>1.88737892803974E-3</c:v>
                </c:pt>
                <c:pt idx="1406">
                  <c:v>1.89743452264771E-3</c:v>
                </c:pt>
                <c:pt idx="1407">
                  <c:v>1.90749162667668E-3</c:v>
                </c:pt>
                <c:pt idx="1408">
                  <c:v>1.9175502507908901E-3</c:v>
                </c:pt>
                <c:pt idx="1409">
                  <c:v>1.9276104056655901E-3</c:v>
                </c:pt>
                <c:pt idx="1410">
                  <c:v>1.93767210198711E-3</c:v>
                </c:pt>
                <c:pt idx="1411">
                  <c:v>1.94773535045296E-3</c:v>
                </c:pt>
                <c:pt idx="1412">
                  <c:v>1.95780016177193E-3</c:v>
                </c:pt>
                <c:pt idx="1413">
                  <c:v>1.9678665466641302E-3</c:v>
                </c:pt>
                <c:pt idx="1414">
                  <c:v>1.9779345158611101E-3</c:v>
                </c:pt>
                <c:pt idx="1415">
                  <c:v>1.9880040801059399E-3</c:v>
                </c:pt>
                <c:pt idx="1416">
                  <c:v>1.9980752501532798E-3</c:v>
                </c:pt>
                <c:pt idx="1417">
                  <c:v>2.0081480367694902E-3</c:v>
                </c:pt>
                <c:pt idx="1418">
                  <c:v>2.01822245073268E-3</c:v>
                </c:pt>
                <c:pt idx="1419">
                  <c:v>2.0282985028328301E-3</c:v>
                </c:pt>
                <c:pt idx="1420">
                  <c:v>2.0383762038718401E-3</c:v>
                </c:pt>
                <c:pt idx="1421">
                  <c:v>2.0484555646636698E-3</c:v>
                </c:pt>
                <c:pt idx="1422">
                  <c:v>2.05853659603437E-3</c:v>
                </c:pt>
                <c:pt idx="1423">
                  <c:v>2.0686193088221899E-3</c:v>
                </c:pt>
                <c:pt idx="1424">
                  <c:v>2.07870371387766E-3</c:v>
                </c:pt>
                <c:pt idx="1425">
                  <c:v>2.0887898220637098E-3</c:v>
                </c:pt>
                <c:pt idx="1426">
                  <c:v>2.0988776442556999E-3</c:v>
                </c:pt>
                <c:pt idx="1427">
                  <c:v>2.10896719134156E-3</c:v>
                </c:pt>
                <c:pt idx="1428">
                  <c:v>2.1190584742218398E-3</c:v>
                </c:pt>
                <c:pt idx="1429">
                  <c:v>2.12915150380982E-3</c:v>
                </c:pt>
                <c:pt idx="1430">
                  <c:v>2.13924629103157E-3</c:v>
                </c:pt>
                <c:pt idx="1431">
                  <c:v>2.1493428468261099E-3</c:v>
                </c:pt>
                <c:pt idx="1432">
                  <c:v>2.1594411821454001E-3</c:v>
                </c:pt>
                <c:pt idx="1433">
                  <c:v>2.1695413079544901E-3</c:v>
                </c:pt>
                <c:pt idx="1434">
                  <c:v>2.1796432352315901E-3</c:v>
                </c:pt>
                <c:pt idx="1435">
                  <c:v>2.1897469749682002E-3</c:v>
                </c:pt>
                <c:pt idx="1436">
                  <c:v>2.1998525381691199E-3</c:v>
                </c:pt>
                <c:pt idx="1437">
                  <c:v>2.2099599358526099E-3</c:v>
                </c:pt>
                <c:pt idx="1438">
                  <c:v>2.2200691790504401E-3</c:v>
                </c:pt>
                <c:pt idx="1439">
                  <c:v>2.2301802788080101E-3</c:v>
                </c:pt>
                <c:pt idx="1440">
                  <c:v>2.24029324618443E-3</c:v>
                </c:pt>
                <c:pt idx="1441">
                  <c:v>2.2504080922525799E-3</c:v>
                </c:pt>
                <c:pt idx="1442">
                  <c:v>2.2605248280992501E-3</c:v>
                </c:pt>
                <c:pt idx="1443">
                  <c:v>2.2706434648252101E-3</c:v>
                </c:pt>
                <c:pt idx="1444">
                  <c:v>2.2807640135452901E-3</c:v>
                </c:pt>
                <c:pt idx="1445">
                  <c:v>2.2908864853885E-3</c:v>
                </c:pt>
                <c:pt idx="1446">
                  <c:v>2.3010108914980798E-3</c:v>
                </c:pt>
                <c:pt idx="1447">
                  <c:v>2.3111372430316499E-3</c:v>
                </c:pt>
                <c:pt idx="1448">
                  <c:v>2.3212655511612502E-3</c:v>
                </c:pt>
                <c:pt idx="1449">
                  <c:v>2.3313958270734601E-3</c:v>
                </c:pt>
                <c:pt idx="1450">
                  <c:v>2.3415280819694901E-3</c:v>
                </c:pt>
                <c:pt idx="1451">
                  <c:v>2.3516623270652699E-3</c:v>
                </c:pt>
                <c:pt idx="1452">
                  <c:v>2.3617985735915402E-3</c:v>
                </c:pt>
                <c:pt idx="1453">
                  <c:v>2.3719368327939699E-3</c:v>
                </c:pt>
                <c:pt idx="1454">
                  <c:v>2.3820771159332199E-3</c:v>
                </c:pt>
                <c:pt idx="1455">
                  <c:v>2.3922194342850399E-3</c:v>
                </c:pt>
                <c:pt idx="1456">
                  <c:v>2.40236379914039E-3</c:v>
                </c:pt>
                <c:pt idx="1457">
                  <c:v>2.4125102218055198E-3</c:v>
                </c:pt>
                <c:pt idx="1458">
                  <c:v>2.4226587136020701E-3</c:v>
                </c:pt>
                <c:pt idx="1459">
                  <c:v>2.43280928586715E-3</c:v>
                </c:pt>
                <c:pt idx="1460">
                  <c:v>2.4429619499534501E-3</c:v>
                </c:pt>
                <c:pt idx="1461">
                  <c:v>2.4531167172293501E-3</c:v>
                </c:pt>
                <c:pt idx="1462">
                  <c:v>2.4632735990790001E-3</c:v>
                </c:pt>
                <c:pt idx="1463">
                  <c:v>2.4734326069024101E-3</c:v>
                </c:pt>
                <c:pt idx="1464">
                  <c:v>2.48359375211555E-3</c:v>
                </c:pt>
                <c:pt idx="1465">
                  <c:v>2.4937570461504902E-3</c:v>
                </c:pt>
                <c:pt idx="1466">
                  <c:v>2.5039225004554301E-3</c:v>
                </c:pt>
                <c:pt idx="1467">
                  <c:v>2.5140901264948598E-3</c:v>
                </c:pt>
                <c:pt idx="1468">
                  <c:v>2.5242599357496098E-3</c:v>
                </c:pt>
                <c:pt idx="1469">
                  <c:v>2.5344319397169902E-3</c:v>
                </c:pt>
                <c:pt idx="1470">
                  <c:v>2.5446061499108498E-3</c:v>
                </c:pt>
                <c:pt idx="1471">
                  <c:v>2.5547825778617301E-3</c:v>
                </c:pt>
                <c:pt idx="1472">
                  <c:v>2.56496123511691E-3</c:v>
                </c:pt>
                <c:pt idx="1473">
                  <c:v>2.57514213324054E-3</c:v>
                </c:pt>
                <c:pt idx="1474">
                  <c:v>2.5853252838137402E-3</c:v>
                </c:pt>
                <c:pt idx="1475">
                  <c:v>2.59551069843467E-3</c:v>
                </c:pt>
                <c:pt idx="1476">
                  <c:v>2.6056983887187001E-3</c:v>
                </c:pt>
                <c:pt idx="1477">
                  <c:v>2.6158883662984198E-3</c:v>
                </c:pt>
                <c:pt idx="1478">
                  <c:v>2.62608064282383E-3</c:v>
                </c:pt>
                <c:pt idx="1479">
                  <c:v>2.6362752299623799E-3</c:v>
                </c:pt>
                <c:pt idx="1480">
                  <c:v>2.6464721393991198E-3</c:v>
                </c:pt>
                <c:pt idx="1481">
                  <c:v>2.6566713828367499E-3</c:v>
                </c:pt>
                <c:pt idx="1482">
                  <c:v>2.6668729719957901E-3</c:v>
                </c:pt>
                <c:pt idx="1483">
                  <c:v>2.6770769186146202E-3</c:v>
                </c:pt>
                <c:pt idx="1484">
                  <c:v>2.6872832344496298E-3</c:v>
                </c:pt>
                <c:pt idx="1485">
                  <c:v>2.6974919312753001E-3</c:v>
                </c:pt>
                <c:pt idx="1486">
                  <c:v>2.70770302088432E-3</c:v>
                </c:pt>
                <c:pt idx="1487">
                  <c:v>2.7179165150876899E-3</c:v>
                </c:pt>
                <c:pt idx="1488">
                  <c:v>2.72813242571482E-3</c:v>
                </c:pt>
                <c:pt idx="1489">
                  <c:v>2.7383507646136498E-3</c:v>
                </c:pt>
                <c:pt idx="1490">
                  <c:v>2.7485715436507399E-3</c:v>
                </c:pt>
                <c:pt idx="1491">
                  <c:v>2.7587947747113898E-3</c:v>
                </c:pt>
                <c:pt idx="1492">
                  <c:v>2.7690204696997401E-3</c:v>
                </c:pt>
                <c:pt idx="1493">
                  <c:v>2.7792486405389099E-3</c:v>
                </c:pt>
                <c:pt idx="1494">
                  <c:v>2.78947929917104E-3</c:v>
                </c:pt>
                <c:pt idx="1495">
                  <c:v>2.79971245755746E-3</c:v>
                </c:pt>
                <c:pt idx="1496">
                  <c:v>2.8099481276787799E-3</c:v>
                </c:pt>
                <c:pt idx="1497">
                  <c:v>2.8201863215349902E-3</c:v>
                </c:pt>
                <c:pt idx="1498">
                  <c:v>2.8304270511455999E-3</c:v>
                </c:pt>
                <c:pt idx="1499">
                  <c:v>2.8406703285496901E-3</c:v>
                </c:pt>
                <c:pt idx="1500">
                  <c:v>2.85091616580609E-3</c:v>
                </c:pt>
                <c:pt idx="1501">
                  <c:v>2.8611645749934702E-3</c:v>
                </c:pt>
                <c:pt idx="1502">
                  <c:v>2.8714155682104002E-3</c:v>
                </c:pt>
                <c:pt idx="1503">
                  <c:v>2.8816691575755502E-3</c:v>
                </c:pt>
                <c:pt idx="1504">
                  <c:v>2.8919253552277201E-3</c:v>
                </c:pt>
                <c:pt idx="1505">
                  <c:v>2.9021841733260301E-3</c:v>
                </c:pt>
                <c:pt idx="1506">
                  <c:v>2.9124456240499602E-3</c:v>
                </c:pt>
                <c:pt idx="1507">
                  <c:v>2.9227097195995101E-3</c:v>
                </c:pt>
                <c:pt idx="1508">
                  <c:v>2.9329764721953101E-3</c:v>
                </c:pt>
                <c:pt idx="1509">
                  <c:v>2.9432458940787001E-3</c:v>
                </c:pt>
                <c:pt idx="1510">
                  <c:v>2.95351799751192E-3</c:v>
                </c:pt>
                <c:pt idx="1511">
                  <c:v>2.9637927947781199E-3</c:v>
                </c:pt>
                <c:pt idx="1512">
                  <c:v>2.9740702981815698E-3</c:v>
                </c:pt>
                <c:pt idx="1513">
                  <c:v>2.9843505200477299E-3</c:v>
                </c:pt>
                <c:pt idx="1514">
                  <c:v>2.99463347272338E-3</c:v>
                </c:pt>
                <c:pt idx="1515">
                  <c:v>3.0049191685767298E-3</c:v>
                </c:pt>
                <c:pt idx="1516">
                  <c:v>3.01520761999755E-3</c:v>
                </c:pt>
                <c:pt idx="1517">
                  <c:v>3.0254988393972602E-3</c:v>
                </c:pt>
                <c:pt idx="1518">
                  <c:v>3.0357928392090901E-3</c:v>
                </c:pt>
                <c:pt idx="1519">
                  <c:v>3.0460896318881699E-3</c:v>
                </c:pt>
                <c:pt idx="1520">
                  <c:v>3.0563892299116601E-3</c:v>
                </c:pt>
                <c:pt idx="1521">
                  <c:v>3.0666916457788599E-3</c:v>
                </c:pt>
                <c:pt idx="1522">
                  <c:v>3.07699689201136E-3</c:v>
                </c:pt>
                <c:pt idx="1523">
                  <c:v>3.0873049811531001E-3</c:v>
                </c:pt>
                <c:pt idx="1524">
                  <c:v>3.0976159257705901E-3</c:v>
                </c:pt>
                <c:pt idx="1525">
                  <c:v>3.1079297384529201E-3</c:v>
                </c:pt>
                <c:pt idx="1526">
                  <c:v>3.1182464318119502E-3</c:v>
                </c:pt>
                <c:pt idx="1527">
                  <c:v>3.1285660184824501E-3</c:v>
                </c:pt>
                <c:pt idx="1528">
                  <c:v>3.1388885111221501E-3</c:v>
                </c:pt>
                <c:pt idx="1529">
                  <c:v>3.1492139224119399E-3</c:v>
                </c:pt>
                <c:pt idx="1530">
                  <c:v>3.1595422650559399E-3</c:v>
                </c:pt>
                <c:pt idx="1531">
                  <c:v>3.16987355178165E-3</c:v>
                </c:pt>
                <c:pt idx="1532">
                  <c:v>3.1802077953400798E-3</c:v>
                </c:pt>
                <c:pt idx="1533">
                  <c:v>3.19054500850588E-3</c:v>
                </c:pt>
                <c:pt idx="1534">
                  <c:v>3.20088520407742E-3</c:v>
                </c:pt>
                <c:pt idx="1535">
                  <c:v>3.21122839487699E-3</c:v>
                </c:pt>
                <c:pt idx="1536">
                  <c:v>3.2215745937508701E-3</c:v>
                </c:pt>
                <c:pt idx="1537">
                  <c:v>3.2319238135694699E-3</c:v>
                </c:pt>
                <c:pt idx="1538">
                  <c:v>3.2422760672274902E-3</c:v>
                </c:pt>
                <c:pt idx="1539">
                  <c:v>3.25263136764401E-3</c:v>
                </c:pt>
                <c:pt idx="1540">
                  <c:v>3.2629897277626401E-3</c:v>
                </c:pt>
                <c:pt idx="1541">
                  <c:v>3.27335116055165E-3</c:v>
                </c:pt>
                <c:pt idx="1542">
                  <c:v>3.2837156790040999E-3</c:v>
                </c:pt>
                <c:pt idx="1543">
                  <c:v>3.2940832961379498E-3</c:v>
                </c:pt>
                <c:pt idx="1544">
                  <c:v>3.30445402499624E-3</c:v>
                </c:pt>
                <c:pt idx="1545">
                  <c:v>3.31482787864718E-3</c:v>
                </c:pt>
                <c:pt idx="1546">
                  <c:v>3.3252048701842801E-3</c:v>
                </c:pt>
                <c:pt idx="1547">
                  <c:v>3.3355850127265202E-3</c:v>
                </c:pt>
                <c:pt idx="1548">
                  <c:v>3.3459683194184699E-3</c:v>
                </c:pt>
                <c:pt idx="1549">
                  <c:v>3.3563548034303901E-3</c:v>
                </c:pt>
                <c:pt idx="1550">
                  <c:v>3.3667444779584398E-3</c:v>
                </c:pt>
                <c:pt idx="1551">
                  <c:v>3.3771373562247299E-3</c:v>
                </c:pt>
                <c:pt idx="1552">
                  <c:v>3.3875334514775202E-3</c:v>
                </c:pt>
                <c:pt idx="1553">
                  <c:v>3.39793277699132E-3</c:v>
                </c:pt>
                <c:pt idx="1554">
                  <c:v>3.4083353460670502E-3</c:v>
                </c:pt>
                <c:pt idx="1555">
                  <c:v>3.41874117203218E-3</c:v>
                </c:pt>
                <c:pt idx="1556">
                  <c:v>3.4291502682408498E-3</c:v>
                </c:pt>
                <c:pt idx="1557">
                  <c:v>3.43956264807402E-3</c:v>
                </c:pt>
                <c:pt idx="1558">
                  <c:v>3.4499783249396102E-3</c:v>
                </c:pt>
                <c:pt idx="1559">
                  <c:v>3.4603973122726401E-3</c:v>
                </c:pt>
                <c:pt idx="1560">
                  <c:v>3.47081962353537E-3</c:v>
                </c:pt>
                <c:pt idx="1561">
                  <c:v>3.48124527221745E-3</c:v>
                </c:pt>
                <c:pt idx="1562">
                  <c:v>3.4916742718360599E-3</c:v>
                </c:pt>
                <c:pt idx="1563">
                  <c:v>3.50210663593603E-3</c:v>
                </c:pt>
                <c:pt idx="1564">
                  <c:v>3.5125423780900302E-3</c:v>
                </c:pt>
                <c:pt idx="1565">
                  <c:v>3.5229815118986698E-3</c:v>
                </c:pt>
                <c:pt idx="1566">
                  <c:v>3.5334240509906599E-3</c:v>
                </c:pt>
                <c:pt idx="1567">
                  <c:v>3.54387000902299E-3</c:v>
                </c:pt>
                <c:pt idx="1568">
                  <c:v>3.5543193996810099E-3</c:v>
                </c:pt>
                <c:pt idx="1569">
                  <c:v>3.5647722366786302E-3</c:v>
                </c:pt>
                <c:pt idx="1570">
                  <c:v>3.57522853375844E-3</c:v>
                </c:pt>
                <c:pt idx="1571">
                  <c:v>3.5856883046918998E-3</c:v>
                </c:pt>
                <c:pt idx="1572">
                  <c:v>3.5961515632794202E-3</c:v>
                </c:pt>
                <c:pt idx="1573">
                  <c:v>3.6066183233505701E-3</c:v>
                </c:pt>
                <c:pt idx="1574">
                  <c:v>3.6170885987642002E-3</c:v>
                </c:pt>
                <c:pt idx="1575">
                  <c:v>3.6275624034086199E-3</c:v>
                </c:pt>
                <c:pt idx="1576">
                  <c:v>3.6380397512016998E-3</c:v>
                </c:pt>
                <c:pt idx="1577">
                  <c:v>3.6485206560910801E-3</c:v>
                </c:pt>
                <c:pt idx="1578">
                  <c:v>3.6590051320542802E-3</c:v>
                </c:pt>
                <c:pt idx="1579">
                  <c:v>3.66949319309889E-3</c:v>
                </c:pt>
                <c:pt idx="1580">
                  <c:v>3.6799848532626999E-3</c:v>
                </c:pt>
                <c:pt idx="1581">
                  <c:v>3.6904801266138499E-3</c:v>
                </c:pt>
                <c:pt idx="1582">
                  <c:v>3.7009790272510101E-3</c:v>
                </c:pt>
                <c:pt idx="1583">
                  <c:v>3.7114815693035301E-3</c:v>
                </c:pt>
                <c:pt idx="1584">
                  <c:v>3.7219877669315798E-3</c:v>
                </c:pt>
                <c:pt idx="1585">
                  <c:v>3.7324976343263202E-3</c:v>
                </c:pt>
                <c:pt idx="1586">
                  <c:v>3.7430111857100698E-3</c:v>
                </c:pt>
                <c:pt idx="1587">
                  <c:v>3.7535284353364599E-3</c:v>
                </c:pt>
                <c:pt idx="1588">
                  <c:v>3.7640493974905901E-3</c:v>
                </c:pt>
                <c:pt idx="1589">
                  <c:v>3.7745740864891602E-3</c:v>
                </c:pt>
                <c:pt idx="1590">
                  <c:v>3.7851025166807202E-3</c:v>
                </c:pt>
                <c:pt idx="1591">
                  <c:v>3.79563470244573E-3</c:v>
                </c:pt>
                <c:pt idx="1592">
                  <c:v>3.8061706581967898E-3</c:v>
                </c:pt>
                <c:pt idx="1593">
                  <c:v>3.8167103983787701E-3</c:v>
                </c:pt>
                <c:pt idx="1594">
                  <c:v>3.8272539374690101E-3</c:v>
                </c:pt>
                <c:pt idx="1595">
                  <c:v>3.8378012899774401E-3</c:v>
                </c:pt>
                <c:pt idx="1596">
                  <c:v>3.8483524704468002E-3</c:v>
                </c:pt>
                <c:pt idx="1597">
                  <c:v>3.85890749345275E-3</c:v>
                </c:pt>
                <c:pt idx="1598">
                  <c:v>3.8694663736040802E-3</c:v>
                </c:pt>
                <c:pt idx="1599">
                  <c:v>3.88002912554288E-3</c:v>
                </c:pt>
                <c:pt idx="1600">
                  <c:v>3.8905957639446698E-3</c:v>
                </c:pt>
                <c:pt idx="1601">
                  <c:v>3.9011663035186201E-3</c:v>
                </c:pt>
                <c:pt idx="1602">
                  <c:v>3.9117407590076696E-3</c:v>
                </c:pt>
                <c:pt idx="1603">
                  <c:v>3.9223191451887704E-3</c:v>
                </c:pt>
                <c:pt idx="1604">
                  <c:v>3.9329014768729803E-3</c:v>
                </c:pt>
                <c:pt idx="1605">
                  <c:v>3.9434877689056898E-3</c:v>
                </c:pt>
                <c:pt idx="1606">
                  <c:v>3.9540780361667898E-3</c:v>
                </c:pt>
                <c:pt idx="1607">
                  <c:v>3.9646722935708202E-3</c:v>
                </c:pt>
                <c:pt idx="1608">
                  <c:v>3.9752705560671796E-3</c:v>
                </c:pt>
                <c:pt idx="1609">
                  <c:v>3.9858728386402802E-3</c:v>
                </c:pt>
                <c:pt idx="1610">
                  <c:v>3.9964791563097497E-3</c:v>
                </c:pt>
                <c:pt idx="1611">
                  <c:v>4.0070895241305898E-3</c:v>
                </c:pt>
                <c:pt idx="1612">
                  <c:v>4.0177039571933403E-3</c:v>
                </c:pt>
                <c:pt idx="1613">
                  <c:v>4.0283224706242999E-3</c:v>
                </c:pt>
                <c:pt idx="1614">
                  <c:v>4.0389450795857004E-3</c:v>
                </c:pt>
                <c:pt idx="1615">
                  <c:v>4.04957179927586E-3</c:v>
                </c:pt>
                <c:pt idx="1616">
                  <c:v>4.0602026449293796E-3</c:v>
                </c:pt>
                <c:pt idx="1617">
                  <c:v>4.07083763181737E-3</c:v>
                </c:pt>
                <c:pt idx="1618">
                  <c:v>4.0814767752475499E-3</c:v>
                </c:pt>
                <c:pt idx="1619">
                  <c:v>4.0921200905645197E-3</c:v>
                </c:pt>
                <c:pt idx="1620">
                  <c:v>4.1027675931498897E-3</c:v>
                </c:pt>
                <c:pt idx="1621">
                  <c:v>4.1134192984225099E-3</c:v>
                </c:pt>
                <c:pt idx="1622">
                  <c:v>4.1240752218386304E-3</c:v>
                </c:pt>
                <c:pt idx="1623">
                  <c:v>4.1347353788920901E-3</c:v>
                </c:pt>
                <c:pt idx="1624">
                  <c:v>4.1453997851145299E-3</c:v>
                </c:pt>
                <c:pt idx="1625">
                  <c:v>4.1560684560755798E-3</c:v>
                </c:pt>
                <c:pt idx="1626">
                  <c:v>4.1667414073830299E-3</c:v>
                </c:pt>
                <c:pt idx="1627">
                  <c:v>4.1774186546830296E-3</c:v>
                </c:pt>
                <c:pt idx="1628">
                  <c:v>4.18810021366033E-3</c:v>
                </c:pt>
                <c:pt idx="1629">
                  <c:v>4.1987861000384102E-3</c:v>
                </c:pt>
                <c:pt idx="1630">
                  <c:v>4.2094763295797196E-3</c:v>
                </c:pt>
                <c:pt idx="1631">
                  <c:v>4.2201709180858596E-3</c:v>
                </c:pt>
                <c:pt idx="1632">
                  <c:v>4.2308698813977698E-3</c:v>
                </c:pt>
                <c:pt idx="1633">
                  <c:v>4.2415732353959703E-3</c:v>
                </c:pt>
                <c:pt idx="1634">
                  <c:v>4.2522809960007096E-3</c:v>
                </c:pt>
                <c:pt idx="1635">
                  <c:v>4.2629931791722201E-3</c:v>
                </c:pt>
                <c:pt idx="1636">
                  <c:v>4.2737098009108703E-3</c:v>
                </c:pt>
                <c:pt idx="1637">
                  <c:v>4.2844308772574001E-3</c:v>
                </c:pt>
                <c:pt idx="1638">
                  <c:v>4.2951564242931202E-3</c:v>
                </c:pt>
                <c:pt idx="1639">
                  <c:v>4.3058864581400997E-3</c:v>
                </c:pt>
                <c:pt idx="1640">
                  <c:v>4.3166209949614199E-3</c:v>
                </c:pt>
                <c:pt idx="1641">
                  <c:v>4.3273600509613304E-3</c:v>
                </c:pt>
                <c:pt idx="1642">
                  <c:v>4.3381036423854897E-3</c:v>
                </c:pt>
                <c:pt idx="1643">
                  <c:v>4.3488517855211403E-3</c:v>
                </c:pt>
                <c:pt idx="1644">
                  <c:v>4.3596044966973798E-3</c:v>
                </c:pt>
                <c:pt idx="1645">
                  <c:v>4.3703617922853299E-3</c:v>
                </c:pt>
                <c:pt idx="1646">
                  <c:v>4.3811236886983403E-3</c:v>
                </c:pt>
                <c:pt idx="1647">
                  <c:v>4.3918902023922599E-3</c:v>
                </c:pt>
                <c:pt idx="1648">
                  <c:v>4.4026613498655796E-3</c:v>
                </c:pt>
                <c:pt idx="1649">
                  <c:v>4.4134371476597101E-3</c:v>
                </c:pt>
                <c:pt idx="1650">
                  <c:v>4.4242176123591602E-3</c:v>
                </c:pt>
                <c:pt idx="1651">
                  <c:v>4.4350027605917801E-3</c:v>
                </c:pt>
                <c:pt idx="1652">
                  <c:v>4.4457926090289701E-3</c:v>
                </c:pt>
                <c:pt idx="1653">
                  <c:v>4.4565871743859203E-3</c:v>
                </c:pt>
                <c:pt idx="1654">
                  <c:v>4.4673864734218003E-3</c:v>
                </c:pt>
                <c:pt idx="1655">
                  <c:v>4.4781905229399899E-3</c:v>
                </c:pt>
                <c:pt idx="1656">
                  <c:v>4.4889993397883698E-3</c:v>
                </c:pt>
                <c:pt idx="1657">
                  <c:v>4.4998129408594396E-3</c:v>
                </c:pt>
                <c:pt idx="1658">
                  <c:v>4.5106313430906203E-3</c:v>
                </c:pt>
                <c:pt idx="1659">
                  <c:v>4.5214545634644802E-3</c:v>
                </c:pt>
                <c:pt idx="1660">
                  <c:v>4.53228261900892E-3</c:v>
                </c:pt>
                <c:pt idx="1661">
                  <c:v>4.5431155267974602E-3</c:v>
                </c:pt>
                <c:pt idx="1662">
                  <c:v>4.5539533039494198E-3</c:v>
                </c:pt>
                <c:pt idx="1663">
                  <c:v>4.5647959676301903E-3</c:v>
                </c:pt>
                <c:pt idx="1664">
                  <c:v>4.57564353505147E-3</c:v>
                </c:pt>
                <c:pt idx="1665">
                  <c:v>4.5864960234714598E-3</c:v>
                </c:pt>
                <c:pt idx="1666">
                  <c:v>4.5973534501951496E-3</c:v>
                </c:pt>
                <c:pt idx="1667">
                  <c:v>4.6082158325745299E-3</c:v>
                </c:pt>
                <c:pt idx="1668">
                  <c:v>4.6190831880088398E-3</c:v>
                </c:pt>
                <c:pt idx="1669">
                  <c:v>4.6299555339447997E-3</c:v>
                </c:pt>
                <c:pt idx="1670">
                  <c:v>4.6408328878768598E-3</c:v>
                </c:pt>
                <c:pt idx="1671">
                  <c:v>4.6517152673474704E-3</c:v>
                </c:pt>
                <c:pt idx="1672">
                  <c:v>4.6626026899472704E-3</c:v>
                </c:pt>
                <c:pt idx="1673">
                  <c:v>4.6734951733153904E-3</c:v>
                </c:pt>
                <c:pt idx="1674">
                  <c:v>4.6843927351396704E-3</c:v>
                </c:pt>
                <c:pt idx="1675">
                  <c:v>4.6952953931569102E-3</c:v>
                </c:pt>
                <c:pt idx="1676">
                  <c:v>4.7062031651531298E-3</c:v>
                </c:pt>
                <c:pt idx="1677">
                  <c:v>4.7171160689638298E-3</c:v>
                </c:pt>
                <c:pt idx="1678">
                  <c:v>4.7280341224742199E-3</c:v>
                </c:pt>
                <c:pt idx="1679">
                  <c:v>4.7389573436194803E-3</c:v>
                </c:pt>
                <c:pt idx="1680">
                  <c:v>4.7498857503850602E-3</c:v>
                </c:pt>
                <c:pt idx="1681">
                  <c:v>4.7608193608068604E-3</c:v>
                </c:pt>
                <c:pt idx="1682">
                  <c:v>4.7717581929715598E-3</c:v>
                </c:pt>
                <c:pt idx="1683">
                  <c:v>4.7827022650168303E-3</c:v>
                </c:pt>
                <c:pt idx="1684">
                  <c:v>4.79365159513165E-3</c:v>
                </c:pt>
                <c:pt idx="1685">
                  <c:v>4.8046062015565097E-3</c:v>
                </c:pt>
                <c:pt idx="1686">
                  <c:v>4.8155661025836996E-3</c:v>
                </c:pt>
                <c:pt idx="1687">
                  <c:v>4.8265313165576102E-3</c:v>
                </c:pt>
                <c:pt idx="1688">
                  <c:v>4.8375018618749396E-3</c:v>
                </c:pt>
                <c:pt idx="1689">
                  <c:v>4.8484777569850201E-3</c:v>
                </c:pt>
                <c:pt idx="1690">
                  <c:v>4.8594590203900499E-3</c:v>
                </c:pt>
                <c:pt idx="1691">
                  <c:v>4.8704456706453797E-3</c:v>
                </c:pt>
                <c:pt idx="1692">
                  <c:v>4.8814377263597898E-3</c:v>
                </c:pt>
                <c:pt idx="1693">
                  <c:v>4.8924352061957598E-3</c:v>
                </c:pt>
                <c:pt idx="1694">
                  <c:v>4.9034381288697599E-3</c:v>
                </c:pt>
                <c:pt idx="1695">
                  <c:v>4.9144465131525199E-3</c:v>
                </c:pt>
                <c:pt idx="1696">
                  <c:v>4.9254603778692901E-3</c:v>
                </c:pt>
                <c:pt idx="1697">
                  <c:v>4.9364797419001703E-3</c:v>
                </c:pt>
                <c:pt idx="1698">
                  <c:v>4.94750462418033E-3</c:v>
                </c:pt>
                <c:pt idx="1699">
                  <c:v>4.9585350437003801E-3</c:v>
                </c:pt>
                <c:pt idx="1700">
                  <c:v>4.9695710195065603E-3</c:v>
                </c:pt>
                <c:pt idx="1701">
                  <c:v>4.9806125707011102E-3</c:v>
                </c:pt>
                <c:pt idx="1702">
                  <c:v>4.9916597164424998E-3</c:v>
                </c:pt>
                <c:pt idx="1703">
                  <c:v>5.00271247594579E-3</c:v>
                </c:pt>
                <c:pt idx="1704">
                  <c:v>5.0137708684828497E-3</c:v>
                </c:pt>
                <c:pt idx="1705">
                  <c:v>5.02483491338268E-3</c:v>
                </c:pt>
                <c:pt idx="1706">
                  <c:v>5.0359046300317498E-3</c:v>
                </c:pt>
                <c:pt idx="1707">
                  <c:v>5.0469800378742501E-3</c:v>
                </c:pt>
                <c:pt idx="1708">
                  <c:v>5.05806115641239E-3</c:v>
                </c:pt>
                <c:pt idx="1709">
                  <c:v>5.0691480052067403E-3</c:v>
                </c:pt>
                <c:pt idx="1710">
                  <c:v>5.0802406038764902E-3</c:v>
                </c:pt>
                <c:pt idx="1711">
                  <c:v>5.0913389720997999E-3</c:v>
                </c:pt>
                <c:pt idx="1712">
                  <c:v>5.1024431296140703E-3</c:v>
                </c:pt>
                <c:pt idx="1713">
                  <c:v>5.1135530962162596E-3</c:v>
                </c:pt>
                <c:pt idx="1714">
                  <c:v>5.1246688917632203E-3</c:v>
                </c:pt>
                <c:pt idx="1715">
                  <c:v>5.1357905361719804E-3</c:v>
                </c:pt>
                <c:pt idx="1716">
                  <c:v>5.1469180494200699E-3</c:v>
                </c:pt>
                <c:pt idx="1717">
                  <c:v>5.1580514515458496E-3</c:v>
                </c:pt>
                <c:pt idx="1718">
                  <c:v>5.1691907626488101E-3</c:v>
                </c:pt>
                <c:pt idx="1719">
                  <c:v>5.1803360028899103E-3</c:v>
                </c:pt>
                <c:pt idx="1720">
                  <c:v>5.1914871924918704E-3</c:v>
                </c:pt>
                <c:pt idx="1721">
                  <c:v>5.2026443517395396E-3</c:v>
                </c:pt>
                <c:pt idx="1722">
                  <c:v>5.2138075009801896E-3</c:v>
                </c:pt>
                <c:pt idx="1723">
                  <c:v>5.22497666062385E-3</c:v>
                </c:pt>
                <c:pt idx="1724">
                  <c:v>5.23615185114365E-3</c:v>
                </c:pt>
                <c:pt idx="1725">
                  <c:v>5.2473330930761196E-3</c:v>
                </c:pt>
                <c:pt idx="1726">
                  <c:v>5.2585204070215797E-3</c:v>
                </c:pt>
                <c:pt idx="1727">
                  <c:v>5.2697138136443998E-3</c:v>
                </c:pt>
                <c:pt idx="1728">
                  <c:v>5.2809133336734204E-3</c:v>
                </c:pt>
                <c:pt idx="1729">
                  <c:v>5.2921189879022298E-3</c:v>
                </c:pt>
                <c:pt idx="1730">
                  <c:v>5.3033307971895299E-3</c:v>
                </c:pt>
                <c:pt idx="1731">
                  <c:v>5.3145487824594996E-3</c:v>
                </c:pt>
                <c:pt idx="1732">
                  <c:v>5.3257729647020902E-3</c:v>
                </c:pt>
                <c:pt idx="1733">
                  <c:v>5.3370033649734099E-3</c:v>
                </c:pt>
                <c:pt idx="1734">
                  <c:v>5.3482400043960996E-3</c:v>
                </c:pt>
                <c:pt idx="1735">
                  <c:v>5.3594829041596296E-3</c:v>
                </c:pt>
                <c:pt idx="1736">
                  <c:v>5.37073208552067E-3</c:v>
                </c:pt>
                <c:pt idx="1737">
                  <c:v>5.3819875698034696E-3</c:v>
                </c:pt>
                <c:pt idx="1738">
                  <c:v>5.3932493784002097E-3</c:v>
                </c:pt>
                <c:pt idx="1739">
                  <c:v>5.4045175327713402E-3</c:v>
                </c:pt>
                <c:pt idx="1740">
                  <c:v>5.4157920544459798E-3</c:v>
                </c:pt>
                <c:pt idx="1741">
                  <c:v>5.4270729650222399E-3</c:v>
                </c:pt>
                <c:pt idx="1742">
                  <c:v>5.4383602861676397E-3</c:v>
                </c:pt>
                <c:pt idx="1743">
                  <c:v>5.4496540396194301E-3</c:v>
                </c:pt>
                <c:pt idx="1744">
                  <c:v>5.46095424718499E-3</c:v>
                </c:pt>
                <c:pt idx="1745">
                  <c:v>5.4722609307421999E-3</c:v>
                </c:pt>
                <c:pt idx="1746">
                  <c:v>5.4835741122398404E-3</c:v>
                </c:pt>
                <c:pt idx="1747">
                  <c:v>5.4948938136979101E-3</c:v>
                </c:pt>
                <c:pt idx="1748">
                  <c:v>5.5062200572080803E-3</c:v>
                </c:pt>
                <c:pt idx="1749">
                  <c:v>5.5175528649340101E-3</c:v>
                </c:pt>
                <c:pt idx="1750">
                  <c:v>5.5288922591117898E-3</c:v>
                </c:pt>
                <c:pt idx="1751">
                  <c:v>5.5402382620503097E-3</c:v>
                </c:pt>
                <c:pt idx="1752">
                  <c:v>5.5515908961316397E-3</c:v>
                </c:pt>
                <c:pt idx="1753">
                  <c:v>5.5629501838114197E-3</c:v>
                </c:pt>
                <c:pt idx="1754">
                  <c:v>5.5743161476192902E-3</c:v>
                </c:pt>
                <c:pt idx="1755">
                  <c:v>5.5856888101592497E-3</c:v>
                </c:pt>
                <c:pt idx="1756">
                  <c:v>5.5970681941100902E-3</c:v>
                </c:pt>
                <c:pt idx="1757">
                  <c:v>5.6084543222257796E-3</c:v>
                </c:pt>
                <c:pt idx="1758">
                  <c:v>5.6198472173358601E-3</c:v>
                </c:pt>
                <c:pt idx="1759">
                  <c:v>5.6312469023458902E-3</c:v>
                </c:pt>
                <c:pt idx="1760">
                  <c:v>5.64265340023781E-3</c:v>
                </c:pt>
                <c:pt idx="1761">
                  <c:v>5.6540667340704096E-3</c:v>
                </c:pt>
                <c:pt idx="1762">
                  <c:v>5.6654869269797004E-3</c:v>
                </c:pt>
                <c:pt idx="1763">
                  <c:v>5.6769140021793504E-3</c:v>
                </c:pt>
                <c:pt idx="1764">
                  <c:v>5.6883479829611004E-3</c:v>
                </c:pt>
                <c:pt idx="1765">
                  <c:v>5.6997888926952102E-3</c:v>
                </c:pt>
                <c:pt idx="1766">
                  <c:v>5.7112367548308503E-3</c:v>
                </c:pt>
                <c:pt idx="1767">
                  <c:v>5.7226915928965602E-3</c:v>
                </c:pt>
                <c:pt idx="1768">
                  <c:v>5.7341534305006703E-3</c:v>
                </c:pt>
                <c:pt idx="1769">
                  <c:v>5.7456222913317501E-3</c:v>
                </c:pt>
                <c:pt idx="1770">
                  <c:v>5.75709819915901E-3</c:v>
                </c:pt>
                <c:pt idx="1771">
                  <c:v>5.7685811778327798E-3</c:v>
                </c:pt>
                <c:pt idx="1772">
                  <c:v>5.7800712512849298E-3</c:v>
                </c:pt>
                <c:pt idx="1773">
                  <c:v>5.7915684435293499E-3</c:v>
                </c:pt>
                <c:pt idx="1774">
                  <c:v>5.8030727786623501E-3</c:v>
                </c:pt>
                <c:pt idx="1775">
                  <c:v>5.8145842808631498E-3</c:v>
                </c:pt>
                <c:pt idx="1776">
                  <c:v>5.8261029743943097E-3</c:v>
                </c:pt>
                <c:pt idx="1777">
                  <c:v>5.8376288836022297E-3</c:v>
                </c:pt>
                <c:pt idx="1778">
                  <c:v>5.8491620329175599E-3</c:v>
                </c:pt>
                <c:pt idx="1779">
                  <c:v>5.8607024468556902E-3</c:v>
                </c:pt>
                <c:pt idx="1780">
                  <c:v>5.8722501500171999E-3</c:v>
                </c:pt>
                <c:pt idx="1781">
                  <c:v>5.8838051670883802E-3</c:v>
                </c:pt>
                <c:pt idx="1782">
                  <c:v>5.8953675228416401E-3</c:v>
                </c:pt>
                <c:pt idx="1783">
                  <c:v>5.9069372421360102E-3</c:v>
                </c:pt>
                <c:pt idx="1784">
                  <c:v>5.9185143499176397E-3</c:v>
                </c:pt>
                <c:pt idx="1785">
                  <c:v>5.9300988712202504E-3</c:v>
                </c:pt>
                <c:pt idx="1786">
                  <c:v>5.9416908311656601E-3</c:v>
                </c:pt>
                <c:pt idx="1787">
                  <c:v>5.9532902549641999E-3</c:v>
                </c:pt>
                <c:pt idx="1788">
                  <c:v>5.9648971679153E-3</c:v>
                </c:pt>
                <c:pt idx="1789">
                  <c:v>5.9765115954079099E-3</c:v>
                </c:pt>
                <c:pt idx="1790">
                  <c:v>5.9881335629210497E-3</c:v>
                </c:pt>
                <c:pt idx="1791">
                  <c:v>5.9997630960242502E-3</c:v>
                </c:pt>
                <c:pt idx="1792">
                  <c:v>6.0114002203781403E-3</c:v>
                </c:pt>
                <c:pt idx="1793">
                  <c:v>6.0230449617348697E-3</c:v>
                </c:pt>
                <c:pt idx="1794">
                  <c:v>6.0346973459386999E-3</c:v>
                </c:pt>
                <c:pt idx="1795">
                  <c:v>6.0463573989264401E-3</c:v>
                </c:pt>
                <c:pt idx="1796">
                  <c:v>6.0580251467280601E-3</c:v>
                </c:pt>
                <c:pt idx="1797">
                  <c:v>6.0697006154671104E-3</c:v>
                </c:pt>
                <c:pt idx="1798">
                  <c:v>6.0813838313613202E-3</c:v>
                </c:pt>
                <c:pt idx="1799">
                  <c:v>6.0930748207231001E-3</c:v>
                </c:pt>
                <c:pt idx="1800">
                  <c:v>6.1047736099600998E-3</c:v>
                </c:pt>
                <c:pt idx="1801">
                  <c:v>6.1164802255756897E-3</c:v>
                </c:pt>
                <c:pt idx="1802">
                  <c:v>6.12819469416955E-3</c:v>
                </c:pt>
                <c:pt idx="1803">
                  <c:v>6.1399170424381996E-3</c:v>
                </c:pt>
                <c:pt idx="1804">
                  <c:v>6.1516472971755503E-3</c:v>
                </c:pt>
                <c:pt idx="1805">
                  <c:v>6.1633854852734503E-3</c:v>
                </c:pt>
                <c:pt idx="1806">
                  <c:v>6.1751316337222096E-3</c:v>
                </c:pt>
                <c:pt idx="1807">
                  <c:v>6.1868857696112198E-3</c:v>
                </c:pt>
                <c:pt idx="1808">
                  <c:v>6.1986479201294898E-3</c:v>
                </c:pt>
                <c:pt idx="1809">
                  <c:v>6.2104181125661696E-3</c:v>
                </c:pt>
                <c:pt idx="1810">
                  <c:v>6.2221963743112002E-3</c:v>
                </c:pt>
                <c:pt idx="1811">
                  <c:v>6.2339827328558098E-3</c:v>
                </c:pt>
                <c:pt idx="1812">
                  <c:v>6.2457772157931499E-3</c:v>
                </c:pt>
                <c:pt idx="1813">
                  <c:v>6.25757985081884E-3</c:v>
                </c:pt>
                <c:pt idx="1814">
                  <c:v>6.2693906657315598E-3</c:v>
                </c:pt>
                <c:pt idx="1815">
                  <c:v>6.2812096884336697E-3</c:v>
                </c:pt>
                <c:pt idx="1816">
                  <c:v>6.2930369469317701E-3</c:v>
                </c:pt>
                <c:pt idx="1817">
                  <c:v>6.3048724693372899E-3</c:v>
                </c:pt>
                <c:pt idx="1818">
                  <c:v>6.3167162838671399E-3</c:v>
                </c:pt>
                <c:pt idx="1819">
                  <c:v>6.3285684188442498E-3</c:v>
                </c:pt>
                <c:pt idx="1820">
                  <c:v>6.3404289026982698E-3</c:v>
                </c:pt>
                <c:pt idx="1821">
                  <c:v>6.3522977639660699E-3</c:v>
                </c:pt>
                <c:pt idx="1822">
                  <c:v>6.3641750312924596E-3</c:v>
                </c:pt>
                <c:pt idx="1823">
                  <c:v>6.3760607334307504E-3</c:v>
                </c:pt>
                <c:pt idx="1824">
                  <c:v>6.3879548992434301E-3</c:v>
                </c:pt>
                <c:pt idx="1825">
                  <c:v>6.39985755770274E-3</c:v>
                </c:pt>
                <c:pt idx="1826">
                  <c:v>6.41176873789134E-3</c:v>
                </c:pt>
                <c:pt idx="1827">
                  <c:v>6.42368846900298E-3</c:v>
                </c:pt>
                <c:pt idx="1828">
                  <c:v>6.43561678034308E-3</c:v>
                </c:pt>
                <c:pt idx="1829">
                  <c:v>6.4475537013294199E-3</c:v>
                </c:pt>
                <c:pt idx="1830">
                  <c:v>6.4594992614928001E-3</c:v>
                </c:pt>
                <c:pt idx="1831">
                  <c:v>6.4714534904776796E-3</c:v>
                </c:pt>
                <c:pt idx="1832">
                  <c:v>6.48341641804285E-3</c:v>
                </c:pt>
                <c:pt idx="1833">
                  <c:v>6.4953880740620798E-3</c:v>
                </c:pt>
                <c:pt idx="1834">
                  <c:v>6.5073684885248503E-3</c:v>
                </c:pt>
                <c:pt idx="1835">
                  <c:v>6.5193576915369396E-3</c:v>
                </c:pt>
                <c:pt idx="1836">
                  <c:v>6.5313557133211998E-3</c:v>
                </c:pt>
                <c:pt idx="1837">
                  <c:v>6.54336258421817E-3</c:v>
                </c:pt>
                <c:pt idx="1838">
                  <c:v>6.5553783346868301E-3</c:v>
                </c:pt>
                <c:pt idx="1839">
                  <c:v>6.5674029953052297E-3</c:v>
                </c:pt>
                <c:pt idx="1840">
                  <c:v>6.5794365967712602E-3</c:v>
                </c:pt>
                <c:pt idx="1841">
                  <c:v>6.5914791699032997E-3</c:v>
                </c:pt>
                <c:pt idx="1842">
                  <c:v>6.6035307456409802E-3</c:v>
                </c:pt>
                <c:pt idx="1843">
                  <c:v>6.61559135504587E-3</c:v>
                </c:pt>
                <c:pt idx="1844">
                  <c:v>6.62766102930219E-3</c:v>
                </c:pt>
                <c:pt idx="1845">
                  <c:v>6.6397397997175703E-3</c:v>
                </c:pt>
                <c:pt idx="1846">
                  <c:v>6.6518276977237702E-3</c:v>
                </c:pt>
                <c:pt idx="1847">
                  <c:v>6.6639247548774096E-3</c:v>
                </c:pt>
                <c:pt idx="1848">
                  <c:v>6.6760310028607097E-3</c:v>
                </c:pt>
                <c:pt idx="1849">
                  <c:v>6.6881464734822801E-3</c:v>
                </c:pt>
                <c:pt idx="1850">
                  <c:v>6.7002711986777902E-3</c:v>
                </c:pt>
                <c:pt idx="1851">
                  <c:v>6.7124052105108399E-3</c:v>
                </c:pt>
                <c:pt idx="1852">
                  <c:v>6.7245485411736297E-3</c:v>
                </c:pt>
                <c:pt idx="1853">
                  <c:v>6.7367012229877501E-3</c:v>
                </c:pt>
                <c:pt idx="1854">
                  <c:v>6.7488632884050402E-3</c:v>
                </c:pt>
                <c:pt idx="1855">
                  <c:v>6.7610347700082403E-3</c:v>
                </c:pt>
                <c:pt idx="1856">
                  <c:v>6.7732157005118698E-3</c:v>
                </c:pt>
                <c:pt idx="1857">
                  <c:v>6.7854061127630098E-3</c:v>
                </c:pt>
                <c:pt idx="1858">
                  <c:v>6.7976060397420702E-3</c:v>
                </c:pt>
                <c:pt idx="1859">
                  <c:v>6.8098155145636099E-3</c:v>
                </c:pt>
                <c:pt idx="1860">
                  <c:v>6.8220345704771701E-3</c:v>
                </c:pt>
                <c:pt idx="1861">
                  <c:v>6.8342632408680496E-3</c:v>
                </c:pt>
                <c:pt idx="1862">
                  <c:v>6.8465015592581698E-3</c:v>
                </c:pt>
                <c:pt idx="1863">
                  <c:v>6.8587495593068698E-3</c:v>
                </c:pt>
                <c:pt idx="1864">
                  <c:v>6.8710072748117803E-3</c:v>
                </c:pt>
                <c:pt idx="1865">
                  <c:v>6.8832747397096104E-3</c:v>
                </c:pt>
                <c:pt idx="1866">
                  <c:v>6.8955519880770496E-3</c:v>
                </c:pt>
                <c:pt idx="1867">
                  <c:v>6.9078390541315897E-3</c:v>
                </c:pt>
                <c:pt idx="1868">
                  <c:v>6.9201359722324196E-3</c:v>
                </c:pt>
                <c:pt idx="1869">
                  <c:v>6.9324427768812204E-3</c:v>
                </c:pt>
                <c:pt idx="1870">
                  <c:v>6.94475950272314E-3</c:v>
                </c:pt>
                <c:pt idx="1871">
                  <c:v>6.9570861845475902E-3</c:v>
                </c:pt>
                <c:pt idx="1872">
                  <c:v>6.9694228572891497E-3</c:v>
                </c:pt>
                <c:pt idx="1873">
                  <c:v>6.9817695560285102E-3</c:v>
                </c:pt>
                <c:pt idx="1874">
                  <c:v>6.9941263159933199E-3</c:v>
                </c:pt>
                <c:pt idx="1875">
                  <c:v>7.0064931725590902E-3</c:v>
                </c:pt>
                <c:pt idx="1876">
                  <c:v>7.0188701612501504E-3</c:v>
                </c:pt>
                <c:pt idx="1877">
                  <c:v>7.0312573177405396E-3</c:v>
                </c:pt>
                <c:pt idx="1878">
                  <c:v>7.0436546778549396E-3</c:v>
                </c:pt>
                <c:pt idx="1879">
                  <c:v>7.0560622775696098E-3</c:v>
                </c:pt>
                <c:pt idx="1880">
                  <c:v>7.0684801530133201E-3</c:v>
                </c:pt>
                <c:pt idx="1881">
                  <c:v>7.0809083404683197E-3</c:v>
                </c:pt>
                <c:pt idx="1882">
                  <c:v>7.0933468763712901E-3</c:v>
                </c:pt>
                <c:pt idx="1883">
                  <c:v>7.1057957973142804E-3</c:v>
                </c:pt>
                <c:pt idx="1884">
                  <c:v>7.1182551400457202E-3</c:v>
                </c:pt>
                <c:pt idx="1885">
                  <c:v>7.1307249414713598E-3</c:v>
                </c:pt>
                <c:pt idx="1886">
                  <c:v>7.1432052386553001E-3</c:v>
                </c:pt>
                <c:pt idx="1887">
                  <c:v>7.1556960688209303E-3</c:v>
                </c:pt>
                <c:pt idx="1888">
                  <c:v>7.1681974693519699E-3</c:v>
                </c:pt>
                <c:pt idx="1889">
                  <c:v>7.1807094777934701E-3</c:v>
                </c:pt>
                <c:pt idx="1890">
                  <c:v>7.1932321318528203E-3</c:v>
                </c:pt>
                <c:pt idx="1891">
                  <c:v>7.2057654694007798E-3</c:v>
                </c:pt>
                <c:pt idx="1892">
                  <c:v>7.21830952847254E-3</c:v>
                </c:pt>
                <c:pt idx="1893">
                  <c:v>7.2308643472686696E-3</c:v>
                </c:pt>
                <c:pt idx="1894">
                  <c:v>7.2434299641562904E-3</c:v>
                </c:pt>
                <c:pt idx="1895">
                  <c:v>7.2560064176700502E-3</c:v>
                </c:pt>
                <c:pt idx="1896">
                  <c:v>7.2685937465131901E-3</c:v>
                </c:pt>
                <c:pt idx="1897">
                  <c:v>7.2811919895586904E-3</c:v>
                </c:pt>
                <c:pt idx="1898">
                  <c:v>7.2938011858502396E-3</c:v>
                </c:pt>
                <c:pt idx="1899">
                  <c:v>7.3064213746034303E-3</c:v>
                </c:pt>
                <c:pt idx="1900">
                  <c:v>7.3190525952067896E-3</c:v>
                </c:pt>
                <c:pt idx="1901">
                  <c:v>7.3316948872229198E-3</c:v>
                </c:pt>
                <c:pt idx="1902">
                  <c:v>7.3443482903896096E-3</c:v>
                </c:pt>
                <c:pt idx="1903">
                  <c:v>7.3570128446209604E-3</c:v>
                </c:pt>
                <c:pt idx="1904">
                  <c:v>7.3696885900084797E-3</c:v>
                </c:pt>
                <c:pt idx="1905">
                  <c:v>7.38237556682232E-3</c:v>
                </c:pt>
                <c:pt idx="1906">
                  <c:v>7.3950738155123203E-3</c:v>
                </c:pt>
                <c:pt idx="1907">
                  <c:v>7.40778337670925E-3</c:v>
                </c:pt>
                <c:pt idx="1908">
                  <c:v>7.4205042912259198E-3</c:v>
                </c:pt>
                <c:pt idx="1909">
                  <c:v>7.4332366000584302E-3</c:v>
                </c:pt>
                <c:pt idx="1910">
                  <c:v>7.4459803443873004E-3</c:v>
                </c:pt>
                <c:pt idx="1911">
                  <c:v>7.45873556557867E-3</c:v>
                </c:pt>
                <c:pt idx="1912">
                  <c:v>7.4715023051855501E-3</c:v>
                </c:pt>
                <c:pt idx="1913">
                  <c:v>7.48428060494902E-3</c:v>
                </c:pt>
                <c:pt idx="1914">
                  <c:v>7.4970705067994503E-3</c:v>
                </c:pt>
                <c:pt idx="1915">
                  <c:v>7.5098720528577302E-3</c:v>
                </c:pt>
                <c:pt idx="1916">
                  <c:v>7.5226852854365402E-3</c:v>
                </c:pt>
                <c:pt idx="1917">
                  <c:v>7.5355102470416099E-3</c:v>
                </c:pt>
                <c:pt idx="1918">
                  <c:v>7.5483469803729704E-3</c:v>
                </c:pt>
                <c:pt idx="1919">
                  <c:v>7.5611955283262202E-3</c:v>
                </c:pt>
                <c:pt idx="1920">
                  <c:v>7.5740559339938602E-3</c:v>
                </c:pt>
                <c:pt idx="1921">
                  <c:v>7.5869282406665498E-3</c:v>
                </c:pt>
                <c:pt idx="1922">
                  <c:v>7.59981249183445E-3</c:v>
                </c:pt>
                <c:pt idx="1923">
                  <c:v>7.61270873118853E-3</c:v>
                </c:pt>
                <c:pt idx="1924">
                  <c:v>7.62561700262189E-3</c:v>
                </c:pt>
                <c:pt idx="1925">
                  <c:v>7.6385373502310897E-3</c:v>
                </c:pt>
                <c:pt idx="1926">
                  <c:v>7.6514698183175796E-3</c:v>
                </c:pt>
                <c:pt idx="1927">
                  <c:v>7.6644144513889597E-3</c:v>
                </c:pt>
                <c:pt idx="1928">
                  <c:v>7.6773712941604396E-3</c:v>
                </c:pt>
                <c:pt idx="1929">
                  <c:v>7.6903403915561898E-3</c:v>
                </c:pt>
                <c:pt idx="1930">
                  <c:v>7.7033217887107503E-3</c:v>
                </c:pt>
                <c:pt idx="1931">
                  <c:v>7.7163155309704001E-3</c:v>
                </c:pt>
                <c:pt idx="1932">
                  <c:v>7.72932166389469E-3</c:v>
                </c:pt>
                <c:pt idx="1933">
                  <c:v>7.7423402332577199E-3</c:v>
                </c:pt>
                <c:pt idx="1934">
                  <c:v>7.7553712850497404E-3</c:v>
                </c:pt>
                <c:pt idx="1935">
                  <c:v>7.7684148654785096E-3</c:v>
                </c:pt>
                <c:pt idx="1936">
                  <c:v>7.7814710209707797E-3</c:v>
                </c:pt>
                <c:pt idx="1937">
                  <c:v>7.79453979817384E-3</c:v>
                </c:pt>
                <c:pt idx="1938">
                  <c:v>7.80762124395693E-3</c:v>
                </c:pt>
                <c:pt idx="1939">
                  <c:v>7.8207154054128099E-3</c:v>
                </c:pt>
                <c:pt idx="1940">
                  <c:v>7.8338223298592396E-3</c:v>
                </c:pt>
                <c:pt idx="1941">
                  <c:v>7.84694206484054E-3</c:v>
                </c:pt>
                <c:pt idx="1942">
                  <c:v>7.8600746581291292E-3</c:v>
                </c:pt>
                <c:pt idx="1943">
                  <c:v>7.8732201577271007E-3</c:v>
                </c:pt>
                <c:pt idx="1944">
                  <c:v>7.8863786118677399E-3</c:v>
                </c:pt>
                <c:pt idx="1945">
                  <c:v>7.8995500690171999E-3</c:v>
                </c:pt>
                <c:pt idx="1946">
                  <c:v>7.9127345778760207E-3</c:v>
                </c:pt>
                <c:pt idx="1947">
                  <c:v>7.9259321873807707E-3</c:v>
                </c:pt>
                <c:pt idx="1948">
                  <c:v>7.9391429467056997E-3</c:v>
                </c:pt>
                <c:pt idx="1949">
                  <c:v>7.9523669052643693E-3</c:v>
                </c:pt>
                <c:pt idx="1950">
                  <c:v>7.9656041127112494E-3</c:v>
                </c:pt>
                <c:pt idx="1951">
                  <c:v>7.9788546189434907E-3</c:v>
                </c:pt>
                <c:pt idx="1952">
                  <c:v>7.9921184741025206E-3</c:v>
                </c:pt>
                <c:pt idx="1953">
                  <c:v>8.0053957285758006E-3</c:v>
                </c:pt>
                <c:pt idx="1954">
                  <c:v>8.0186864329985005E-3</c:v>
                </c:pt>
                <c:pt idx="1955">
                  <c:v>8.0319906382552604E-3</c:v>
                </c:pt>
                <c:pt idx="1956">
                  <c:v>8.0453083954818705E-3</c:v>
                </c:pt>
                <c:pt idx="1957">
                  <c:v>8.0586397560671597E-3</c:v>
                </c:pt>
                <c:pt idx="1958">
                  <c:v>8.0719847716546108E-3</c:v>
                </c:pt>
                <c:pt idx="1959">
                  <c:v>8.0853434941442603E-3</c:v>
                </c:pt>
                <c:pt idx="1960">
                  <c:v>8.0987159756944604E-3</c:v>
                </c:pt>
                <c:pt idx="1961">
                  <c:v>8.1121022687237008E-3</c:v>
                </c:pt>
                <c:pt idx="1962">
                  <c:v>8.1255024259124804E-3</c:v>
                </c:pt>
                <c:pt idx="1963">
                  <c:v>8.13891650020508E-3</c:v>
                </c:pt>
                <c:pt idx="1964">
                  <c:v>8.1523445448115506E-3</c:v>
                </c:pt>
                <c:pt idx="1965">
                  <c:v>8.1657866132094793E-3</c:v>
                </c:pt>
                <c:pt idx="1966">
                  <c:v>8.1792427591459906E-3</c:v>
                </c:pt>
                <c:pt idx="1967">
                  <c:v>8.1927130366395706E-3</c:v>
                </c:pt>
                <c:pt idx="1968">
                  <c:v>8.2061974999820993E-3</c:v>
                </c:pt>
                <c:pt idx="1969">
                  <c:v>8.2196962037407399E-3</c:v>
                </c:pt>
                <c:pt idx="1970">
                  <c:v>8.23320920275992E-3</c:v>
                </c:pt>
                <c:pt idx="1971">
                  <c:v>8.2467365521633699E-3</c:v>
                </c:pt>
                <c:pt idx="1972">
                  <c:v>8.2602783073560393E-3</c:v>
                </c:pt>
                <c:pt idx="1973">
                  <c:v>8.2738345240261999E-3</c:v>
                </c:pt>
                <c:pt idx="1974">
                  <c:v>8.2874052581474299E-3</c:v>
                </c:pt>
                <c:pt idx="1975">
                  <c:v>8.3009905659807807E-3</c:v>
                </c:pt>
                <c:pt idx="1976">
                  <c:v>8.3145905040766903E-3</c:v>
                </c:pt>
                <c:pt idx="1977">
                  <c:v>8.3282051292772295E-3</c:v>
                </c:pt>
                <c:pt idx="1978">
                  <c:v>8.3418344987181408E-3</c:v>
                </c:pt>
                <c:pt idx="1979">
                  <c:v>8.3554786698309905E-3</c:v>
                </c:pt>
                <c:pt idx="1980">
                  <c:v>8.3691377003453603E-3</c:v>
                </c:pt>
                <c:pt idx="1981">
                  <c:v>8.3828116482909699E-3</c:v>
                </c:pt>
                <c:pt idx="1982">
                  <c:v>8.3965005719998896E-3</c:v>
                </c:pt>
                <c:pt idx="1983">
                  <c:v>8.4102045301088103E-3</c:v>
                </c:pt>
                <c:pt idx="1984">
                  <c:v>8.4239235815611706E-3</c:v>
                </c:pt>
                <c:pt idx="1985">
                  <c:v>8.4376577856095005E-3</c:v>
                </c:pt>
                <c:pt idx="1986">
                  <c:v>8.4514072018176695E-3</c:v>
                </c:pt>
                <c:pt idx="1987">
                  <c:v>8.4651718900632302E-3</c:v>
                </c:pt>
                <c:pt idx="1988">
                  <c:v>8.4789519105396196E-3</c:v>
                </c:pt>
                <c:pt idx="1989">
                  <c:v>8.4927473237586294E-3</c:v>
                </c:pt>
                <c:pt idx="1990">
                  <c:v>8.5065581905526908E-3</c:v>
                </c:pt>
                <c:pt idx="1991">
                  <c:v>8.5203845720773098E-3</c:v>
                </c:pt>
                <c:pt idx="1992">
                  <c:v>8.5342265298134004E-3</c:v>
                </c:pt>
                <c:pt idx="1993">
                  <c:v>8.5480841255697899E-3</c:v>
                </c:pt>
                <c:pt idx="1994">
                  <c:v>8.5619574214856609E-3</c:v>
                </c:pt>
                <c:pt idx="1995">
                  <c:v>8.5758464800329403E-3</c:v>
                </c:pt>
                <c:pt idx="1996">
                  <c:v>8.5897513640189292E-3</c:v>
                </c:pt>
                <c:pt idx="1997">
                  <c:v>8.6036721365887192E-3</c:v>
                </c:pt>
                <c:pt idx="1998">
                  <c:v>8.6176088612277997E-3</c:v>
                </c:pt>
                <c:pt idx="1999">
                  <c:v>8.6315616017645508E-3</c:v>
                </c:pt>
                <c:pt idx="2000">
                  <c:v>8.6455304223729407E-3</c:v>
                </c:pt>
                <c:pt idx="2001">
                  <c:v>8.6595153875750706E-3</c:v>
                </c:pt>
                <c:pt idx="2002">
                  <c:v>8.6735165622438305E-3</c:v>
                </c:pt>
                <c:pt idx="2003">
                  <c:v>8.6875340116055692E-3</c:v>
                </c:pt>
                <c:pt idx="2004">
                  <c:v>8.7015678012428103E-3</c:v>
                </c:pt>
                <c:pt idx="2005">
                  <c:v>8.7156179970969104E-3</c:v>
                </c:pt>
                <c:pt idx="2006">
                  <c:v>8.7296846654709003E-3</c:v>
                </c:pt>
                <c:pt idx="2007">
                  <c:v>8.7437678730321496E-3</c:v>
                </c:pt>
                <c:pt idx="2008">
                  <c:v>8.7578676868152305E-3</c:v>
                </c:pt>
                <c:pt idx="2009">
                  <c:v>8.7719841742247302E-3</c:v>
                </c:pt>
                <c:pt idx="2010">
                  <c:v>8.7861174030381007E-3</c:v>
                </c:pt>
                <c:pt idx="2011">
                  <c:v>8.8002674414085092E-3</c:v>
                </c:pt>
                <c:pt idx="2012">
                  <c:v>8.8144343578678095E-3</c:v>
                </c:pt>
                <c:pt idx="2013">
                  <c:v>8.8286182213293905E-3</c:v>
                </c:pt>
                <c:pt idx="2014">
                  <c:v>8.8428191010912205E-3</c:v>
                </c:pt>
                <c:pt idx="2015">
                  <c:v>8.8570370668388104E-3</c:v>
                </c:pt>
                <c:pt idx="2016">
                  <c:v>8.8712721886481799E-3</c:v>
                </c:pt>
                <c:pt idx="2017">
                  <c:v>8.8855245369890198E-3</c:v>
                </c:pt>
                <c:pt idx="2018">
                  <c:v>8.8997941827276793E-3</c:v>
                </c:pt>
                <c:pt idx="2019">
                  <c:v>8.9140811971303302E-3</c:v>
                </c:pt>
                <c:pt idx="2020">
                  <c:v>8.9283856518660495E-3</c:v>
                </c:pt>
                <c:pt idx="2021">
                  <c:v>8.94270761901007E-3</c:v>
                </c:pt>
                <c:pt idx="2022">
                  <c:v>8.9570471710469293E-3</c:v>
                </c:pt>
                <c:pt idx="2023">
                  <c:v>8.9714043808737098E-3</c:v>
                </c:pt>
                <c:pt idx="2024">
                  <c:v>8.9857793218033402E-3</c:v>
                </c:pt>
                <c:pt idx="2025">
                  <c:v>9.0001720675678392E-3</c:v>
                </c:pt>
                <c:pt idx="2026">
                  <c:v>9.0145826923217296E-3</c:v>
                </c:pt>
                <c:pt idx="2027">
                  <c:v>9.0290112706452996E-3</c:v>
                </c:pt>
                <c:pt idx="2028">
                  <c:v>9.0434578775480997E-3</c:v>
                </c:pt>
                <c:pt idx="2029">
                  <c:v>9.0579225884723294E-3</c:v>
                </c:pt>
                <c:pt idx="2030">
                  <c:v>9.0724054792963096E-3</c:v>
                </c:pt>
                <c:pt idx="2031">
                  <c:v>9.0869066263379698E-3</c:v>
                </c:pt>
                <c:pt idx="2032">
                  <c:v>9.1014261063584196E-3</c:v>
                </c:pt>
                <c:pt idx="2033">
                  <c:v>9.1159639965655206E-3</c:v>
                </c:pt>
                <c:pt idx="2034">
                  <c:v>9.1305203746174703E-3</c:v>
                </c:pt>
                <c:pt idx="2035">
                  <c:v>9.1450953186264505E-3</c:v>
                </c:pt>
                <c:pt idx="2036">
                  <c:v>9.15968890716236E-3</c:v>
                </c:pt>
                <c:pt idx="2037">
                  <c:v>9.1743012192564595E-3</c:v>
                </c:pt>
                <c:pt idx="2038">
                  <c:v>9.1889323344051706E-3</c:v>
                </c:pt>
                <c:pt idx="2039">
                  <c:v>9.2035823325739494E-3</c:v>
                </c:pt>
                <c:pt idx="2040">
                  <c:v>9.2182512942009208E-3</c:v>
                </c:pt>
                <c:pt idx="2041">
                  <c:v>9.2329393002009898E-3</c:v>
                </c:pt>
                <c:pt idx="2042">
                  <c:v>9.2476464319696198E-3</c:v>
                </c:pt>
                <c:pt idx="2043">
                  <c:v>9.2623727713867701E-3</c:v>
                </c:pt>
                <c:pt idx="2044">
                  <c:v>9.2771184008210196E-3</c:v>
                </c:pt>
                <c:pt idx="2045">
                  <c:v>9.2918834031334493E-3</c:v>
                </c:pt>
                <c:pt idx="2046">
                  <c:v>9.3066678616818901E-3</c:v>
                </c:pt>
                <c:pt idx="2047">
                  <c:v>9.3214718603248595E-3</c:v>
                </c:pt>
                <c:pt idx="2048">
                  <c:v>9.3362954834258806E-3</c:v>
                </c:pt>
                <c:pt idx="2049">
                  <c:v>9.3511388158576507E-3</c:v>
                </c:pt>
                <c:pt idx="2050">
                  <c:v>9.3660019430062292E-3</c:v>
                </c:pt>
                <c:pt idx="2051">
                  <c:v>9.3808849507754505E-3</c:v>
                </c:pt>
                <c:pt idx="2052">
                  <c:v>9.3957879255911203E-3</c:v>
                </c:pt>
                <c:pt idx="2053">
                  <c:v>9.4107109544055902E-3</c:v>
                </c:pt>
                <c:pt idx="2054">
                  <c:v>9.42565412470198E-3</c:v>
                </c:pt>
                <c:pt idx="2055">
                  <c:v>9.4406175244988594E-3</c:v>
                </c:pt>
                <c:pt idx="2056">
                  <c:v>9.4556012423546599E-3</c:v>
                </c:pt>
                <c:pt idx="2057">
                  <c:v>9.4706053673722593E-3</c:v>
                </c:pt>
                <c:pt idx="2058">
                  <c:v>9.4856299892036693E-3</c:v>
                </c:pt>
                <c:pt idx="2059">
                  <c:v>9.5006751980546492E-3</c:v>
                </c:pt>
                <c:pt idx="2060">
                  <c:v>9.5157410846894996E-3</c:v>
                </c:pt>
                <c:pt idx="2061">
                  <c:v>9.5308277404357392E-3</c:v>
                </c:pt>
                <c:pt idx="2062">
                  <c:v>9.5459352571890099E-3</c:v>
                </c:pt>
                <c:pt idx="2063">
                  <c:v>9.5610637274179608E-3</c:v>
                </c:pt>
                <c:pt idx="2064">
                  <c:v>9.5762132441691294E-3</c:v>
                </c:pt>
                <c:pt idx="2065">
                  <c:v>9.5913839010720193E-3</c:v>
                </c:pt>
                <c:pt idx="2066">
                  <c:v>9.6065757923439795E-3</c:v>
                </c:pt>
                <c:pt idx="2067">
                  <c:v>9.6217890127954803E-3</c:v>
                </c:pt>
                <c:pt idx="2068">
                  <c:v>9.6370236578351698E-3</c:v>
                </c:pt>
                <c:pt idx="2069">
                  <c:v>9.6522798234750604E-3</c:v>
                </c:pt>
                <c:pt idx="2070">
                  <c:v>9.6675576063358602E-3</c:v>
                </c:pt>
                <c:pt idx="2071">
                  <c:v>9.6828571036522201E-3</c:v>
                </c:pt>
                <c:pt idx="2072">
                  <c:v>9.6981784132782502E-3</c:v>
                </c:pt>
                <c:pt idx="2073">
                  <c:v>9.7135216336927503E-3</c:v>
                </c:pt>
                <c:pt idx="2074">
                  <c:v>9.7288868640048702E-3</c:v>
                </c:pt>
                <c:pt idx="2075">
                  <c:v>9.7442742039596606E-3</c:v>
                </c:pt>
                <c:pt idx="2076">
                  <c:v>9.7596837539436002E-3</c:v>
                </c:pt>
                <c:pt idx="2077">
                  <c:v>9.7751156149903807E-3</c:v>
                </c:pt>
                <c:pt idx="2078">
                  <c:v>9.7905698887865399E-3</c:v>
                </c:pt>
                <c:pt idx="2079">
                  <c:v>9.8060466776774997E-3</c:v>
                </c:pt>
                <c:pt idx="2080">
                  <c:v>9.8215460846731301E-3</c:v>
                </c:pt>
                <c:pt idx="2081">
                  <c:v>9.8370682134538995E-3</c:v>
                </c:pt>
                <c:pt idx="2082">
                  <c:v>9.8526131683769006E-3</c:v>
                </c:pt>
                <c:pt idx="2083">
                  <c:v>9.8681810544817804E-3</c:v>
                </c:pt>
                <c:pt idx="2084">
                  <c:v>9.8837719774970099E-3</c:v>
                </c:pt>
                <c:pt idx="2085">
                  <c:v>9.8993860438460896E-3</c:v>
                </c:pt>
                <c:pt idx="2086">
                  <c:v>9.9150233606538005E-3</c:v>
                </c:pt>
                <c:pt idx="2087">
                  <c:v>9.9306840357524795E-3</c:v>
                </c:pt>
                <c:pt idx="2088">
                  <c:v>9.94636817768863E-3</c:v>
                </c:pt>
                <c:pt idx="2089">
                  <c:v>9.9620758957293803E-3</c:v>
                </c:pt>
                <c:pt idx="2090">
                  <c:v>9.9778072998689005E-3</c:v>
                </c:pt>
                <c:pt idx="2091">
                  <c:v>9.9935625008352198E-3</c:v>
                </c:pt>
                <c:pt idx="2092">
                  <c:v>1.0009341610097E-2</c:v>
                </c:pt>
                <c:pt idx="2093">
                  <c:v>1.0025144739870101E-2</c:v>
                </c:pt>
                <c:pt idx="2094">
                  <c:v>1.0040972003124799E-2</c:v>
                </c:pt>
                <c:pt idx="2095">
                  <c:v>1.0056823513592401E-2</c:v>
                </c:pt>
                <c:pt idx="2096">
                  <c:v>1.0072699385772601E-2</c:v>
                </c:pt>
                <c:pt idx="2097">
                  <c:v>1.00885997349404E-2</c:v>
                </c:pt>
                <c:pt idx="2098">
                  <c:v>1.0104524677153601E-2</c:v>
                </c:pt>
                <c:pt idx="2099">
                  <c:v>1.0120474329259501E-2</c:v>
                </c:pt>
                <c:pt idx="2100">
                  <c:v>1.01364488089031E-2</c:v>
                </c:pt>
                <c:pt idx="2101">
                  <c:v>1.0152448234534E-2</c:v>
                </c:pt>
                <c:pt idx="2102">
                  <c:v>1.0168472725413999E-2</c:v>
                </c:pt>
                <c:pt idx="2103">
                  <c:v>1.0184522401625E-2</c:v>
                </c:pt>
                <c:pt idx="2104">
                  <c:v>1.02005973840765E-2</c:v>
                </c:pt>
                <c:pt idx="2105">
                  <c:v>1.0216697794513801E-2</c:v>
                </c:pt>
                <c:pt idx="2106">
                  <c:v>1.02328237555252E-2</c:v>
                </c:pt>
                <c:pt idx="2107">
                  <c:v>1.0248975390550899E-2</c:v>
                </c:pt>
                <c:pt idx="2108">
                  <c:v>1.02651528238904E-2</c:v>
                </c:pt>
                <c:pt idx="2109">
                  <c:v>1.02813561807112E-2</c:v>
                </c:pt>
                <c:pt idx="2110">
                  <c:v>1.02975855870568E-2</c:v>
                </c:pt>
                <c:pt idx="2111">
                  <c:v>1.0313841169855301E-2</c:v>
                </c:pt>
                <c:pt idx="2112">
                  <c:v>1.0330123056927799E-2</c:v>
                </c:pt>
                <c:pt idx="2113">
                  <c:v>1.0346431376996999E-2</c:v>
                </c:pt>
                <c:pt idx="2114">
                  <c:v>1.0362766259696E-2</c:v>
                </c:pt>
                <c:pt idx="2115">
                  <c:v>1.03791278355772E-2</c:v>
                </c:pt>
                <c:pt idx="2116">
                  <c:v>1.0395516236121101E-2</c:v>
                </c:pt>
                <c:pt idx="2117">
                  <c:v>1.0411931593745099E-2</c:v>
                </c:pt>
                <c:pt idx="2118">
                  <c:v>1.0428374041813401E-2</c:v>
                </c:pt>
                <c:pt idx="2119">
                  <c:v>1.04448437146456E-2</c:v>
                </c:pt>
                <c:pt idx="2120">
                  <c:v>1.04613407475261E-2</c:v>
                </c:pt>
                <c:pt idx="2121">
                  <c:v>1.0477865276714101E-2</c:v>
                </c:pt>
                <c:pt idx="2122">
                  <c:v>1.0494417439452701E-2</c:v>
                </c:pt>
                <c:pt idx="2123">
                  <c:v>1.05109973739788E-2</c:v>
                </c:pt>
                <c:pt idx="2124">
                  <c:v>1.05276052195332E-2</c:v>
                </c:pt>
                <c:pt idx="2125">
                  <c:v>1.05442411163701E-2</c:v>
                </c:pt>
                <c:pt idx="2126">
                  <c:v>1.05609052057677E-2</c:v>
                </c:pt>
                <c:pt idx="2127">
                  <c:v>1.05775976300382E-2</c:v>
                </c:pt>
                <c:pt idx="2128">
                  <c:v>1.0594318532538E-2</c:v>
                </c:pt>
                <c:pt idx="2129">
                  <c:v>1.06110680576784E-2</c:v>
                </c:pt>
                <c:pt idx="2130">
                  <c:v>1.0627846350936301E-2</c:v>
                </c:pt>
                <c:pt idx="2131">
                  <c:v>1.0644653558864899E-2</c:v>
                </c:pt>
                <c:pt idx="2132">
                  <c:v>1.0661489829104301E-2</c:v>
                </c:pt>
                <c:pt idx="2133">
                  <c:v>1.0678355310392899E-2</c:v>
                </c:pt>
                <c:pt idx="2134">
                  <c:v>1.0695250152578399E-2</c:v>
                </c:pt>
                <c:pt idx="2135">
                  <c:v>1.07121745066294E-2</c:v>
                </c:pt>
                <c:pt idx="2136">
                  <c:v>1.0729128524646201E-2</c:v>
                </c:pt>
                <c:pt idx="2137">
                  <c:v>1.07461123598733E-2</c:v>
                </c:pt>
                <c:pt idx="2138">
                  <c:v>1.07631261667104E-2</c:v>
                </c:pt>
                <c:pt idx="2139">
                  <c:v>1.07801701007248E-2</c:v>
                </c:pt>
                <c:pt idx="2140">
                  <c:v>1.07972443186631E-2</c:v>
                </c:pt>
                <c:pt idx="2141">
                  <c:v>1.08143489784639E-2</c:v>
                </c:pt>
                <c:pt idx="2142">
                  <c:v>1.08314842392697E-2</c:v>
                </c:pt>
                <c:pt idx="2143">
                  <c:v>1.0848650261439699E-2</c:v>
                </c:pt>
                <c:pt idx="2144">
                  <c:v>1.0865847206562499E-2</c:v>
                </c:pt>
                <c:pt idx="2145">
                  <c:v>1.0883075237469E-2</c:v>
                </c:pt>
                <c:pt idx="2146">
                  <c:v>1.09003345182453E-2</c:v>
                </c:pt>
                <c:pt idx="2147">
                  <c:v>1.09176252142461E-2</c:v>
                </c:pt>
                <c:pt idx="2148">
                  <c:v>1.0934947492108001E-2</c:v>
                </c:pt>
                <c:pt idx="2149">
                  <c:v>1.0952301519763201E-2</c:v>
                </c:pt>
                <c:pt idx="2150">
                  <c:v>1.0969687466453101E-2</c:v>
                </c:pt>
                <c:pt idx="2151">
                  <c:v>1.09871055027423E-2</c:v>
                </c:pt>
                <c:pt idx="2152">
                  <c:v>1.1004555800532801E-2</c:v>
                </c:pt>
                <c:pt idx="2153">
                  <c:v>1.1022038533078199E-2</c:v>
                </c:pt>
                <c:pt idx="2154">
                  <c:v>1.1039553874998401E-2</c:v>
                </c:pt>
                <c:pt idx="2155">
                  <c:v>1.1057102002293999E-2</c:v>
                </c:pt>
                <c:pt idx="2156">
                  <c:v>1.10746830923617E-2</c:v>
                </c:pt>
                <c:pt idx="2157">
                  <c:v>1.1092297324008901E-2</c:v>
                </c:pt>
                <c:pt idx="2158">
                  <c:v>1.11099448774693E-2</c:v>
                </c:pt>
                <c:pt idx="2159">
                  <c:v>1.1127625934418401E-2</c:v>
                </c:pt>
                <c:pt idx="2160">
                  <c:v>1.11453406779892E-2</c:v>
                </c:pt>
                <c:pt idx="2161">
                  <c:v>1.1163089292788199E-2</c:v>
                </c:pt>
                <c:pt idx="2162">
                  <c:v>1.11808719649115E-2</c:v>
                </c:pt>
                <c:pt idx="2163">
                  <c:v>1.11986888819614E-2</c:v>
                </c:pt>
                <c:pt idx="2164">
                  <c:v>1.12165402330628E-2</c:v>
                </c:pt>
                <c:pt idx="2165">
                  <c:v>1.12344262088802E-2</c:v>
                </c:pt>
                <c:pt idx="2166">
                  <c:v>1.12523470016346E-2</c:v>
                </c:pt>
                <c:pt idx="2167">
                  <c:v>1.12703028051214E-2</c:v>
                </c:pt>
                <c:pt idx="2168">
                  <c:v>1.12882938147271E-2</c:v>
                </c:pt>
                <c:pt idx="2169">
                  <c:v>1.13063202274481E-2</c:v>
                </c:pt>
                <c:pt idx="2170">
                  <c:v>1.1324382241908E-2</c:v>
                </c:pt>
                <c:pt idx="2171">
                  <c:v>1.13424800583762E-2</c:v>
                </c:pt>
                <c:pt idx="2172">
                  <c:v>1.1360613878786899E-2</c:v>
                </c:pt>
                <c:pt idx="2173">
                  <c:v>1.13787839067571E-2</c:v>
                </c:pt>
                <c:pt idx="2174">
                  <c:v>1.13969903476068E-2</c:v>
                </c:pt>
                <c:pt idx="2175">
                  <c:v>1.1415233408377299E-2</c:v>
                </c:pt>
                <c:pt idx="2176">
                  <c:v>1.14335132978519E-2</c:v>
                </c:pt>
                <c:pt idx="2177">
                  <c:v>1.1451830226575199E-2</c:v>
                </c:pt>
                <c:pt idx="2178">
                  <c:v>1.14701844068735E-2</c:v>
                </c:pt>
                <c:pt idx="2179">
                  <c:v>1.1488576052875701E-2</c:v>
                </c:pt>
                <c:pt idx="2180">
                  <c:v>1.15070053805336E-2</c:v>
                </c:pt>
                <c:pt idx="2181">
                  <c:v>1.1525472607643399E-2</c:v>
                </c:pt>
                <c:pt idx="2182">
                  <c:v>1.15439779538674E-2</c:v>
                </c:pt>
                <c:pt idx="2183">
                  <c:v>1.15625216407552E-2</c:v>
                </c:pt>
                <c:pt idx="2184">
                  <c:v>1.1581103891766101E-2</c:v>
                </c:pt>
                <c:pt idx="2185">
                  <c:v>1.15997249322916E-2</c:v>
                </c:pt>
                <c:pt idx="2186">
                  <c:v>1.16183849896783E-2</c:v>
                </c:pt>
                <c:pt idx="2187">
                  <c:v>1.16370842932504E-2</c:v>
                </c:pt>
                <c:pt idx="2188">
                  <c:v>1.1655823074333899E-2</c:v>
                </c:pt>
                <c:pt idx="2189">
                  <c:v>1.1674601566279801E-2</c:v>
                </c:pt>
                <c:pt idx="2190">
                  <c:v>1.16934200044886E-2</c:v>
                </c:pt>
                <c:pt idx="2191">
                  <c:v>1.1712278626434799E-2</c:v>
                </c:pt>
                <c:pt idx="2192">
                  <c:v>1.1731177671691601E-2</c:v>
                </c:pt>
                <c:pt idx="2193">
                  <c:v>1.17501173819562E-2</c:v>
                </c:pt>
                <c:pt idx="2194">
                  <c:v>1.17690980010758E-2</c:v>
                </c:pt>
                <c:pt idx="2195">
                  <c:v>1.17881197750729E-2</c:v>
                </c:pt>
                <c:pt idx="2196">
                  <c:v>1.1807182952172601E-2</c:v>
                </c:pt>
                <c:pt idx="2197">
                  <c:v>1.18262877828289E-2</c:v>
                </c:pt>
                <c:pt idx="2198">
                  <c:v>1.1845434519752099E-2</c:v>
                </c:pt>
                <c:pt idx="2199">
                  <c:v>1.18646234179363E-2</c:v>
                </c:pt>
                <c:pt idx="2200">
                  <c:v>1.18838547346879E-2</c:v>
                </c:pt>
                <c:pt idx="2201">
                  <c:v>1.19031287296539E-2</c:v>
                </c:pt>
                <c:pt idx="2202">
                  <c:v>1.19224456648508E-2</c:v>
                </c:pt>
                <c:pt idx="2203">
                  <c:v>1.1941805804694099E-2</c:v>
                </c:pt>
                <c:pt idx="2204">
                  <c:v>1.19612094160284E-2</c:v>
                </c:pt>
                <c:pt idx="2205">
                  <c:v>1.19806567681574E-2</c:v>
                </c:pt>
                <c:pt idx="2206">
                  <c:v>1.20001481328751E-2</c:v>
                </c:pt>
                <c:pt idx="2207">
                  <c:v>1.2019683784497E-2</c:v>
                </c:pt>
                <c:pt idx="2208">
                  <c:v>1.2039263999892E-2</c:v>
                </c:pt>
                <c:pt idx="2209">
                  <c:v>1.2058889058514301E-2</c:v>
                </c:pt>
                <c:pt idx="2210">
                  <c:v>1.2078559242437101E-2</c:v>
                </c:pt>
                <c:pt idx="2211">
                  <c:v>1.20982748363853E-2</c:v>
                </c:pt>
                <c:pt idx="2212">
                  <c:v>1.21180361277697E-2</c:v>
                </c:pt>
                <c:pt idx="2213">
                  <c:v>1.21378434067213E-2</c:v>
                </c:pt>
                <c:pt idx="2214">
                  <c:v>1.21576969661266E-2</c:v>
                </c:pt>
                <c:pt idx="2215">
                  <c:v>1.2177597101662999E-2</c:v>
                </c:pt>
                <c:pt idx="2216">
                  <c:v>1.2197544111835001E-2</c:v>
                </c:pt>
                <c:pt idx="2217">
                  <c:v>1.2217538298011E-2</c:v>
                </c:pt>
                <c:pt idx="2218">
                  <c:v>1.2237579964460701E-2</c:v>
                </c:pt>
                <c:pt idx="2219">
                  <c:v>1.22576694183933E-2</c:v>
                </c:pt>
                <c:pt idx="2220">
                  <c:v>1.22778069699954E-2</c:v>
                </c:pt>
                <c:pt idx="2221">
                  <c:v>1.22979929324712E-2</c:v>
                </c:pt>
                <c:pt idx="2222">
                  <c:v>1.23182276220817E-2</c:v>
                </c:pt>
                <c:pt idx="2223">
                  <c:v>1.23385113581858E-2</c:v>
                </c:pt>
                <c:pt idx="2224">
                  <c:v>1.23588444632811E-2</c:v>
                </c:pt>
                <c:pt idx="2225">
                  <c:v>1.23792272630461E-2</c:v>
                </c:pt>
                <c:pt idx="2226">
                  <c:v>1.2399660086383E-2</c:v>
                </c:pt>
                <c:pt idx="2227">
                  <c:v>1.2420143265460801E-2</c:v>
                </c:pt>
                <c:pt idx="2228">
                  <c:v>1.24406771357595E-2</c:v>
                </c:pt>
                <c:pt idx="2229">
                  <c:v>1.2461262036115001E-2</c:v>
                </c:pt>
                <c:pt idx="2230">
                  <c:v>1.2481898308764901E-2</c:v>
                </c:pt>
                <c:pt idx="2231">
                  <c:v>1.25025862993948E-2</c:v>
                </c:pt>
                <c:pt idx="2232">
                  <c:v>1.25233263571853E-2</c:v>
                </c:pt>
                <c:pt idx="2233">
                  <c:v>1.25441188348605E-2</c:v>
                </c:pt>
                <c:pt idx="2234">
                  <c:v>1.2564964088736599E-2</c:v>
                </c:pt>
                <c:pt idx="2235">
                  <c:v>1.2585862478771401E-2</c:v>
                </c:pt>
                <c:pt idx="2236">
                  <c:v>1.2606814368615601E-2</c:v>
                </c:pt>
                <c:pt idx="2237">
                  <c:v>1.26278201256635E-2</c:v>
                </c:pt>
                <c:pt idx="2238">
                  <c:v>1.2648880121106E-2</c:v>
                </c:pt>
                <c:pt idx="2239">
                  <c:v>1.2669994729983401E-2</c:v>
                </c:pt>
                <c:pt idx="2240">
                  <c:v>1.26911643312403E-2</c:v>
                </c:pt>
                <c:pt idx="2241">
                  <c:v>1.2712389307780099E-2</c:v>
                </c:pt>
                <c:pt idx="2242">
                  <c:v>1.2733670046521799E-2</c:v>
                </c:pt>
                <c:pt idx="2243">
                  <c:v>1.27550069384569E-2</c:v>
                </c:pt>
                <c:pt idx="2244">
                  <c:v>1.27764003787079E-2</c:v>
                </c:pt>
                <c:pt idx="2245">
                  <c:v>1.27978507665873E-2</c:v>
                </c:pt>
                <c:pt idx="2246">
                  <c:v>1.2819358505658201E-2</c:v>
                </c:pt>
                <c:pt idx="2247">
                  <c:v>1.2840924003795801E-2</c:v>
                </c:pt>
                <c:pt idx="2248">
                  <c:v>1.28625476732499E-2</c:v>
                </c:pt>
                <c:pt idx="2249">
                  <c:v>1.28842299307088E-2</c:v>
                </c:pt>
                <c:pt idx="2250">
                  <c:v>1.29059711973639E-2</c:v>
                </c:pt>
                <c:pt idx="2251">
                  <c:v>1.29277718989762E-2</c:v>
                </c:pt>
                <c:pt idx="2252">
                  <c:v>1.2949632465943601E-2</c:v>
                </c:pt>
                <c:pt idx="2253">
                  <c:v>1.29715533333691E-2</c:v>
                </c:pt>
                <c:pt idx="2254">
                  <c:v>1.2993534941131301E-2</c:v>
                </c:pt>
                <c:pt idx="2255">
                  <c:v>1.30155777339551E-2</c:v>
                </c:pt>
                <c:pt idx="2256">
                  <c:v>1.30376821614846E-2</c:v>
                </c:pt>
                <c:pt idx="2257">
                  <c:v>1.30598486783567E-2</c:v>
                </c:pt>
                <c:pt idx="2258">
                  <c:v>1.30820777442766E-2</c:v>
                </c:pt>
                <c:pt idx="2259">
                  <c:v>1.31043698240947E-2</c:v>
                </c:pt>
                <c:pt idx="2260">
                  <c:v>1.31267253878844E-2</c:v>
                </c:pt>
                <c:pt idx="2261">
                  <c:v>1.31491449110222E-2</c:v>
                </c:pt>
                <c:pt idx="2262">
                  <c:v>1.31716288742686E-2</c:v>
                </c:pt>
                <c:pt idx="2263">
                  <c:v>1.3194177763851501E-2</c:v>
                </c:pt>
                <c:pt idx="2264">
                  <c:v>1.3216792071550101E-2</c:v>
                </c:pt>
                <c:pt idx="2265">
                  <c:v>1.3239472294781E-2</c:v>
                </c:pt>
                <c:pt idx="2266">
                  <c:v>1.32622189366864E-2</c:v>
                </c:pt>
                <c:pt idx="2267">
                  <c:v>1.32850325062234E-2</c:v>
                </c:pt>
                <c:pt idx="2268">
                  <c:v>1.33079135182549E-2</c:v>
                </c:pt>
                <c:pt idx="2269">
                  <c:v>1.3330862493643399E-2</c:v>
                </c:pt>
                <c:pt idx="2270">
                  <c:v>1.3353879959345101E-2</c:v>
                </c:pt>
                <c:pt idx="2271">
                  <c:v>1.33769664485076E-2</c:v>
                </c:pt>
                <c:pt idx="2272">
                  <c:v>1.3400122500568001E-2</c:v>
                </c:pt>
                <c:pt idx="2273">
                  <c:v>1.34233486613538E-2</c:v>
                </c:pt>
                <c:pt idx="2274">
                  <c:v>1.3446645483186101E-2</c:v>
                </c:pt>
                <c:pt idx="2275">
                  <c:v>1.3470013524984E-2</c:v>
                </c:pt>
                <c:pt idx="2276">
                  <c:v>1.34934533523719E-2</c:v>
                </c:pt>
                <c:pt idx="2277">
                  <c:v>1.3516965537788601E-2</c:v>
                </c:pt>
                <c:pt idx="2278">
                  <c:v>1.3540550660598999E-2</c:v>
                </c:pt>
                <c:pt idx="2279">
                  <c:v>1.35642093072076E-2</c:v>
                </c:pt>
                <c:pt idx="2280">
                  <c:v>1.3587942071174801E-2</c:v>
                </c:pt>
                <c:pt idx="2281">
                  <c:v>1.3611749553335399E-2</c:v>
                </c:pt>
                <c:pt idx="2282">
                  <c:v>1.36356323619198E-2</c:v>
                </c:pt>
                <c:pt idx="2283">
                  <c:v>1.36595911126775E-2</c:v>
                </c:pt>
                <c:pt idx="2284">
                  <c:v>1.3683626429003099E-2</c:v>
                </c:pt>
                <c:pt idx="2285">
                  <c:v>1.3707738942065501E-2</c:v>
                </c:pt>
                <c:pt idx="2286">
                  <c:v>1.37319292909395E-2</c:v>
                </c:pt>
                <c:pt idx="2287">
                  <c:v>1.3756198122739901E-2</c:v>
                </c:pt>
                <c:pt idx="2288">
                  <c:v>1.37805460927593E-2</c:v>
                </c:pt>
                <c:pt idx="2289">
                  <c:v>1.3804973864608E-2</c:v>
                </c:pt>
                <c:pt idx="2290">
                  <c:v>1.3829482110357699E-2</c:v>
                </c:pt>
                <c:pt idx="2291">
                  <c:v>1.38540715106875E-2</c:v>
                </c:pt>
                <c:pt idx="2292">
                  <c:v>1.3878742755034101E-2</c:v>
                </c:pt>
                <c:pt idx="2293">
                  <c:v>1.39034965417445E-2</c:v>
                </c:pt>
                <c:pt idx="2294">
                  <c:v>1.39283335782321E-2</c:v>
                </c:pt>
                <c:pt idx="2295">
                  <c:v>1.39532545811368E-2</c:v>
                </c:pt>
                <c:pt idx="2296">
                  <c:v>1.39782602764886E-2</c:v>
                </c:pt>
                <c:pt idx="2297">
                  <c:v>1.40033513998738E-2</c:v>
                </c:pt>
                <c:pt idx="2298">
                  <c:v>1.40285286966067E-2</c:v>
                </c:pt>
                <c:pt idx="2299">
                  <c:v>1.40537929219035E-2</c:v>
                </c:pt>
                <c:pt idx="2300">
                  <c:v>1.4079144841061399E-2</c:v>
                </c:pt>
                <c:pt idx="2301">
                  <c:v>1.4104585229641E-2</c:v>
                </c:pt>
                <c:pt idx="2302">
                  <c:v>1.41301148736531E-2</c:v>
                </c:pt>
                <c:pt idx="2303">
                  <c:v>1.415573456975E-2</c:v>
                </c:pt>
                <c:pt idx="2304">
                  <c:v>1.41814451254211E-2</c:v>
                </c:pt>
                <c:pt idx="2305">
                  <c:v>1.42072473591929E-2</c:v>
                </c:pt>
                <c:pt idx="2306">
                  <c:v>1.4233142100833601E-2</c:v>
                </c:pt>
                <c:pt idx="2307">
                  <c:v>1.4259130191563199E-2</c:v>
                </c:pt>
                <c:pt idx="2308">
                  <c:v>1.42852124842675E-2</c:v>
                </c:pt>
                <c:pt idx="2309">
                  <c:v>1.4311389843718001E-2</c:v>
                </c:pt>
                <c:pt idx="2310">
                  <c:v>1.43376631467966E-2</c:v>
                </c:pt>
                <c:pt idx="2311">
                  <c:v>1.43640332827259E-2</c:v>
                </c:pt>
                <c:pt idx="2312">
                  <c:v>1.43905011533051E-2</c:v>
                </c:pt>
                <c:pt idx="2313">
                  <c:v>1.44170676731509E-2</c:v>
                </c:pt>
                <c:pt idx="2314">
                  <c:v>1.44437337699453E-2</c:v>
                </c:pt>
                <c:pt idx="2315">
                  <c:v>1.4470500384688801E-2</c:v>
                </c:pt>
                <c:pt idx="2316">
                  <c:v>1.4497368471960001E-2</c:v>
                </c:pt>
                <c:pt idx="2317">
                  <c:v>1.4524339000181401E-2</c:v>
                </c:pt>
                <c:pt idx="2318">
                  <c:v>1.45514129518919E-2</c:v>
                </c:pt>
                <c:pt idx="2319">
                  <c:v>1.45785913240262E-2</c:v>
                </c:pt>
                <c:pt idx="2320">
                  <c:v>1.46058751282014E-2</c:v>
                </c:pt>
                <c:pt idx="2321">
                  <c:v>1.46332653910098E-2</c:v>
                </c:pt>
                <c:pt idx="2322">
                  <c:v>1.4660763154320499E-2</c:v>
                </c:pt>
                <c:pt idx="2323">
                  <c:v>1.46883694755875E-2</c:v>
                </c:pt>
                <c:pt idx="2324">
                  <c:v>1.4716085428166501E-2</c:v>
                </c:pt>
                <c:pt idx="2325">
                  <c:v>1.4743912101639301E-2</c:v>
                </c:pt>
                <c:pt idx="2326">
                  <c:v>1.47718506021467E-2</c:v>
                </c:pt>
                <c:pt idx="2327">
                  <c:v>1.4799902052730201E-2</c:v>
                </c:pt>
                <c:pt idx="2328">
                  <c:v>1.48280675936826E-2</c:v>
                </c:pt>
                <c:pt idx="2329">
                  <c:v>1.4856348382907499E-2</c:v>
                </c:pt>
                <c:pt idx="2330">
                  <c:v>1.4884745596288501E-2</c:v>
                </c:pt>
                <c:pt idx="2331">
                  <c:v>1.49132604280685E-2</c:v>
                </c:pt>
                <c:pt idx="2332">
                  <c:v>1.49418940912385E-2</c:v>
                </c:pt>
                <c:pt idx="2333">
                  <c:v>1.4970647817937201E-2</c:v>
                </c:pt>
                <c:pt idx="2334">
                  <c:v>1.49995228598611E-2</c:v>
                </c:pt>
                <c:pt idx="2335">
                  <c:v>1.50285204886864E-2</c:v>
                </c:pt>
                <c:pt idx="2336">
                  <c:v>1.50576419965016E-2</c:v>
                </c:pt>
                <c:pt idx="2337">
                  <c:v>1.5086888696252E-2</c:v>
                </c:pt>
                <c:pt idx="2338">
                  <c:v>1.51162619221973E-2</c:v>
                </c:pt>
                <c:pt idx="2339">
                  <c:v>1.5145763030380901E-2</c:v>
                </c:pt>
                <c:pt idx="2340">
                  <c:v>1.5175393399112801E-2</c:v>
                </c:pt>
                <c:pt idx="2341">
                  <c:v>1.52051544294661E-2</c:v>
                </c:pt>
                <c:pt idx="2342">
                  <c:v>1.52350475457872E-2</c:v>
                </c:pt>
                <c:pt idx="2343">
                  <c:v>1.52650741962203E-2</c:v>
                </c:pt>
                <c:pt idx="2344">
                  <c:v>1.5295235853248001E-2</c:v>
                </c:pt>
                <c:pt idx="2345">
                  <c:v>1.5325534014245801E-2</c:v>
                </c:pt>
                <c:pt idx="2346">
                  <c:v>1.5355970202053801E-2</c:v>
                </c:pt>
                <c:pt idx="2347">
                  <c:v>1.53865459655645E-2</c:v>
                </c:pt>
                <c:pt idx="2348">
                  <c:v>1.5417262880328001E-2</c:v>
                </c:pt>
                <c:pt idx="2349">
                  <c:v>1.5448122549174799E-2</c:v>
                </c:pt>
                <c:pt idx="2350">
                  <c:v>1.54791266028571E-2</c:v>
                </c:pt>
                <c:pt idx="2351">
                  <c:v>1.55102767007093E-2</c:v>
                </c:pt>
                <c:pt idx="2352">
                  <c:v>1.5541574531327901E-2</c:v>
                </c:pt>
                <c:pt idx="2353">
                  <c:v>1.55730218132723E-2</c:v>
                </c:pt>
                <c:pt idx="2354">
                  <c:v>1.5604620295786799E-2</c:v>
                </c:pt>
                <c:pt idx="2355">
                  <c:v>1.5636371759544201E-2</c:v>
                </c:pt>
                <c:pt idx="2356">
                  <c:v>1.5668278017412801E-2</c:v>
                </c:pt>
                <c:pt idx="2357">
                  <c:v>1.57003409152465E-2</c:v>
                </c:pt>
                <c:pt idx="2358">
                  <c:v>1.5732562332700002E-2</c:v>
                </c:pt>
                <c:pt idx="2359">
                  <c:v>1.57649441840692E-2</c:v>
                </c:pt>
                <c:pt idx="2360">
                  <c:v>1.57974884191582E-2</c:v>
                </c:pt>
                <c:pt idx="2361">
                  <c:v>1.5830197024173299E-2</c:v>
                </c:pt>
                <c:pt idx="2362">
                  <c:v>1.58630720226463E-2</c:v>
                </c:pt>
                <c:pt idx="2363">
                  <c:v>1.5896115476386901E-2</c:v>
                </c:pt>
                <c:pt idx="2364">
                  <c:v>1.5929329486465998E-2</c:v>
                </c:pt>
                <c:pt idx="2365">
                  <c:v>1.5962716194231098E-2</c:v>
                </c:pt>
                <c:pt idx="2366">
                  <c:v>1.59962777823545E-2</c:v>
                </c:pt>
                <c:pt idx="2367">
                  <c:v>1.6030016475917001E-2</c:v>
                </c:pt>
                <c:pt idx="2368">
                  <c:v>1.6063934543526299E-2</c:v>
                </c:pt>
                <c:pt idx="2369">
                  <c:v>1.6098034298474E-2</c:v>
                </c:pt>
                <c:pt idx="2370">
                  <c:v>1.6132318099930799E-2</c:v>
                </c:pt>
                <c:pt idx="2371">
                  <c:v>1.6166788354182299E-2</c:v>
                </c:pt>
                <c:pt idx="2372">
                  <c:v>1.62014475159072E-2</c:v>
                </c:pt>
                <c:pt idx="2373">
                  <c:v>1.6236298089499099E-2</c:v>
                </c:pt>
                <c:pt idx="2374">
                  <c:v>1.62713426304344E-2</c:v>
                </c:pt>
                <c:pt idx="2375">
                  <c:v>1.6306583746687701E-2</c:v>
                </c:pt>
                <c:pt idx="2376">
                  <c:v>1.6342024100196799E-2</c:v>
                </c:pt>
                <c:pt idx="2377">
                  <c:v>1.6377666408379399E-2</c:v>
                </c:pt>
                <c:pt idx="2378">
                  <c:v>1.6413513445704402E-2</c:v>
                </c:pt>
                <c:pt idx="2379">
                  <c:v>1.6449568045318799E-2</c:v>
                </c:pt>
                <c:pt idx="2380">
                  <c:v>1.6485833100733999E-2</c:v>
                </c:pt>
                <c:pt idx="2381">
                  <c:v>1.6522311567573101E-2</c:v>
                </c:pt>
                <c:pt idx="2382">
                  <c:v>1.6559006465382501E-2</c:v>
                </c:pt>
                <c:pt idx="2383">
                  <c:v>1.65959208795106E-2</c:v>
                </c:pt>
                <c:pt idx="2384">
                  <c:v>1.66330579630561E-2</c:v>
                </c:pt>
                <c:pt idx="2385">
                  <c:v>1.6670420938889499E-2</c:v>
                </c:pt>
                <c:pt idx="2386">
                  <c:v>1.6708013101751601E-2</c:v>
                </c:pt>
                <c:pt idx="2387">
                  <c:v>1.6745837820431299E-2</c:v>
                </c:pt>
                <c:pt idx="2388">
                  <c:v>1.6783898540027101E-2</c:v>
                </c:pt>
                <c:pt idx="2389">
                  <c:v>1.6822198784296701E-2</c:v>
                </c:pt>
                <c:pt idx="2390">
                  <c:v>1.6860742158098199E-2</c:v>
                </c:pt>
                <c:pt idx="2391">
                  <c:v>1.6899532349926399E-2</c:v>
                </c:pt>
                <c:pt idx="2392">
                  <c:v>1.69385731345514E-2</c:v>
                </c:pt>
                <c:pt idx="2393">
                  <c:v>1.6977868375760801E-2</c:v>
                </c:pt>
                <c:pt idx="2394">
                  <c:v>1.7017422029214201E-2</c:v>
                </c:pt>
                <c:pt idx="2395">
                  <c:v>1.70572381454125E-2</c:v>
                </c:pt>
                <c:pt idx="2396">
                  <c:v>1.70973208727896E-2</c:v>
                </c:pt>
                <c:pt idx="2397">
                  <c:v>1.71376744609316E-2</c:v>
                </c:pt>
                <c:pt idx="2398">
                  <c:v>1.7178303263930501E-2</c:v>
                </c:pt>
                <c:pt idx="2399">
                  <c:v>1.7219211743878499E-2</c:v>
                </c:pt>
                <c:pt idx="2400">
                  <c:v>1.7260404474511101E-2</c:v>
                </c:pt>
                <c:pt idx="2401">
                  <c:v>1.73018861450055E-2</c:v>
                </c:pt>
                <c:pt idx="2402">
                  <c:v>1.73436615639436E-2</c:v>
                </c:pt>
                <c:pt idx="2403">
                  <c:v>1.7385735663446901E-2</c:v>
                </c:pt>
                <c:pt idx="2404">
                  <c:v>1.74281135034937E-2</c:v>
                </c:pt>
                <c:pt idx="2405">
                  <c:v>1.74708002764274E-2</c:v>
                </c:pt>
                <c:pt idx="2406">
                  <c:v>1.7513801311666698E-2</c:v>
                </c:pt>
                <c:pt idx="2407">
                  <c:v>1.7557122080628599E-2</c:v>
                </c:pt>
                <c:pt idx="2408">
                  <c:v>1.7600768201875401E-2</c:v>
                </c:pt>
                <c:pt idx="2409">
                  <c:v>1.76447454464989E-2</c:v>
                </c:pt>
                <c:pt idx="2410">
                  <c:v>1.7689059743755099E-2</c:v>
                </c:pt>
                <c:pt idx="2411">
                  <c:v>1.7733717186962001E-2</c:v>
                </c:pt>
                <c:pt idx="2412">
                  <c:v>1.7778724039677701E-2</c:v>
                </c:pt>
                <c:pt idx="2413">
                  <c:v>1.7824086742173399E-2</c:v>
                </c:pt>
                <c:pt idx="2414">
                  <c:v>1.7869811918219399E-2</c:v>
                </c:pt>
                <c:pt idx="2415">
                  <c:v>1.7915906382201401E-2</c:v>
                </c:pt>
                <c:pt idx="2416">
                  <c:v>1.7962377146587799E-2</c:v>
                </c:pt>
                <c:pt idx="2417">
                  <c:v>1.8009231429768398E-2</c:v>
                </c:pt>
                <c:pt idx="2418">
                  <c:v>1.8056476664287599E-2</c:v>
                </c:pt>
                <c:pt idx="2419">
                  <c:v>1.8104120505494901E-2</c:v>
                </c:pt>
                <c:pt idx="2420">
                  <c:v>1.8152170840640299E-2</c:v>
                </c:pt>
                <c:pt idx="2421">
                  <c:v>1.8200635798441101E-2</c:v>
                </c:pt>
                <c:pt idx="2422">
                  <c:v>1.8249523759150298E-2</c:v>
                </c:pt>
                <c:pt idx="2423">
                  <c:v>1.8298843365158701E-2</c:v>
                </c:pt>
                <c:pt idx="2424">
                  <c:v>1.83486035321649E-2</c:v>
                </c:pt>
                <c:pt idx="2425">
                  <c:v>1.8398813460950601E-2</c:v>
                </c:pt>
                <c:pt idx="2426">
                  <c:v>1.8449482649800501E-2</c:v>
                </c:pt>
                <c:pt idx="2427">
                  <c:v>1.8500620907610801E-2</c:v>
                </c:pt>
                <c:pt idx="2428">
                  <c:v>1.8552238367732E-2</c:v>
                </c:pt>
                <c:pt idx="2429">
                  <c:v>1.8604345502596199E-2</c:v>
                </c:pt>
                <c:pt idx="2430">
                  <c:v>1.8656953139183099E-2</c:v>
                </c:pt>
                <c:pt idx="2431">
                  <c:v>1.8710072475384198E-2</c:v>
                </c:pt>
                <c:pt idx="2432">
                  <c:v>1.8763715097327001E-2</c:v>
                </c:pt>
                <c:pt idx="2433">
                  <c:v>1.8817892997729801E-2</c:v>
                </c:pt>
                <c:pt idx="2434">
                  <c:v>1.8872618595360002E-2</c:v>
                </c:pt>
                <c:pt idx="2435">
                  <c:v>1.89279047556788E-2</c:v>
                </c:pt>
                <c:pt idx="2436">
                  <c:v>1.8983764812758201E-2</c:v>
                </c:pt>
                <c:pt idx="2437">
                  <c:v>1.9040212592568599E-2</c:v>
                </c:pt>
                <c:pt idx="2438">
                  <c:v>1.90972624377387E-2</c:v>
                </c:pt>
                <c:pt idx="2439">
                  <c:v>1.9154929233903901E-2</c:v>
                </c:pt>
                <c:pt idx="2440">
                  <c:v>1.9213228437765701E-2</c:v>
                </c:pt>
                <c:pt idx="2441">
                  <c:v>1.9272176106998801E-2</c:v>
                </c:pt>
                <c:pt idx="2442">
                  <c:v>1.9331788932153801E-2</c:v>
                </c:pt>
                <c:pt idx="2443">
                  <c:v>1.9392084270718299E-2</c:v>
                </c:pt>
                <c:pt idx="2444">
                  <c:v>1.9453080183515201E-2</c:v>
                </c:pt>
                <c:pt idx="2445">
                  <c:v>1.9514795473632999E-2</c:v>
                </c:pt>
                <c:pt idx="2446">
                  <c:v>1.95772497281048E-2</c:v>
                </c:pt>
                <c:pt idx="2447">
                  <c:v>1.9640463362571001E-2</c:v>
                </c:pt>
                <c:pt idx="2448">
                  <c:v>1.97044576691894E-2</c:v>
                </c:pt>
                <c:pt idx="2449">
                  <c:v>1.9769254868079299E-2</c:v>
                </c:pt>
                <c:pt idx="2450">
                  <c:v>1.9834878162618998E-2</c:v>
                </c:pt>
                <c:pt idx="2451">
                  <c:v>1.9901351798949699E-2</c:v>
                </c:pt>
                <c:pt idx="2452">
                  <c:v>1.9968701130077499E-2</c:v>
                </c:pt>
                <c:pt idx="2453">
                  <c:v>2.0036952685007901E-2</c:v>
                </c:pt>
                <c:pt idx="2454">
                  <c:v>2.0106134243395898E-2</c:v>
                </c:pt>
                <c:pt idx="2455">
                  <c:v>2.0176274916251902E-2</c:v>
                </c:pt>
                <c:pt idx="2456">
                  <c:v>2.02474052333033E-2</c:v>
                </c:pt>
                <c:pt idx="2457">
                  <c:v>2.0319557237684398E-2</c:v>
                </c:pt>
                <c:pt idx="2458">
                  <c:v>2.03927645887091E-2</c:v>
                </c:pt>
                <c:pt idx="2459">
                  <c:v>2.0467062673570399E-2</c:v>
                </c:pt>
                <c:pt idx="2460">
                  <c:v>2.0542488728918E-2</c:v>
                </c:pt>
                <c:pt idx="2461">
                  <c:v>2.0619081973384999E-2</c:v>
                </c:pt>
                <c:pt idx="2462">
                  <c:v>2.0696883752273999E-2</c:v>
                </c:pt>
                <c:pt idx="2463">
                  <c:v>2.0775937695769998E-2</c:v>
                </c:pt>
                <c:pt idx="2464">
                  <c:v>2.0856289892235501E-2</c:v>
                </c:pt>
                <c:pt idx="2465">
                  <c:v>2.09379890783493E-2</c:v>
                </c:pt>
                <c:pt idx="2466">
                  <c:v>2.1021086848104099E-2</c:v>
                </c:pt>
                <c:pt idx="2467">
                  <c:v>2.1105637882960101E-2</c:v>
                </c:pt>
                <c:pt idx="2468">
                  <c:v>2.1191700205786399E-2</c:v>
                </c:pt>
                <c:pt idx="2469">
                  <c:v>2.12793354616173E-2</c:v>
                </c:pt>
                <c:pt idx="2470">
                  <c:v>2.1368609228705301E-2</c:v>
                </c:pt>
                <c:pt idx="2471">
                  <c:v>2.1459591363896899E-2</c:v>
                </c:pt>
                <c:pt idx="2472">
                  <c:v>2.1552356386997699E-2</c:v>
                </c:pt>
                <c:pt idx="2473">
                  <c:v>2.1646983909548601E-2</c:v>
                </c:pt>
                <c:pt idx="2474">
                  <c:v>2.17435591143436E-2</c:v>
                </c:pt>
                <c:pt idx="2475">
                  <c:v>2.18421732930957E-2</c:v>
                </c:pt>
                <c:pt idx="2476">
                  <c:v>2.1942924450957801E-2</c:v>
                </c:pt>
                <c:pt idx="2477">
                  <c:v>2.20459179881668E-2</c:v>
                </c:pt>
                <c:pt idx="2478">
                  <c:v>2.21512674709743E-2</c:v>
                </c:pt>
                <c:pt idx="2479">
                  <c:v>2.2259095506330599E-2</c:v>
                </c:pt>
                <c:pt idx="2480">
                  <c:v>2.2369534737610199E-2</c:v>
                </c:pt>
                <c:pt idx="2481">
                  <c:v>2.24827289821273E-2</c:v>
                </c:pt>
                <c:pt idx="2482">
                  <c:v>2.2598834535479999E-2</c:v>
                </c:pt>
                <c:pt idx="2483">
                  <c:v>2.2718021673087101E-2</c:v>
                </c:pt>
                <c:pt idx="2484">
                  <c:v>2.284047638595E-2</c:v>
                </c:pt>
                <c:pt idx="2485">
                  <c:v>2.2966402396072099E-2</c:v>
                </c:pt>
                <c:pt idx="2486">
                  <c:v>2.3096023507622999E-2</c:v>
                </c:pt>
                <c:pt idx="2487">
                  <c:v>2.32295863635485E-2</c:v>
                </c:pt>
                <c:pt idx="2488">
                  <c:v>2.3367363694866299E-2</c:v>
                </c:pt>
                <c:pt idx="2489">
                  <c:v>2.35096581726628E-2</c:v>
                </c:pt>
                <c:pt idx="2490">
                  <c:v>2.36568070026663E-2</c:v>
                </c:pt>
                <c:pt idx="2491">
                  <c:v>2.3809187441773901E-2</c:v>
                </c:pt>
                <c:pt idx="2492">
                  <c:v>2.3967223468743502E-2</c:v>
                </c:pt>
                <c:pt idx="2493">
                  <c:v>2.4131393912691399E-2</c:v>
                </c:pt>
                <c:pt idx="2494">
                  <c:v>2.4302242440797199E-2</c:v>
                </c:pt>
                <c:pt idx="2495">
                  <c:v>2.4480389942170701E-2</c:v>
                </c:pt>
                <c:pt idx="2496">
                  <c:v>2.4666550035487102E-2</c:v>
                </c:pt>
                <c:pt idx="2497">
                  <c:v>2.48615487003425E-2</c:v>
                </c:pt>
                <c:pt idx="2498">
                  <c:v>2.5066349428016301E-2</c:v>
                </c:pt>
                <c:pt idx="2499">
                  <c:v>2.5282085873252098E-2</c:v>
                </c:pt>
                <c:pt idx="2500">
                  <c:v>2.5510104874430398E-2</c:v>
                </c:pt>
                <c:pt idx="2501">
                  <c:v>2.5752024079923001E-2</c:v>
                </c:pt>
                <c:pt idx="2502">
                  <c:v>2.6009810594469201E-2</c:v>
                </c:pt>
                <c:pt idx="2503">
                  <c:v>2.62858906176026E-2</c:v>
                </c:pt>
                <c:pt idx="2504">
                  <c:v>2.6583306062050501E-2</c:v>
                </c:pt>
                <c:pt idx="2505">
                  <c:v>2.6905944709777099E-2</c:v>
                </c:pt>
                <c:pt idx="2506">
                  <c:v>2.7258889883360601E-2</c:v>
                </c:pt>
                <c:pt idx="2507">
                  <c:v>2.7648973223773399E-2</c:v>
                </c:pt>
                <c:pt idx="2508">
                  <c:v>2.8085691774286999E-2</c:v>
                </c:pt>
                <c:pt idx="2509">
                  <c:v>2.85828236026637E-2</c:v>
                </c:pt>
                <c:pt idx="2510">
                  <c:v>2.9161501484599998E-2</c:v>
                </c:pt>
                <c:pt idx="2511">
                  <c:v>2.9856691341551299E-2</c:v>
                </c:pt>
                <c:pt idx="2512">
                  <c:v>3.0732970634958799E-2</c:v>
                </c:pt>
                <c:pt idx="2513">
                  <c:v>3.19325861236067E-2</c:v>
                </c:pt>
                <c:pt idx="2514">
                  <c:v>3.3897078209549597E-2</c:v>
                </c:pt>
              </c:numCache>
            </c:numRef>
          </c:xVal>
          <c:yVal>
            <c:numRef>
              <c:f>强生JNJ.N!$U$2:$U$2519</c:f>
              <c:numCache>
                <c:formatCode>0.000%</c:formatCode>
                <c:ptCount val="2518"/>
                <c:pt idx="0">
                  <c:v>-0.10578147967161999</c:v>
                </c:pt>
                <c:pt idx="1">
                  <c:v>-7.2003005175295995E-2</c:v>
                </c:pt>
                <c:pt idx="2">
                  <c:v>-6.4220342097990199E-2</c:v>
                </c:pt>
                <c:pt idx="3">
                  <c:v>-6.0397728471539902E-2</c:v>
                </c:pt>
                <c:pt idx="4">
                  <c:v>-5.80060540466108E-2</c:v>
                </c:pt>
                <c:pt idx="5">
                  <c:v>-4.9697252232448599E-2</c:v>
                </c:pt>
                <c:pt idx="6">
                  <c:v>-4.8022529241885999E-2</c:v>
                </c:pt>
                <c:pt idx="7">
                  <c:v>-4.3528615278626802E-2</c:v>
                </c:pt>
                <c:pt idx="8">
                  <c:v>-4.2778504646221099E-2</c:v>
                </c:pt>
                <c:pt idx="9">
                  <c:v>-4.2351724853948197E-2</c:v>
                </c:pt>
                <c:pt idx="10">
                  <c:v>-3.9263325535837203E-2</c:v>
                </c:pt>
                <c:pt idx="11">
                  <c:v>-3.6297583656076597E-2</c:v>
                </c:pt>
                <c:pt idx="12">
                  <c:v>-3.4034047475156003E-2</c:v>
                </c:pt>
                <c:pt idx="13">
                  <c:v>-3.3921380945667497E-2</c:v>
                </c:pt>
                <c:pt idx="14">
                  <c:v>-3.3242062598773797E-2</c:v>
                </c:pt>
                <c:pt idx="15">
                  <c:v>-3.2873239840752598E-2</c:v>
                </c:pt>
                <c:pt idx="16">
                  <c:v>-3.2251734507861902E-2</c:v>
                </c:pt>
                <c:pt idx="17">
                  <c:v>-3.21496430748337E-2</c:v>
                </c:pt>
                <c:pt idx="18">
                  <c:v>-3.1512666521028403E-2</c:v>
                </c:pt>
                <c:pt idx="19">
                  <c:v>-3.0927440687476E-2</c:v>
                </c:pt>
                <c:pt idx="20">
                  <c:v>-3.0221101131101599E-2</c:v>
                </c:pt>
                <c:pt idx="21">
                  <c:v>-2.94719091497192E-2</c:v>
                </c:pt>
                <c:pt idx="22">
                  <c:v>-2.8855118411341502E-2</c:v>
                </c:pt>
                <c:pt idx="23">
                  <c:v>-2.8650190250671798E-2</c:v>
                </c:pt>
                <c:pt idx="24">
                  <c:v>-2.8217311491702701E-2</c:v>
                </c:pt>
                <c:pt idx="25">
                  <c:v>-2.80173055643619E-2</c:v>
                </c:pt>
                <c:pt idx="26">
                  <c:v>-2.7346020146914399E-2</c:v>
                </c:pt>
                <c:pt idx="27">
                  <c:v>-2.73376097606307E-2</c:v>
                </c:pt>
                <c:pt idx="28">
                  <c:v>-2.7311191748057299E-2</c:v>
                </c:pt>
                <c:pt idx="29">
                  <c:v>-2.6774527596393202E-2</c:v>
                </c:pt>
                <c:pt idx="30">
                  <c:v>-2.6751057805560301E-2</c:v>
                </c:pt>
                <c:pt idx="31">
                  <c:v>-2.6337563396335199E-2</c:v>
                </c:pt>
                <c:pt idx="32">
                  <c:v>-2.5261329289262401E-2</c:v>
                </c:pt>
                <c:pt idx="33">
                  <c:v>-2.5149657133284702E-2</c:v>
                </c:pt>
                <c:pt idx="34">
                  <c:v>-2.4657241816227801E-2</c:v>
                </c:pt>
                <c:pt idx="35">
                  <c:v>-2.4202904660850101E-2</c:v>
                </c:pt>
                <c:pt idx="36">
                  <c:v>-2.3969594163113901E-2</c:v>
                </c:pt>
                <c:pt idx="37">
                  <c:v>-2.3837075557661298E-2</c:v>
                </c:pt>
                <c:pt idx="38">
                  <c:v>-2.3788320064478001E-2</c:v>
                </c:pt>
                <c:pt idx="39">
                  <c:v>-2.33163818404977E-2</c:v>
                </c:pt>
                <c:pt idx="40">
                  <c:v>-2.3235296729345399E-2</c:v>
                </c:pt>
                <c:pt idx="41">
                  <c:v>-2.3185582240227601E-2</c:v>
                </c:pt>
                <c:pt idx="42">
                  <c:v>-2.2774070631492099E-2</c:v>
                </c:pt>
                <c:pt idx="43">
                  <c:v>-2.2625921908143502E-2</c:v>
                </c:pt>
                <c:pt idx="44">
                  <c:v>-2.25323531003285E-2</c:v>
                </c:pt>
                <c:pt idx="45">
                  <c:v>-2.2122174127638401E-2</c:v>
                </c:pt>
                <c:pt idx="46">
                  <c:v>-2.18398917266532E-2</c:v>
                </c:pt>
                <c:pt idx="47">
                  <c:v>-2.1839325360489999E-2</c:v>
                </c:pt>
                <c:pt idx="48">
                  <c:v>-2.1781274219171101E-2</c:v>
                </c:pt>
                <c:pt idx="49">
                  <c:v>-2.1718336694318701E-2</c:v>
                </c:pt>
                <c:pt idx="50">
                  <c:v>-2.1691591675856301E-2</c:v>
                </c:pt>
                <c:pt idx="51">
                  <c:v>-2.1517171347694899E-2</c:v>
                </c:pt>
                <c:pt idx="52">
                  <c:v>-2.1509248642987502E-2</c:v>
                </c:pt>
                <c:pt idx="53">
                  <c:v>-2.12736470803804E-2</c:v>
                </c:pt>
                <c:pt idx="54">
                  <c:v>-2.11653855229549E-2</c:v>
                </c:pt>
                <c:pt idx="55">
                  <c:v>-2.0900082857375601E-2</c:v>
                </c:pt>
                <c:pt idx="56">
                  <c:v>-2.0474126146289E-2</c:v>
                </c:pt>
                <c:pt idx="57">
                  <c:v>-2.0369937078535499E-2</c:v>
                </c:pt>
                <c:pt idx="58">
                  <c:v>-2.03431614450869E-2</c:v>
                </c:pt>
                <c:pt idx="59">
                  <c:v>-2.0315633941394001E-2</c:v>
                </c:pt>
                <c:pt idx="60">
                  <c:v>-2.0221563205113698E-2</c:v>
                </c:pt>
                <c:pt idx="61">
                  <c:v>-2.0169919894772001E-2</c:v>
                </c:pt>
                <c:pt idx="62">
                  <c:v>-2.0129118242752601E-2</c:v>
                </c:pt>
                <c:pt idx="63">
                  <c:v>-2.0120112813569999E-2</c:v>
                </c:pt>
                <c:pt idx="64">
                  <c:v>-2.0072688031142202E-2</c:v>
                </c:pt>
                <c:pt idx="65">
                  <c:v>-1.9847845709821201E-2</c:v>
                </c:pt>
                <c:pt idx="66">
                  <c:v>-1.98050483135155E-2</c:v>
                </c:pt>
                <c:pt idx="67">
                  <c:v>-1.95157587039325E-2</c:v>
                </c:pt>
                <c:pt idx="68">
                  <c:v>-1.9297142778516602E-2</c:v>
                </c:pt>
                <c:pt idx="69">
                  <c:v>-1.9289175212673999E-2</c:v>
                </c:pt>
                <c:pt idx="70">
                  <c:v>-1.9274464911698298E-2</c:v>
                </c:pt>
                <c:pt idx="71">
                  <c:v>-1.9054947963114199E-2</c:v>
                </c:pt>
                <c:pt idx="72">
                  <c:v>-1.8974659831147201E-2</c:v>
                </c:pt>
                <c:pt idx="73">
                  <c:v>-1.88131370432469E-2</c:v>
                </c:pt>
                <c:pt idx="74">
                  <c:v>-1.8740670401251502E-2</c:v>
                </c:pt>
                <c:pt idx="75">
                  <c:v>-1.8648559078073099E-2</c:v>
                </c:pt>
                <c:pt idx="76">
                  <c:v>-1.8479253820289501E-2</c:v>
                </c:pt>
                <c:pt idx="77">
                  <c:v>-1.8263995514424501E-2</c:v>
                </c:pt>
                <c:pt idx="78">
                  <c:v>-1.8263818543684199E-2</c:v>
                </c:pt>
                <c:pt idx="79">
                  <c:v>-1.8194571995554701E-2</c:v>
                </c:pt>
                <c:pt idx="80">
                  <c:v>-1.8134064155967699E-2</c:v>
                </c:pt>
                <c:pt idx="81">
                  <c:v>-1.81117499430462E-2</c:v>
                </c:pt>
                <c:pt idx="82">
                  <c:v>-1.8061327470354299E-2</c:v>
                </c:pt>
                <c:pt idx="83">
                  <c:v>-1.7916476884323899E-2</c:v>
                </c:pt>
                <c:pt idx="84">
                  <c:v>-1.7850747135336301E-2</c:v>
                </c:pt>
                <c:pt idx="85">
                  <c:v>-1.77647102911862E-2</c:v>
                </c:pt>
                <c:pt idx="86">
                  <c:v>-1.7521765872427798E-2</c:v>
                </c:pt>
                <c:pt idx="87">
                  <c:v>-1.7175357723076299E-2</c:v>
                </c:pt>
                <c:pt idx="88">
                  <c:v>-1.68933972247713E-2</c:v>
                </c:pt>
                <c:pt idx="89">
                  <c:v>-1.6893377265800699E-2</c:v>
                </c:pt>
                <c:pt idx="90">
                  <c:v>-1.68531176457676E-2</c:v>
                </c:pt>
                <c:pt idx="91">
                  <c:v>-1.6792801528822902E-2</c:v>
                </c:pt>
                <c:pt idx="92">
                  <c:v>-1.67084176402016E-2</c:v>
                </c:pt>
                <c:pt idx="93">
                  <c:v>-1.6541674284199701E-2</c:v>
                </c:pt>
                <c:pt idx="94">
                  <c:v>-1.64875135151549E-2</c:v>
                </c:pt>
                <c:pt idx="95">
                  <c:v>-1.64720473111836E-2</c:v>
                </c:pt>
                <c:pt idx="96">
                  <c:v>-1.6448213844167999E-2</c:v>
                </c:pt>
                <c:pt idx="97">
                  <c:v>-1.6440858673445E-2</c:v>
                </c:pt>
                <c:pt idx="98">
                  <c:v>-1.6320837049200499E-2</c:v>
                </c:pt>
                <c:pt idx="99">
                  <c:v>-1.6167567358328899E-2</c:v>
                </c:pt>
                <c:pt idx="100">
                  <c:v>-1.6132898407217301E-2</c:v>
                </c:pt>
                <c:pt idx="101">
                  <c:v>-1.61040153832839E-2</c:v>
                </c:pt>
                <c:pt idx="102">
                  <c:v>-1.6078400509829401E-2</c:v>
                </c:pt>
                <c:pt idx="103">
                  <c:v>-1.6018017154446899E-2</c:v>
                </c:pt>
                <c:pt idx="104">
                  <c:v>-1.60161604518076E-2</c:v>
                </c:pt>
                <c:pt idx="105">
                  <c:v>-1.5732773920624599E-2</c:v>
                </c:pt>
                <c:pt idx="106">
                  <c:v>-1.5659502492671201E-2</c:v>
                </c:pt>
                <c:pt idx="107">
                  <c:v>-1.5483228945554E-2</c:v>
                </c:pt>
                <c:pt idx="108">
                  <c:v>-1.54575349106279E-2</c:v>
                </c:pt>
                <c:pt idx="109">
                  <c:v>-1.54151168685816E-2</c:v>
                </c:pt>
                <c:pt idx="110">
                  <c:v>-1.54069880755783E-2</c:v>
                </c:pt>
                <c:pt idx="111">
                  <c:v>-1.53685493249716E-2</c:v>
                </c:pt>
                <c:pt idx="112">
                  <c:v>-1.5225103786119101E-2</c:v>
                </c:pt>
                <c:pt idx="113">
                  <c:v>-1.51488622385844E-2</c:v>
                </c:pt>
                <c:pt idx="114">
                  <c:v>-1.50325457174294E-2</c:v>
                </c:pt>
                <c:pt idx="115">
                  <c:v>-1.5021096989318E-2</c:v>
                </c:pt>
                <c:pt idx="116">
                  <c:v>-1.49440575791881E-2</c:v>
                </c:pt>
                <c:pt idx="117">
                  <c:v>-1.49011846774985E-2</c:v>
                </c:pt>
                <c:pt idx="118">
                  <c:v>-1.46857403456933E-2</c:v>
                </c:pt>
                <c:pt idx="119">
                  <c:v>-1.4667681804510301E-2</c:v>
                </c:pt>
                <c:pt idx="120">
                  <c:v>-1.4660938882837799E-2</c:v>
                </c:pt>
                <c:pt idx="121">
                  <c:v>-1.46256662979011E-2</c:v>
                </c:pt>
                <c:pt idx="122">
                  <c:v>-1.45300416904526E-2</c:v>
                </c:pt>
                <c:pt idx="123">
                  <c:v>-1.45184026998338E-2</c:v>
                </c:pt>
                <c:pt idx="124">
                  <c:v>-1.44607031964364E-2</c:v>
                </c:pt>
                <c:pt idx="125">
                  <c:v>-1.4427306889001901E-2</c:v>
                </c:pt>
                <c:pt idx="126">
                  <c:v>-1.4276686356682999E-2</c:v>
                </c:pt>
                <c:pt idx="127">
                  <c:v>-1.4271394105332701E-2</c:v>
                </c:pt>
                <c:pt idx="128">
                  <c:v>-1.4241924216622801E-2</c:v>
                </c:pt>
                <c:pt idx="129">
                  <c:v>-1.4235115821872001E-2</c:v>
                </c:pt>
                <c:pt idx="130">
                  <c:v>-1.4231469201286401E-2</c:v>
                </c:pt>
                <c:pt idx="131">
                  <c:v>-1.42058463739846E-2</c:v>
                </c:pt>
                <c:pt idx="132">
                  <c:v>-1.4182471803156699E-2</c:v>
                </c:pt>
                <c:pt idx="133">
                  <c:v>-1.41165528849091E-2</c:v>
                </c:pt>
                <c:pt idx="134">
                  <c:v>-1.40686109052259E-2</c:v>
                </c:pt>
                <c:pt idx="135">
                  <c:v>-1.3950148756807701E-2</c:v>
                </c:pt>
                <c:pt idx="136">
                  <c:v>-1.3882295438468599E-2</c:v>
                </c:pt>
                <c:pt idx="137">
                  <c:v>-1.3837534634884E-2</c:v>
                </c:pt>
                <c:pt idx="138">
                  <c:v>-1.3722829269709001E-2</c:v>
                </c:pt>
                <c:pt idx="139">
                  <c:v>-1.36878451336071E-2</c:v>
                </c:pt>
                <c:pt idx="140">
                  <c:v>-1.34531176971186E-2</c:v>
                </c:pt>
                <c:pt idx="141">
                  <c:v>-1.3415857898898299E-2</c:v>
                </c:pt>
                <c:pt idx="142">
                  <c:v>-1.3408022094433199E-2</c:v>
                </c:pt>
                <c:pt idx="143">
                  <c:v>-1.3406572430626301E-2</c:v>
                </c:pt>
                <c:pt idx="144">
                  <c:v>-1.33844484475306E-2</c:v>
                </c:pt>
                <c:pt idx="145">
                  <c:v>-1.33792616829632E-2</c:v>
                </c:pt>
                <c:pt idx="146">
                  <c:v>-1.33623524846305E-2</c:v>
                </c:pt>
                <c:pt idx="147">
                  <c:v>-1.33461134369472E-2</c:v>
                </c:pt>
                <c:pt idx="148">
                  <c:v>-1.3299774098697901E-2</c:v>
                </c:pt>
                <c:pt idx="149">
                  <c:v>-1.3228150963596801E-2</c:v>
                </c:pt>
                <c:pt idx="150">
                  <c:v>-1.3207426097471201E-2</c:v>
                </c:pt>
                <c:pt idx="151">
                  <c:v>-1.3113297435467901E-2</c:v>
                </c:pt>
                <c:pt idx="152">
                  <c:v>-1.3093061982136301E-2</c:v>
                </c:pt>
                <c:pt idx="153">
                  <c:v>-1.3006458310446899E-2</c:v>
                </c:pt>
                <c:pt idx="154">
                  <c:v>-1.30003862247312E-2</c:v>
                </c:pt>
                <c:pt idx="155">
                  <c:v>-1.2785459871207199E-2</c:v>
                </c:pt>
                <c:pt idx="156">
                  <c:v>-1.27697193603248E-2</c:v>
                </c:pt>
                <c:pt idx="157">
                  <c:v>-1.2760228614370201E-2</c:v>
                </c:pt>
                <c:pt idx="158">
                  <c:v>-1.25780695091892E-2</c:v>
                </c:pt>
                <c:pt idx="159">
                  <c:v>-1.2554853896078201E-2</c:v>
                </c:pt>
                <c:pt idx="160">
                  <c:v>-1.25269913734955E-2</c:v>
                </c:pt>
                <c:pt idx="161">
                  <c:v>-1.24963215817619E-2</c:v>
                </c:pt>
                <c:pt idx="162">
                  <c:v>-1.24824983917248E-2</c:v>
                </c:pt>
                <c:pt idx="163">
                  <c:v>-1.2476505852535E-2</c:v>
                </c:pt>
                <c:pt idx="164">
                  <c:v>-1.24237448890671E-2</c:v>
                </c:pt>
                <c:pt idx="165">
                  <c:v>-1.23964464189138E-2</c:v>
                </c:pt>
                <c:pt idx="166">
                  <c:v>-1.23870092654342E-2</c:v>
                </c:pt>
                <c:pt idx="167">
                  <c:v>-1.2231641000192899E-2</c:v>
                </c:pt>
                <c:pt idx="168">
                  <c:v>-1.22099195020616E-2</c:v>
                </c:pt>
                <c:pt idx="169">
                  <c:v>-1.2200825117669799E-2</c:v>
                </c:pt>
                <c:pt idx="170">
                  <c:v>-1.2170221140556299E-2</c:v>
                </c:pt>
                <c:pt idx="171">
                  <c:v>-1.2144116864651E-2</c:v>
                </c:pt>
                <c:pt idx="172">
                  <c:v>-1.21020397301015E-2</c:v>
                </c:pt>
                <c:pt idx="173">
                  <c:v>-1.20386686689338E-2</c:v>
                </c:pt>
                <c:pt idx="174">
                  <c:v>-1.2005299777087501E-2</c:v>
                </c:pt>
                <c:pt idx="175">
                  <c:v>-1.19245864126081E-2</c:v>
                </c:pt>
                <c:pt idx="176">
                  <c:v>-1.1866780807274499E-2</c:v>
                </c:pt>
                <c:pt idx="177">
                  <c:v>-1.1802332206933899E-2</c:v>
                </c:pt>
                <c:pt idx="178">
                  <c:v>-1.17329203990175E-2</c:v>
                </c:pt>
                <c:pt idx="179">
                  <c:v>-1.1732109226708899E-2</c:v>
                </c:pt>
                <c:pt idx="180">
                  <c:v>-1.1722993830532401E-2</c:v>
                </c:pt>
                <c:pt idx="181">
                  <c:v>-1.16936611356357E-2</c:v>
                </c:pt>
                <c:pt idx="182">
                  <c:v>-1.16452651071484E-2</c:v>
                </c:pt>
                <c:pt idx="183">
                  <c:v>-1.16448193197042E-2</c:v>
                </c:pt>
                <c:pt idx="184">
                  <c:v>-1.1610037531606599E-2</c:v>
                </c:pt>
                <c:pt idx="185">
                  <c:v>-1.1575113785515101E-2</c:v>
                </c:pt>
                <c:pt idx="186">
                  <c:v>-1.14553237909783E-2</c:v>
                </c:pt>
                <c:pt idx="187">
                  <c:v>-1.13822367053156E-2</c:v>
                </c:pt>
                <c:pt idx="188">
                  <c:v>-1.12893950902417E-2</c:v>
                </c:pt>
                <c:pt idx="189">
                  <c:v>-1.1280770342510399E-2</c:v>
                </c:pt>
                <c:pt idx="190">
                  <c:v>-1.12406135236279E-2</c:v>
                </c:pt>
                <c:pt idx="191">
                  <c:v>-1.12225293553458E-2</c:v>
                </c:pt>
                <c:pt idx="192">
                  <c:v>-1.11537808880974E-2</c:v>
                </c:pt>
                <c:pt idx="193">
                  <c:v>-1.1147880208429399E-2</c:v>
                </c:pt>
                <c:pt idx="194">
                  <c:v>-1.1095709563561601E-2</c:v>
                </c:pt>
                <c:pt idx="195">
                  <c:v>-1.10014460725578E-2</c:v>
                </c:pt>
                <c:pt idx="196">
                  <c:v>-1.09724701870556E-2</c:v>
                </c:pt>
                <c:pt idx="197">
                  <c:v>-1.0891771919892801E-2</c:v>
                </c:pt>
                <c:pt idx="198">
                  <c:v>-1.0793942498172501E-2</c:v>
                </c:pt>
                <c:pt idx="199">
                  <c:v>-1.07408064702468E-2</c:v>
                </c:pt>
                <c:pt idx="200">
                  <c:v>-1.0739413020880301E-2</c:v>
                </c:pt>
                <c:pt idx="201">
                  <c:v>-1.0687213295972799E-2</c:v>
                </c:pt>
                <c:pt idx="202">
                  <c:v>-1.0616500971078901E-2</c:v>
                </c:pt>
                <c:pt idx="203">
                  <c:v>-1.0610179112015601E-2</c:v>
                </c:pt>
                <c:pt idx="204">
                  <c:v>-1.0564497677441701E-2</c:v>
                </c:pt>
                <c:pt idx="205">
                  <c:v>-1.0554756035375E-2</c:v>
                </c:pt>
                <c:pt idx="206">
                  <c:v>-1.0546169780855701E-2</c:v>
                </c:pt>
                <c:pt idx="207">
                  <c:v>-1.0534789915251599E-2</c:v>
                </c:pt>
                <c:pt idx="208">
                  <c:v>-1.05343336849594E-2</c:v>
                </c:pt>
                <c:pt idx="209">
                  <c:v>-1.05335207571308E-2</c:v>
                </c:pt>
                <c:pt idx="210">
                  <c:v>-1.0516764401178101E-2</c:v>
                </c:pt>
                <c:pt idx="211">
                  <c:v>-1.0502133136395199E-2</c:v>
                </c:pt>
                <c:pt idx="212">
                  <c:v>-1.0434277395102E-2</c:v>
                </c:pt>
                <c:pt idx="213">
                  <c:v>-1.04334139541103E-2</c:v>
                </c:pt>
                <c:pt idx="214">
                  <c:v>-1.0418511311842101E-2</c:v>
                </c:pt>
                <c:pt idx="215">
                  <c:v>-1.0375392705354499E-2</c:v>
                </c:pt>
                <c:pt idx="216">
                  <c:v>-1.0316393198253599E-2</c:v>
                </c:pt>
                <c:pt idx="217">
                  <c:v>-1.0298175007160199E-2</c:v>
                </c:pt>
                <c:pt idx="218">
                  <c:v>-1.02664339979425E-2</c:v>
                </c:pt>
                <c:pt idx="219">
                  <c:v>-1.02565001671892E-2</c:v>
                </c:pt>
                <c:pt idx="220">
                  <c:v>-1.0239166944652E-2</c:v>
                </c:pt>
                <c:pt idx="221">
                  <c:v>-1.01982122431929E-2</c:v>
                </c:pt>
                <c:pt idx="222">
                  <c:v>-1.01893166853425E-2</c:v>
                </c:pt>
                <c:pt idx="223">
                  <c:v>-1.01747271091856E-2</c:v>
                </c:pt>
                <c:pt idx="224">
                  <c:v>-1.0144541659868399E-2</c:v>
                </c:pt>
                <c:pt idx="225">
                  <c:v>-1.00725929291882E-2</c:v>
                </c:pt>
                <c:pt idx="226">
                  <c:v>-1.00353567119558E-2</c:v>
                </c:pt>
                <c:pt idx="227">
                  <c:v>-1.0020629572540799E-2</c:v>
                </c:pt>
                <c:pt idx="228">
                  <c:v>-1.00154405996551E-2</c:v>
                </c:pt>
                <c:pt idx="229">
                  <c:v>-1.0009152180729E-2</c:v>
                </c:pt>
                <c:pt idx="230">
                  <c:v>-9.9949134656136893E-3</c:v>
                </c:pt>
                <c:pt idx="231">
                  <c:v>-9.9934209429512599E-3</c:v>
                </c:pt>
                <c:pt idx="232">
                  <c:v>-9.9754184278936404E-3</c:v>
                </c:pt>
                <c:pt idx="233">
                  <c:v>-9.9623465456625798E-3</c:v>
                </c:pt>
                <c:pt idx="234">
                  <c:v>-9.9589768070114295E-3</c:v>
                </c:pt>
                <c:pt idx="235">
                  <c:v>-9.9542151100807594E-3</c:v>
                </c:pt>
                <c:pt idx="236">
                  <c:v>-9.8610294382326102E-3</c:v>
                </c:pt>
                <c:pt idx="237">
                  <c:v>-9.8579268200216594E-3</c:v>
                </c:pt>
                <c:pt idx="238">
                  <c:v>-9.8511545926544802E-3</c:v>
                </c:pt>
                <c:pt idx="239">
                  <c:v>-9.8173470078109695E-3</c:v>
                </c:pt>
                <c:pt idx="240">
                  <c:v>-9.8134000557587395E-3</c:v>
                </c:pt>
                <c:pt idx="241">
                  <c:v>-9.8029161654845393E-3</c:v>
                </c:pt>
                <c:pt idx="242">
                  <c:v>-9.7680874362070704E-3</c:v>
                </c:pt>
                <c:pt idx="243">
                  <c:v>-9.6973962148597208E-3</c:v>
                </c:pt>
                <c:pt idx="244">
                  <c:v>-9.6853057344636496E-3</c:v>
                </c:pt>
                <c:pt idx="245">
                  <c:v>-9.5437245654989601E-3</c:v>
                </c:pt>
                <c:pt idx="246">
                  <c:v>-9.4800851481658607E-3</c:v>
                </c:pt>
                <c:pt idx="247">
                  <c:v>-9.3990303607549199E-3</c:v>
                </c:pt>
                <c:pt idx="248">
                  <c:v>-9.3970934261823104E-3</c:v>
                </c:pt>
                <c:pt idx="249">
                  <c:v>-9.3529773709715106E-3</c:v>
                </c:pt>
                <c:pt idx="250">
                  <c:v>-9.3023926623135595E-3</c:v>
                </c:pt>
                <c:pt idx="251">
                  <c:v>-9.2915883340994095E-3</c:v>
                </c:pt>
                <c:pt idx="252">
                  <c:v>-9.2688614147802897E-3</c:v>
                </c:pt>
                <c:pt idx="253">
                  <c:v>-9.2434902122917103E-3</c:v>
                </c:pt>
                <c:pt idx="254">
                  <c:v>-9.2406086350767195E-3</c:v>
                </c:pt>
                <c:pt idx="255">
                  <c:v>-9.2397851219044903E-3</c:v>
                </c:pt>
                <c:pt idx="256">
                  <c:v>-9.1956418014008494E-3</c:v>
                </c:pt>
                <c:pt idx="257">
                  <c:v>-9.1800131471466307E-3</c:v>
                </c:pt>
                <c:pt idx="258">
                  <c:v>-9.1469814146565298E-3</c:v>
                </c:pt>
                <c:pt idx="259">
                  <c:v>-9.14260420127758E-3</c:v>
                </c:pt>
                <c:pt idx="260">
                  <c:v>-9.1296809669472196E-3</c:v>
                </c:pt>
                <c:pt idx="261">
                  <c:v>-9.0595084102936194E-3</c:v>
                </c:pt>
                <c:pt idx="262">
                  <c:v>-9.0327543710394202E-3</c:v>
                </c:pt>
                <c:pt idx="263">
                  <c:v>-9.0135194753457899E-3</c:v>
                </c:pt>
                <c:pt idx="264">
                  <c:v>-9.0086139885321298E-3</c:v>
                </c:pt>
                <c:pt idx="265">
                  <c:v>-8.9928113458049297E-3</c:v>
                </c:pt>
                <c:pt idx="266">
                  <c:v>-8.9912794294403908E-3</c:v>
                </c:pt>
                <c:pt idx="267">
                  <c:v>-8.9898878456556308E-3</c:v>
                </c:pt>
                <c:pt idx="268">
                  <c:v>-8.9286307443014294E-3</c:v>
                </c:pt>
                <c:pt idx="269">
                  <c:v>-8.8735030440170205E-3</c:v>
                </c:pt>
                <c:pt idx="270">
                  <c:v>-8.8569219676860999E-3</c:v>
                </c:pt>
                <c:pt idx="271">
                  <c:v>-8.8532364144838296E-3</c:v>
                </c:pt>
                <c:pt idx="272">
                  <c:v>-8.8353254278845505E-3</c:v>
                </c:pt>
                <c:pt idx="273">
                  <c:v>-8.7489621932354197E-3</c:v>
                </c:pt>
                <c:pt idx="274">
                  <c:v>-8.7411891393292494E-3</c:v>
                </c:pt>
                <c:pt idx="275">
                  <c:v>-8.73795360739461E-3</c:v>
                </c:pt>
                <c:pt idx="276">
                  <c:v>-8.7158772043530106E-3</c:v>
                </c:pt>
                <c:pt idx="277">
                  <c:v>-8.7022100597742204E-3</c:v>
                </c:pt>
                <c:pt idx="278">
                  <c:v>-8.6899940109693603E-3</c:v>
                </c:pt>
                <c:pt idx="279">
                  <c:v>-8.6729618537869108E-3</c:v>
                </c:pt>
                <c:pt idx="280">
                  <c:v>-8.6600358905512698E-3</c:v>
                </c:pt>
                <c:pt idx="281">
                  <c:v>-8.6542847695817906E-3</c:v>
                </c:pt>
                <c:pt idx="282">
                  <c:v>-8.6464931076905803E-3</c:v>
                </c:pt>
                <c:pt idx="283">
                  <c:v>-8.6293933047773292E-3</c:v>
                </c:pt>
                <c:pt idx="284">
                  <c:v>-8.6186791583948708E-3</c:v>
                </c:pt>
                <c:pt idx="285">
                  <c:v>-8.6182216531465097E-3</c:v>
                </c:pt>
                <c:pt idx="286">
                  <c:v>-8.6037454915542204E-3</c:v>
                </c:pt>
                <c:pt idx="287">
                  <c:v>-8.5650254381911799E-3</c:v>
                </c:pt>
                <c:pt idx="288">
                  <c:v>-8.5620978144142108E-3</c:v>
                </c:pt>
                <c:pt idx="289">
                  <c:v>-8.5620293436353308E-3</c:v>
                </c:pt>
                <c:pt idx="290">
                  <c:v>-8.5470605784583008E-3</c:v>
                </c:pt>
                <c:pt idx="291">
                  <c:v>-8.5318951616745308E-3</c:v>
                </c:pt>
                <c:pt idx="292">
                  <c:v>-8.5064310777999506E-3</c:v>
                </c:pt>
                <c:pt idx="293">
                  <c:v>-8.4999155390546102E-3</c:v>
                </c:pt>
                <c:pt idx="294">
                  <c:v>-8.4921577308945499E-3</c:v>
                </c:pt>
                <c:pt idx="295">
                  <c:v>-8.4578177177080799E-3</c:v>
                </c:pt>
                <c:pt idx="296">
                  <c:v>-8.4270161618801194E-3</c:v>
                </c:pt>
                <c:pt idx="297">
                  <c:v>-8.4160400568605298E-3</c:v>
                </c:pt>
                <c:pt idx="298">
                  <c:v>-8.3782656459975794E-3</c:v>
                </c:pt>
                <c:pt idx="299">
                  <c:v>-8.3666022769814403E-3</c:v>
                </c:pt>
                <c:pt idx="300">
                  <c:v>-8.3616639858193308E-3</c:v>
                </c:pt>
                <c:pt idx="301">
                  <c:v>-8.3415418576299593E-3</c:v>
                </c:pt>
                <c:pt idx="302">
                  <c:v>-8.3229495572587301E-3</c:v>
                </c:pt>
                <c:pt idx="303">
                  <c:v>-8.2175477724848595E-3</c:v>
                </c:pt>
                <c:pt idx="304">
                  <c:v>-8.2112728657384709E-3</c:v>
                </c:pt>
                <c:pt idx="305">
                  <c:v>-8.1970088924874195E-3</c:v>
                </c:pt>
                <c:pt idx="306">
                  <c:v>-8.1670667334239298E-3</c:v>
                </c:pt>
                <c:pt idx="307">
                  <c:v>-8.0982678735196708E-3</c:v>
                </c:pt>
                <c:pt idx="308">
                  <c:v>-8.0842797694175E-3</c:v>
                </c:pt>
                <c:pt idx="309">
                  <c:v>-8.0675960617138092E-3</c:v>
                </c:pt>
                <c:pt idx="310">
                  <c:v>-8.0161957753988895E-3</c:v>
                </c:pt>
                <c:pt idx="311">
                  <c:v>-7.9920505313378007E-3</c:v>
                </c:pt>
                <c:pt idx="312">
                  <c:v>-7.9610493573485097E-3</c:v>
                </c:pt>
                <c:pt idx="313">
                  <c:v>-7.9570893781533095E-3</c:v>
                </c:pt>
                <c:pt idx="314">
                  <c:v>-7.8471227617978902E-3</c:v>
                </c:pt>
                <c:pt idx="315">
                  <c:v>-7.8203156980204396E-3</c:v>
                </c:pt>
                <c:pt idx="316">
                  <c:v>-7.8110633363171599E-3</c:v>
                </c:pt>
                <c:pt idx="317">
                  <c:v>-7.8103824911525703E-3</c:v>
                </c:pt>
                <c:pt idx="318">
                  <c:v>-7.8009514978261297E-3</c:v>
                </c:pt>
                <c:pt idx="319">
                  <c:v>-7.7962972857262801E-3</c:v>
                </c:pt>
                <c:pt idx="320">
                  <c:v>-7.7751587863551103E-3</c:v>
                </c:pt>
                <c:pt idx="321">
                  <c:v>-7.7721977616076899E-3</c:v>
                </c:pt>
                <c:pt idx="322">
                  <c:v>-7.7220460939102804E-3</c:v>
                </c:pt>
                <c:pt idx="323">
                  <c:v>-7.6755295456397898E-3</c:v>
                </c:pt>
                <c:pt idx="324">
                  <c:v>-7.6382280906853199E-3</c:v>
                </c:pt>
                <c:pt idx="325">
                  <c:v>-7.6348561630463904E-3</c:v>
                </c:pt>
                <c:pt idx="326">
                  <c:v>-7.6252731638345303E-3</c:v>
                </c:pt>
                <c:pt idx="327">
                  <c:v>-7.6189462629251701E-3</c:v>
                </c:pt>
                <c:pt idx="328">
                  <c:v>-7.6116983904029999E-3</c:v>
                </c:pt>
                <c:pt idx="329">
                  <c:v>-7.5661952003152604E-3</c:v>
                </c:pt>
                <c:pt idx="330">
                  <c:v>-7.5658734250457797E-3</c:v>
                </c:pt>
                <c:pt idx="331">
                  <c:v>-7.5314992813771704E-3</c:v>
                </c:pt>
                <c:pt idx="332">
                  <c:v>-7.5263538245283201E-3</c:v>
                </c:pt>
                <c:pt idx="333">
                  <c:v>-7.5261340924550699E-3</c:v>
                </c:pt>
                <c:pt idx="334">
                  <c:v>-7.5210073932834801E-3</c:v>
                </c:pt>
                <c:pt idx="335">
                  <c:v>-7.4714831501992698E-3</c:v>
                </c:pt>
                <c:pt idx="336">
                  <c:v>-7.4582547278860597E-3</c:v>
                </c:pt>
                <c:pt idx="337">
                  <c:v>-7.4326759025209197E-3</c:v>
                </c:pt>
                <c:pt idx="338">
                  <c:v>-7.4047872080004896E-3</c:v>
                </c:pt>
                <c:pt idx="339">
                  <c:v>-7.3931843183437998E-3</c:v>
                </c:pt>
                <c:pt idx="340">
                  <c:v>-7.3821251169854003E-3</c:v>
                </c:pt>
                <c:pt idx="341">
                  <c:v>-7.3810151798104099E-3</c:v>
                </c:pt>
                <c:pt idx="342">
                  <c:v>-7.3625610597478196E-3</c:v>
                </c:pt>
                <c:pt idx="343">
                  <c:v>-7.3579838710245704E-3</c:v>
                </c:pt>
                <c:pt idx="344">
                  <c:v>-7.3070666887181798E-3</c:v>
                </c:pt>
                <c:pt idx="345">
                  <c:v>-7.2932025773801501E-3</c:v>
                </c:pt>
                <c:pt idx="346">
                  <c:v>-7.2811204981385299E-3</c:v>
                </c:pt>
                <c:pt idx="347">
                  <c:v>-7.24535845962734E-3</c:v>
                </c:pt>
                <c:pt idx="348">
                  <c:v>-7.2270914645571303E-3</c:v>
                </c:pt>
                <c:pt idx="349">
                  <c:v>-7.2223506908076296E-3</c:v>
                </c:pt>
                <c:pt idx="350">
                  <c:v>-7.1864716068075997E-3</c:v>
                </c:pt>
                <c:pt idx="351">
                  <c:v>-7.1830127425711503E-3</c:v>
                </c:pt>
                <c:pt idx="352">
                  <c:v>-7.1758380700712001E-3</c:v>
                </c:pt>
                <c:pt idx="353">
                  <c:v>-7.1684894786123998E-3</c:v>
                </c:pt>
                <c:pt idx="354">
                  <c:v>-7.1498517129072701E-3</c:v>
                </c:pt>
                <c:pt idx="355">
                  <c:v>-7.1335241380027599E-3</c:v>
                </c:pt>
                <c:pt idx="356">
                  <c:v>-7.1304649939565303E-3</c:v>
                </c:pt>
                <c:pt idx="357">
                  <c:v>-7.1285883633710303E-3</c:v>
                </c:pt>
                <c:pt idx="358">
                  <c:v>-7.1034813210843198E-3</c:v>
                </c:pt>
                <c:pt idx="359">
                  <c:v>-7.0916932444025204E-3</c:v>
                </c:pt>
                <c:pt idx="360">
                  <c:v>-7.0768472498095002E-3</c:v>
                </c:pt>
                <c:pt idx="361">
                  <c:v>-7.0739844830310997E-3</c:v>
                </c:pt>
                <c:pt idx="362">
                  <c:v>-7.0691655904263897E-3</c:v>
                </c:pt>
                <c:pt idx="363">
                  <c:v>-7.0213060965911202E-3</c:v>
                </c:pt>
                <c:pt idx="364">
                  <c:v>-7.0127121728166802E-3</c:v>
                </c:pt>
                <c:pt idx="365">
                  <c:v>-7.0021134995361303E-3</c:v>
                </c:pt>
                <c:pt idx="366">
                  <c:v>-6.88751968305299E-3</c:v>
                </c:pt>
                <c:pt idx="367">
                  <c:v>-6.8699586744137902E-3</c:v>
                </c:pt>
                <c:pt idx="368">
                  <c:v>-6.8567087673135404E-3</c:v>
                </c:pt>
                <c:pt idx="369">
                  <c:v>-6.8440492340982404E-3</c:v>
                </c:pt>
                <c:pt idx="370">
                  <c:v>-6.8075713192407702E-3</c:v>
                </c:pt>
                <c:pt idx="371">
                  <c:v>-6.7650633025901196E-3</c:v>
                </c:pt>
                <c:pt idx="372">
                  <c:v>-6.7470827302285796E-3</c:v>
                </c:pt>
                <c:pt idx="373">
                  <c:v>-6.7284268682546496E-3</c:v>
                </c:pt>
                <c:pt idx="374">
                  <c:v>-6.7001925698195602E-3</c:v>
                </c:pt>
                <c:pt idx="375">
                  <c:v>-6.6969377204362497E-3</c:v>
                </c:pt>
                <c:pt idx="376">
                  <c:v>-6.6861334507470997E-3</c:v>
                </c:pt>
                <c:pt idx="377">
                  <c:v>-6.6489606652511699E-3</c:v>
                </c:pt>
                <c:pt idx="378">
                  <c:v>-6.6405715835261697E-3</c:v>
                </c:pt>
                <c:pt idx="379">
                  <c:v>-6.6382415412936302E-3</c:v>
                </c:pt>
                <c:pt idx="380">
                  <c:v>-6.63580033523251E-3</c:v>
                </c:pt>
                <c:pt idx="381">
                  <c:v>-6.6222868638434402E-3</c:v>
                </c:pt>
                <c:pt idx="382">
                  <c:v>-6.59269038284898E-3</c:v>
                </c:pt>
                <c:pt idx="383">
                  <c:v>-6.5899216029894096E-3</c:v>
                </c:pt>
                <c:pt idx="384">
                  <c:v>-6.5685675899795001E-3</c:v>
                </c:pt>
                <c:pt idx="385">
                  <c:v>-6.5664037276093696E-3</c:v>
                </c:pt>
                <c:pt idx="386">
                  <c:v>-6.56235114395328E-3</c:v>
                </c:pt>
                <c:pt idx="387">
                  <c:v>-6.5359709797856496E-3</c:v>
                </c:pt>
                <c:pt idx="388">
                  <c:v>-6.4760818826678302E-3</c:v>
                </c:pt>
                <c:pt idx="389">
                  <c:v>-6.4705513392001703E-3</c:v>
                </c:pt>
                <c:pt idx="390">
                  <c:v>-6.4399498077010201E-3</c:v>
                </c:pt>
                <c:pt idx="391">
                  <c:v>-6.4308903302903999E-3</c:v>
                </c:pt>
                <c:pt idx="392">
                  <c:v>-6.4291103750299698E-3</c:v>
                </c:pt>
                <c:pt idx="393">
                  <c:v>-6.4233340073482003E-3</c:v>
                </c:pt>
                <c:pt idx="394">
                  <c:v>-6.4207016493249801E-3</c:v>
                </c:pt>
                <c:pt idx="395">
                  <c:v>-6.41672459799731E-3</c:v>
                </c:pt>
                <c:pt idx="396">
                  <c:v>-6.4008096428020099E-3</c:v>
                </c:pt>
                <c:pt idx="397">
                  <c:v>-6.3981334514428704E-3</c:v>
                </c:pt>
                <c:pt idx="398">
                  <c:v>-6.3820304750036002E-3</c:v>
                </c:pt>
                <c:pt idx="399">
                  <c:v>-6.2845585540841596E-3</c:v>
                </c:pt>
                <c:pt idx="400">
                  <c:v>-6.28234448770931E-3</c:v>
                </c:pt>
                <c:pt idx="401">
                  <c:v>-6.2666365352158802E-3</c:v>
                </c:pt>
                <c:pt idx="402">
                  <c:v>-6.2573167041568298E-3</c:v>
                </c:pt>
                <c:pt idx="403">
                  <c:v>-6.22992368652281E-3</c:v>
                </c:pt>
                <c:pt idx="404">
                  <c:v>-6.2226450601244902E-3</c:v>
                </c:pt>
                <c:pt idx="405">
                  <c:v>-6.16345206925772E-3</c:v>
                </c:pt>
                <c:pt idx="406">
                  <c:v>-6.1552684934318997E-3</c:v>
                </c:pt>
                <c:pt idx="407">
                  <c:v>-6.1525893161631E-3</c:v>
                </c:pt>
                <c:pt idx="408">
                  <c:v>-6.1306091654923997E-3</c:v>
                </c:pt>
                <c:pt idx="409">
                  <c:v>-6.1299005632932998E-3</c:v>
                </c:pt>
                <c:pt idx="410">
                  <c:v>-6.1187953351458197E-3</c:v>
                </c:pt>
                <c:pt idx="411">
                  <c:v>-6.0996461567231104E-3</c:v>
                </c:pt>
                <c:pt idx="412">
                  <c:v>-6.0847920717825802E-3</c:v>
                </c:pt>
                <c:pt idx="413">
                  <c:v>-6.0806079528518599E-3</c:v>
                </c:pt>
                <c:pt idx="414">
                  <c:v>-6.0689841451957403E-3</c:v>
                </c:pt>
                <c:pt idx="415">
                  <c:v>-6.0665868957724897E-3</c:v>
                </c:pt>
                <c:pt idx="416">
                  <c:v>-6.0496252258232302E-3</c:v>
                </c:pt>
                <c:pt idx="417">
                  <c:v>-6.0404895235536497E-3</c:v>
                </c:pt>
                <c:pt idx="418">
                  <c:v>-5.9952217938962797E-3</c:v>
                </c:pt>
                <c:pt idx="419">
                  <c:v>-5.9940239402105303E-3</c:v>
                </c:pt>
                <c:pt idx="420">
                  <c:v>-5.9930424498429698E-3</c:v>
                </c:pt>
                <c:pt idx="421">
                  <c:v>-5.9783071755878901E-3</c:v>
                </c:pt>
                <c:pt idx="422">
                  <c:v>-5.9614371478143796E-3</c:v>
                </c:pt>
                <c:pt idx="423">
                  <c:v>-5.9560842447628198E-3</c:v>
                </c:pt>
                <c:pt idx="424">
                  <c:v>-5.9390434566203004E-3</c:v>
                </c:pt>
                <c:pt idx="425">
                  <c:v>-5.9367488419672897E-3</c:v>
                </c:pt>
                <c:pt idx="426">
                  <c:v>-5.9334550256461699E-3</c:v>
                </c:pt>
                <c:pt idx="427">
                  <c:v>-5.9238131532650899E-3</c:v>
                </c:pt>
                <c:pt idx="428">
                  <c:v>-5.9063145599231202E-3</c:v>
                </c:pt>
                <c:pt idx="429">
                  <c:v>-5.8826281410852598E-3</c:v>
                </c:pt>
                <c:pt idx="430">
                  <c:v>-5.8823699030666398E-3</c:v>
                </c:pt>
                <c:pt idx="431">
                  <c:v>-5.7668404202781097E-3</c:v>
                </c:pt>
                <c:pt idx="432">
                  <c:v>-5.7621718760205902E-3</c:v>
                </c:pt>
                <c:pt idx="433">
                  <c:v>-5.7510307358965103E-3</c:v>
                </c:pt>
                <c:pt idx="434">
                  <c:v>-5.7442293443316604E-3</c:v>
                </c:pt>
                <c:pt idx="435">
                  <c:v>-5.7439815733311902E-3</c:v>
                </c:pt>
                <c:pt idx="436">
                  <c:v>-5.7368945621343896E-3</c:v>
                </c:pt>
                <c:pt idx="437">
                  <c:v>-5.7243146964590704E-3</c:v>
                </c:pt>
                <c:pt idx="438">
                  <c:v>-5.7197420340214904E-3</c:v>
                </c:pt>
                <c:pt idx="439">
                  <c:v>-5.7147096367826996E-3</c:v>
                </c:pt>
                <c:pt idx="440">
                  <c:v>-5.7119129941397397E-3</c:v>
                </c:pt>
                <c:pt idx="441">
                  <c:v>-5.7088642203201997E-3</c:v>
                </c:pt>
                <c:pt idx="442">
                  <c:v>-5.6703914284568198E-3</c:v>
                </c:pt>
                <c:pt idx="443">
                  <c:v>-5.6575074448624897E-3</c:v>
                </c:pt>
                <c:pt idx="444">
                  <c:v>-5.6561236763376299E-3</c:v>
                </c:pt>
                <c:pt idx="445">
                  <c:v>-5.6446864893180404E-3</c:v>
                </c:pt>
                <c:pt idx="446">
                  <c:v>-5.6414692036888796E-3</c:v>
                </c:pt>
                <c:pt idx="447">
                  <c:v>-5.6196923065182404E-3</c:v>
                </c:pt>
                <c:pt idx="448">
                  <c:v>-5.5673960736316802E-3</c:v>
                </c:pt>
                <c:pt idx="449">
                  <c:v>-5.55832696541803E-3</c:v>
                </c:pt>
                <c:pt idx="450">
                  <c:v>-5.5561161300775701E-3</c:v>
                </c:pt>
                <c:pt idx="451">
                  <c:v>-5.5534662480830601E-3</c:v>
                </c:pt>
                <c:pt idx="452">
                  <c:v>-5.5534510275372798E-3</c:v>
                </c:pt>
                <c:pt idx="453">
                  <c:v>-5.5444466691235896E-3</c:v>
                </c:pt>
                <c:pt idx="454">
                  <c:v>-5.5341240548605498E-3</c:v>
                </c:pt>
                <c:pt idx="455">
                  <c:v>-5.5120343054406197E-3</c:v>
                </c:pt>
                <c:pt idx="456">
                  <c:v>-5.4995555660384398E-3</c:v>
                </c:pt>
                <c:pt idx="457">
                  <c:v>-5.4823074043084197E-3</c:v>
                </c:pt>
                <c:pt idx="458">
                  <c:v>-5.4664426081507999E-3</c:v>
                </c:pt>
                <c:pt idx="459">
                  <c:v>-5.4591400975834599E-3</c:v>
                </c:pt>
                <c:pt idx="460">
                  <c:v>-5.4560088339638702E-3</c:v>
                </c:pt>
                <c:pt idx="461">
                  <c:v>-5.4502722260597403E-3</c:v>
                </c:pt>
                <c:pt idx="462">
                  <c:v>-5.4357191765034996E-3</c:v>
                </c:pt>
                <c:pt idx="463">
                  <c:v>-5.4245222191047797E-3</c:v>
                </c:pt>
                <c:pt idx="464">
                  <c:v>-5.4142755330658203E-3</c:v>
                </c:pt>
                <c:pt idx="465">
                  <c:v>-5.40409077401173E-3</c:v>
                </c:pt>
                <c:pt idx="466">
                  <c:v>-5.3520687132534101E-3</c:v>
                </c:pt>
                <c:pt idx="467">
                  <c:v>-5.3471133209890397E-3</c:v>
                </c:pt>
                <c:pt idx="468">
                  <c:v>-5.3445608447842399E-3</c:v>
                </c:pt>
                <c:pt idx="469">
                  <c:v>-5.3356095780381701E-3</c:v>
                </c:pt>
                <c:pt idx="470">
                  <c:v>-5.3151743531121096E-3</c:v>
                </c:pt>
                <c:pt idx="471">
                  <c:v>-5.3034966834252699E-3</c:v>
                </c:pt>
                <c:pt idx="472">
                  <c:v>-5.2998975748173296E-3</c:v>
                </c:pt>
                <c:pt idx="473">
                  <c:v>-5.2994294664987004E-3</c:v>
                </c:pt>
                <c:pt idx="474">
                  <c:v>-5.2529978565225201E-3</c:v>
                </c:pt>
                <c:pt idx="475">
                  <c:v>-5.2498858588845704E-3</c:v>
                </c:pt>
                <c:pt idx="476">
                  <c:v>-5.2116982369777602E-3</c:v>
                </c:pt>
                <c:pt idx="477">
                  <c:v>-5.1204733424166302E-3</c:v>
                </c:pt>
                <c:pt idx="478">
                  <c:v>-5.08857150458728E-3</c:v>
                </c:pt>
                <c:pt idx="479">
                  <c:v>-5.0718620979603403E-3</c:v>
                </c:pt>
                <c:pt idx="480">
                  <c:v>-5.0673266561280699E-3</c:v>
                </c:pt>
                <c:pt idx="481">
                  <c:v>-5.0623485404045496E-3</c:v>
                </c:pt>
                <c:pt idx="482">
                  <c:v>-5.0588994145189499E-3</c:v>
                </c:pt>
                <c:pt idx="483">
                  <c:v>-5.0190830117712304E-3</c:v>
                </c:pt>
                <c:pt idx="484">
                  <c:v>-5.0161337711163E-3</c:v>
                </c:pt>
                <c:pt idx="485">
                  <c:v>-5.0065666622894399E-3</c:v>
                </c:pt>
                <c:pt idx="486">
                  <c:v>-4.9945164257583097E-3</c:v>
                </c:pt>
                <c:pt idx="487">
                  <c:v>-4.9685864723881404E-3</c:v>
                </c:pt>
                <c:pt idx="488">
                  <c:v>-4.9555231493486401E-3</c:v>
                </c:pt>
                <c:pt idx="489">
                  <c:v>-4.92588043881059E-3</c:v>
                </c:pt>
                <c:pt idx="490">
                  <c:v>-4.9120443610205303E-3</c:v>
                </c:pt>
                <c:pt idx="491">
                  <c:v>-4.8987851029425799E-3</c:v>
                </c:pt>
                <c:pt idx="492">
                  <c:v>-4.8835559115455902E-3</c:v>
                </c:pt>
                <c:pt idx="493">
                  <c:v>-4.8754383232345903E-3</c:v>
                </c:pt>
                <c:pt idx="494">
                  <c:v>-4.8462044002874202E-3</c:v>
                </c:pt>
                <c:pt idx="495">
                  <c:v>-4.8418917411232497E-3</c:v>
                </c:pt>
                <c:pt idx="496">
                  <c:v>-4.8035776016721998E-3</c:v>
                </c:pt>
                <c:pt idx="497">
                  <c:v>-4.7946643238136397E-3</c:v>
                </c:pt>
                <c:pt idx="498">
                  <c:v>-4.7904283226327098E-3</c:v>
                </c:pt>
                <c:pt idx="499">
                  <c:v>-4.78487982372663E-3</c:v>
                </c:pt>
                <c:pt idx="500">
                  <c:v>-4.7714420215248304E-3</c:v>
                </c:pt>
                <c:pt idx="501">
                  <c:v>-4.7316452329335202E-3</c:v>
                </c:pt>
                <c:pt idx="502">
                  <c:v>-4.7311460633302103E-3</c:v>
                </c:pt>
                <c:pt idx="503">
                  <c:v>-4.6620131058113003E-3</c:v>
                </c:pt>
                <c:pt idx="504">
                  <c:v>-4.6580545507696903E-3</c:v>
                </c:pt>
                <c:pt idx="505">
                  <c:v>-4.6269602501458201E-3</c:v>
                </c:pt>
                <c:pt idx="506">
                  <c:v>-4.5466105095958399E-3</c:v>
                </c:pt>
                <c:pt idx="507">
                  <c:v>-4.5204201852208498E-3</c:v>
                </c:pt>
                <c:pt idx="508">
                  <c:v>-4.5201222056267401E-3</c:v>
                </c:pt>
                <c:pt idx="509">
                  <c:v>-4.5062713320794603E-3</c:v>
                </c:pt>
                <c:pt idx="510">
                  <c:v>-4.4998555711122101E-3</c:v>
                </c:pt>
                <c:pt idx="511">
                  <c:v>-4.4819933674467398E-3</c:v>
                </c:pt>
                <c:pt idx="512">
                  <c:v>-4.4646217960630603E-3</c:v>
                </c:pt>
                <c:pt idx="513">
                  <c:v>-4.4569974241640596E-3</c:v>
                </c:pt>
                <c:pt idx="514">
                  <c:v>-4.4536289655062698E-3</c:v>
                </c:pt>
                <c:pt idx="515">
                  <c:v>-4.4506541991391497E-3</c:v>
                </c:pt>
                <c:pt idx="516">
                  <c:v>-4.4159615921418403E-3</c:v>
                </c:pt>
                <c:pt idx="517">
                  <c:v>-4.3956114730382204E-3</c:v>
                </c:pt>
                <c:pt idx="518">
                  <c:v>-4.3868465167357399E-3</c:v>
                </c:pt>
                <c:pt idx="519">
                  <c:v>-4.3825616198021802E-3</c:v>
                </c:pt>
                <c:pt idx="520">
                  <c:v>-4.38078786451145E-3</c:v>
                </c:pt>
                <c:pt idx="521">
                  <c:v>-4.3789878891592896E-3</c:v>
                </c:pt>
                <c:pt idx="522">
                  <c:v>-4.3687269134151498E-3</c:v>
                </c:pt>
                <c:pt idx="523">
                  <c:v>-4.3635338571099396E-3</c:v>
                </c:pt>
                <c:pt idx="524">
                  <c:v>-4.3404048378360297E-3</c:v>
                </c:pt>
                <c:pt idx="525">
                  <c:v>-4.3393670317468103E-3</c:v>
                </c:pt>
                <c:pt idx="526">
                  <c:v>-4.3334355046048397E-3</c:v>
                </c:pt>
                <c:pt idx="527">
                  <c:v>-4.3238116846055098E-3</c:v>
                </c:pt>
                <c:pt idx="528">
                  <c:v>-4.3179620481380099E-3</c:v>
                </c:pt>
                <c:pt idx="529">
                  <c:v>-4.3097709806041804E-3</c:v>
                </c:pt>
                <c:pt idx="530">
                  <c:v>-4.2994739087194997E-3</c:v>
                </c:pt>
                <c:pt idx="531">
                  <c:v>-4.2983981877757803E-3</c:v>
                </c:pt>
                <c:pt idx="532">
                  <c:v>-4.2970294384194101E-3</c:v>
                </c:pt>
                <c:pt idx="533">
                  <c:v>-4.2915231777739598E-3</c:v>
                </c:pt>
                <c:pt idx="534">
                  <c:v>-4.2660230767442298E-3</c:v>
                </c:pt>
                <c:pt idx="535">
                  <c:v>-4.2508034251946001E-3</c:v>
                </c:pt>
                <c:pt idx="536">
                  <c:v>-4.2445180795998797E-3</c:v>
                </c:pt>
                <c:pt idx="537">
                  <c:v>-4.2338920097483596E-3</c:v>
                </c:pt>
                <c:pt idx="538">
                  <c:v>-4.2231908443076602E-3</c:v>
                </c:pt>
                <c:pt idx="539">
                  <c:v>-4.22035179745905E-3</c:v>
                </c:pt>
                <c:pt idx="540">
                  <c:v>-4.2156707652099799E-3</c:v>
                </c:pt>
                <c:pt idx="541">
                  <c:v>-4.2113792725223696E-3</c:v>
                </c:pt>
                <c:pt idx="542">
                  <c:v>-4.1996816522072702E-3</c:v>
                </c:pt>
                <c:pt idx="543">
                  <c:v>-4.1994145870850397E-3</c:v>
                </c:pt>
                <c:pt idx="544">
                  <c:v>-4.1956559285072897E-3</c:v>
                </c:pt>
                <c:pt idx="545">
                  <c:v>-4.1942574698607699E-3</c:v>
                </c:pt>
                <c:pt idx="546">
                  <c:v>-4.1885552746686403E-3</c:v>
                </c:pt>
                <c:pt idx="547">
                  <c:v>-4.1855465931282801E-3</c:v>
                </c:pt>
                <c:pt idx="548">
                  <c:v>-4.1811075126222501E-3</c:v>
                </c:pt>
                <c:pt idx="549">
                  <c:v>-4.17945564143196E-3</c:v>
                </c:pt>
                <c:pt idx="550">
                  <c:v>-4.1755892122164696E-3</c:v>
                </c:pt>
                <c:pt idx="551">
                  <c:v>-4.1702927511161596E-3</c:v>
                </c:pt>
                <c:pt idx="552">
                  <c:v>-4.16509500278066E-3</c:v>
                </c:pt>
                <c:pt idx="553">
                  <c:v>-4.1293154808601804E-3</c:v>
                </c:pt>
                <c:pt idx="554">
                  <c:v>-4.0981264544644501E-3</c:v>
                </c:pt>
                <c:pt idx="555">
                  <c:v>-4.0713029773069504E-3</c:v>
                </c:pt>
                <c:pt idx="556">
                  <c:v>-4.0609192863150703E-3</c:v>
                </c:pt>
                <c:pt idx="557">
                  <c:v>-4.03709193830504E-3</c:v>
                </c:pt>
                <c:pt idx="558">
                  <c:v>-4.0362010396278103E-3</c:v>
                </c:pt>
                <c:pt idx="559">
                  <c:v>-4.0346560012175098E-3</c:v>
                </c:pt>
                <c:pt idx="560">
                  <c:v>-4.0146932748107702E-3</c:v>
                </c:pt>
                <c:pt idx="561">
                  <c:v>-4.0109893026133601E-3</c:v>
                </c:pt>
                <c:pt idx="562">
                  <c:v>-4.0077780144851197E-3</c:v>
                </c:pt>
                <c:pt idx="563">
                  <c:v>-3.9779057979215998E-3</c:v>
                </c:pt>
                <c:pt idx="564">
                  <c:v>-3.9661760944749696E-3</c:v>
                </c:pt>
                <c:pt idx="565">
                  <c:v>-3.9289922487190003E-3</c:v>
                </c:pt>
                <c:pt idx="566">
                  <c:v>-3.9194122070879299E-3</c:v>
                </c:pt>
                <c:pt idx="567">
                  <c:v>-3.9153264563844999E-3</c:v>
                </c:pt>
                <c:pt idx="568">
                  <c:v>-3.9125481441597502E-3</c:v>
                </c:pt>
                <c:pt idx="569">
                  <c:v>-3.9008129708538101E-3</c:v>
                </c:pt>
                <c:pt idx="570">
                  <c:v>-3.8970821242614701E-3</c:v>
                </c:pt>
                <c:pt idx="571">
                  <c:v>-3.88470692867178E-3</c:v>
                </c:pt>
                <c:pt idx="572">
                  <c:v>-3.8827267654518299E-3</c:v>
                </c:pt>
                <c:pt idx="573">
                  <c:v>-3.8709271687373099E-3</c:v>
                </c:pt>
                <c:pt idx="574">
                  <c:v>-3.86371659506328E-3</c:v>
                </c:pt>
                <c:pt idx="575">
                  <c:v>-3.8614844843812201E-3</c:v>
                </c:pt>
                <c:pt idx="576">
                  <c:v>-3.8343863197971501E-3</c:v>
                </c:pt>
                <c:pt idx="577">
                  <c:v>-3.8129279959542902E-3</c:v>
                </c:pt>
                <c:pt idx="578">
                  <c:v>-3.8061380280632099E-3</c:v>
                </c:pt>
                <c:pt idx="579">
                  <c:v>-3.80198477784853E-3</c:v>
                </c:pt>
                <c:pt idx="580">
                  <c:v>-3.8002250406422001E-3</c:v>
                </c:pt>
                <c:pt idx="581">
                  <c:v>-3.7980490736812598E-3</c:v>
                </c:pt>
                <c:pt idx="582">
                  <c:v>-3.7830064490446198E-3</c:v>
                </c:pt>
                <c:pt idx="583">
                  <c:v>-3.7785583400840399E-3</c:v>
                </c:pt>
                <c:pt idx="584">
                  <c:v>-3.7689163226678202E-3</c:v>
                </c:pt>
                <c:pt idx="585">
                  <c:v>-3.7648621891430999E-3</c:v>
                </c:pt>
                <c:pt idx="586">
                  <c:v>-3.75955996520985E-3</c:v>
                </c:pt>
                <c:pt idx="587">
                  <c:v>-3.73274042968391E-3</c:v>
                </c:pt>
                <c:pt idx="588">
                  <c:v>-3.7250927783922501E-3</c:v>
                </c:pt>
                <c:pt idx="589">
                  <c:v>-3.7037079374844101E-3</c:v>
                </c:pt>
                <c:pt idx="590">
                  <c:v>-3.7030610001212599E-3</c:v>
                </c:pt>
                <c:pt idx="591">
                  <c:v>-3.7008142900684E-3</c:v>
                </c:pt>
                <c:pt idx="592">
                  <c:v>-3.6999217515854199E-3</c:v>
                </c:pt>
                <c:pt idx="593">
                  <c:v>-3.6713456319527799E-3</c:v>
                </c:pt>
                <c:pt idx="594">
                  <c:v>-3.65341696019377E-3</c:v>
                </c:pt>
                <c:pt idx="595">
                  <c:v>-3.6520038233198199E-3</c:v>
                </c:pt>
                <c:pt idx="596">
                  <c:v>-3.6501514625587698E-3</c:v>
                </c:pt>
                <c:pt idx="597">
                  <c:v>-3.6418232346728001E-3</c:v>
                </c:pt>
                <c:pt idx="598">
                  <c:v>-3.63649728706656E-3</c:v>
                </c:pt>
                <c:pt idx="599">
                  <c:v>-3.63402310718147E-3</c:v>
                </c:pt>
                <c:pt idx="600">
                  <c:v>-3.62473744417584E-3</c:v>
                </c:pt>
                <c:pt idx="601">
                  <c:v>-3.6145124040823299E-3</c:v>
                </c:pt>
                <c:pt idx="602">
                  <c:v>-3.5800171208014899E-3</c:v>
                </c:pt>
                <c:pt idx="603">
                  <c:v>-3.5625260336033101E-3</c:v>
                </c:pt>
                <c:pt idx="604">
                  <c:v>-3.5561340312765398E-3</c:v>
                </c:pt>
                <c:pt idx="605">
                  <c:v>-3.5510298347113602E-3</c:v>
                </c:pt>
                <c:pt idx="606">
                  <c:v>-3.5256344746384298E-3</c:v>
                </c:pt>
                <c:pt idx="607">
                  <c:v>-3.5142584070812898E-3</c:v>
                </c:pt>
                <c:pt idx="608">
                  <c:v>-3.4887335723809598E-3</c:v>
                </c:pt>
                <c:pt idx="609">
                  <c:v>-3.4827510211534502E-3</c:v>
                </c:pt>
                <c:pt idx="610">
                  <c:v>-3.4803396140692302E-3</c:v>
                </c:pt>
                <c:pt idx="611">
                  <c:v>-3.4695837830929399E-3</c:v>
                </c:pt>
                <c:pt idx="612">
                  <c:v>-3.4688799479068201E-3</c:v>
                </c:pt>
                <c:pt idx="613">
                  <c:v>-3.4682115689273802E-3</c:v>
                </c:pt>
                <c:pt idx="614">
                  <c:v>-3.4587150778809901E-3</c:v>
                </c:pt>
                <c:pt idx="615">
                  <c:v>-3.4391378742327301E-3</c:v>
                </c:pt>
                <c:pt idx="616">
                  <c:v>-3.4357735649562602E-3</c:v>
                </c:pt>
                <c:pt idx="617">
                  <c:v>-3.4317323194721001E-3</c:v>
                </c:pt>
                <c:pt idx="618">
                  <c:v>-3.4251940695280399E-3</c:v>
                </c:pt>
                <c:pt idx="619">
                  <c:v>-3.4224632337260998E-3</c:v>
                </c:pt>
                <c:pt idx="620">
                  <c:v>-3.4207005168264298E-3</c:v>
                </c:pt>
                <c:pt idx="621">
                  <c:v>-3.41691831090579E-3</c:v>
                </c:pt>
                <c:pt idx="622">
                  <c:v>-3.4003433103252799E-3</c:v>
                </c:pt>
                <c:pt idx="623">
                  <c:v>-3.3945411395355498E-3</c:v>
                </c:pt>
                <c:pt idx="624">
                  <c:v>-3.3793329822272302E-3</c:v>
                </c:pt>
                <c:pt idx="625">
                  <c:v>-3.3788463448174298E-3</c:v>
                </c:pt>
                <c:pt idx="626">
                  <c:v>-3.37840729801438E-3</c:v>
                </c:pt>
                <c:pt idx="627">
                  <c:v>-3.35968695466739E-3</c:v>
                </c:pt>
                <c:pt idx="628">
                  <c:v>-3.3448704772830302E-3</c:v>
                </c:pt>
                <c:pt idx="629">
                  <c:v>-3.3415577278241401E-3</c:v>
                </c:pt>
                <c:pt idx="630">
                  <c:v>-3.3344978911221202E-3</c:v>
                </c:pt>
                <c:pt idx="631">
                  <c:v>-3.3220949665133301E-3</c:v>
                </c:pt>
                <c:pt idx="632">
                  <c:v>-3.3145090715575799E-3</c:v>
                </c:pt>
                <c:pt idx="633">
                  <c:v>-3.2985133364201E-3</c:v>
                </c:pt>
                <c:pt idx="634">
                  <c:v>-3.2964475341789399E-3</c:v>
                </c:pt>
                <c:pt idx="635">
                  <c:v>-3.2951220863122201E-3</c:v>
                </c:pt>
                <c:pt idx="636">
                  <c:v>-3.2949197441806601E-3</c:v>
                </c:pt>
                <c:pt idx="637">
                  <c:v>-3.2934956729567199E-3</c:v>
                </c:pt>
                <c:pt idx="638">
                  <c:v>-3.2920788046406201E-3</c:v>
                </c:pt>
                <c:pt idx="639">
                  <c:v>-3.2748940966899499E-3</c:v>
                </c:pt>
                <c:pt idx="640">
                  <c:v>-3.2557089736401199E-3</c:v>
                </c:pt>
                <c:pt idx="641">
                  <c:v>-3.253244492153E-3</c:v>
                </c:pt>
                <c:pt idx="642">
                  <c:v>-3.2517710142840901E-3</c:v>
                </c:pt>
                <c:pt idx="643">
                  <c:v>-3.2423697684300099E-3</c:v>
                </c:pt>
                <c:pt idx="644">
                  <c:v>-3.2331688280605301E-3</c:v>
                </c:pt>
                <c:pt idx="645">
                  <c:v>-3.2310205814464199E-3</c:v>
                </c:pt>
                <c:pt idx="646">
                  <c:v>-3.2300624528736402E-3</c:v>
                </c:pt>
                <c:pt idx="647">
                  <c:v>-3.2256173773796801E-3</c:v>
                </c:pt>
                <c:pt idx="648">
                  <c:v>-3.2242683772134E-3</c:v>
                </c:pt>
                <c:pt idx="649">
                  <c:v>-3.2239521303802999E-3</c:v>
                </c:pt>
                <c:pt idx="650">
                  <c:v>-3.2083783009695301E-3</c:v>
                </c:pt>
                <c:pt idx="651">
                  <c:v>-3.2058094898546798E-3</c:v>
                </c:pt>
                <c:pt idx="652">
                  <c:v>-3.2030499617835399E-3</c:v>
                </c:pt>
                <c:pt idx="653">
                  <c:v>-3.1816762443159299E-3</c:v>
                </c:pt>
                <c:pt idx="654">
                  <c:v>-3.1756027927863301E-3</c:v>
                </c:pt>
                <c:pt idx="655">
                  <c:v>-3.15617688591392E-3</c:v>
                </c:pt>
                <c:pt idx="656">
                  <c:v>-3.1323824037331402E-3</c:v>
                </c:pt>
                <c:pt idx="657">
                  <c:v>-3.1186677389903501E-3</c:v>
                </c:pt>
                <c:pt idx="658">
                  <c:v>-3.1167610941534398E-3</c:v>
                </c:pt>
                <c:pt idx="659">
                  <c:v>-3.1149123001569501E-3</c:v>
                </c:pt>
                <c:pt idx="660">
                  <c:v>-3.10773730784605E-3</c:v>
                </c:pt>
                <c:pt idx="661">
                  <c:v>-3.1056942653264201E-3</c:v>
                </c:pt>
                <c:pt idx="662">
                  <c:v>-3.1020187980361998E-3</c:v>
                </c:pt>
                <c:pt idx="663">
                  <c:v>-3.0938491505416699E-3</c:v>
                </c:pt>
                <c:pt idx="664">
                  <c:v>-3.08653837841073E-3</c:v>
                </c:pt>
                <c:pt idx="665">
                  <c:v>-3.0664864488493702E-3</c:v>
                </c:pt>
                <c:pt idx="666">
                  <c:v>-3.0636976081228401E-3</c:v>
                </c:pt>
                <c:pt idx="667">
                  <c:v>-3.0566072415143899E-3</c:v>
                </c:pt>
                <c:pt idx="668">
                  <c:v>-3.05047380197999E-3</c:v>
                </c:pt>
                <c:pt idx="669">
                  <c:v>-3.0476766932125698E-3</c:v>
                </c:pt>
                <c:pt idx="670">
                  <c:v>-3.0424600402484498E-3</c:v>
                </c:pt>
                <c:pt idx="671">
                  <c:v>-3.0409754548532701E-3</c:v>
                </c:pt>
                <c:pt idx="672">
                  <c:v>-3.0374848698724501E-3</c:v>
                </c:pt>
                <c:pt idx="673">
                  <c:v>-3.0345967046268201E-3</c:v>
                </c:pt>
                <c:pt idx="674">
                  <c:v>-3.0332926874606799E-3</c:v>
                </c:pt>
                <c:pt idx="675">
                  <c:v>-3.0331220357343301E-3</c:v>
                </c:pt>
                <c:pt idx="676">
                  <c:v>-3.0306989470472701E-3</c:v>
                </c:pt>
                <c:pt idx="677">
                  <c:v>-3.0235903697912801E-3</c:v>
                </c:pt>
                <c:pt idx="678">
                  <c:v>-2.9955898205455199E-3</c:v>
                </c:pt>
                <c:pt idx="679">
                  <c:v>-2.9916775695138301E-3</c:v>
                </c:pt>
                <c:pt idx="680">
                  <c:v>-2.9911948298125299E-3</c:v>
                </c:pt>
                <c:pt idx="681">
                  <c:v>-2.9860121516308499E-3</c:v>
                </c:pt>
                <c:pt idx="682">
                  <c:v>-2.9788068618056399E-3</c:v>
                </c:pt>
                <c:pt idx="683">
                  <c:v>-2.9765016956882699E-3</c:v>
                </c:pt>
                <c:pt idx="684">
                  <c:v>-2.9638014779769001E-3</c:v>
                </c:pt>
                <c:pt idx="685">
                  <c:v>-2.9624165341999801E-3</c:v>
                </c:pt>
                <c:pt idx="686">
                  <c:v>-2.9566214126069399E-3</c:v>
                </c:pt>
                <c:pt idx="687">
                  <c:v>-2.9377691042755702E-3</c:v>
                </c:pt>
                <c:pt idx="688">
                  <c:v>-2.9335165423777202E-3</c:v>
                </c:pt>
                <c:pt idx="689">
                  <c:v>-2.9276170626222398E-3</c:v>
                </c:pt>
                <c:pt idx="690">
                  <c:v>-2.9276168169360402E-3</c:v>
                </c:pt>
                <c:pt idx="691">
                  <c:v>-2.92757873129599E-3</c:v>
                </c:pt>
                <c:pt idx="692">
                  <c:v>-2.92753400262375E-3</c:v>
                </c:pt>
                <c:pt idx="693">
                  <c:v>-2.9023669845904499E-3</c:v>
                </c:pt>
                <c:pt idx="694">
                  <c:v>-2.8962442153778901E-3</c:v>
                </c:pt>
                <c:pt idx="695">
                  <c:v>-2.89142893363217E-3</c:v>
                </c:pt>
                <c:pt idx="696">
                  <c:v>-2.88631922638696E-3</c:v>
                </c:pt>
                <c:pt idx="697">
                  <c:v>-2.88392558308393E-3</c:v>
                </c:pt>
                <c:pt idx="698">
                  <c:v>-2.8817341489314001E-3</c:v>
                </c:pt>
                <c:pt idx="699">
                  <c:v>-2.8634853841952002E-3</c:v>
                </c:pt>
                <c:pt idx="700">
                  <c:v>-2.8553318891780801E-3</c:v>
                </c:pt>
                <c:pt idx="701">
                  <c:v>-2.8487457517426301E-3</c:v>
                </c:pt>
                <c:pt idx="702">
                  <c:v>-2.83138862110078E-3</c:v>
                </c:pt>
                <c:pt idx="703">
                  <c:v>-2.8249982257544598E-3</c:v>
                </c:pt>
                <c:pt idx="704">
                  <c:v>-2.8193469119732598E-3</c:v>
                </c:pt>
                <c:pt idx="705">
                  <c:v>-2.8190412250334901E-3</c:v>
                </c:pt>
                <c:pt idx="706">
                  <c:v>-2.8043516960989099E-3</c:v>
                </c:pt>
                <c:pt idx="707">
                  <c:v>-2.8020768835776799E-3</c:v>
                </c:pt>
                <c:pt idx="708">
                  <c:v>-2.7998151747467199E-3</c:v>
                </c:pt>
                <c:pt idx="709">
                  <c:v>-2.79075592156874E-3</c:v>
                </c:pt>
                <c:pt idx="710">
                  <c:v>-2.783901577568E-3</c:v>
                </c:pt>
                <c:pt idx="711">
                  <c:v>-2.7812357824069001E-3</c:v>
                </c:pt>
                <c:pt idx="712">
                  <c:v>-2.77352195893284E-3</c:v>
                </c:pt>
                <c:pt idx="713">
                  <c:v>-2.7675294417017298E-3</c:v>
                </c:pt>
                <c:pt idx="714">
                  <c:v>-2.7602227876688101E-3</c:v>
                </c:pt>
                <c:pt idx="715">
                  <c:v>-2.75959427101695E-3</c:v>
                </c:pt>
                <c:pt idx="716">
                  <c:v>-2.7553648607307902E-3</c:v>
                </c:pt>
                <c:pt idx="717">
                  <c:v>-2.7362471875088498E-3</c:v>
                </c:pt>
                <c:pt idx="718">
                  <c:v>-2.7361877677410198E-3</c:v>
                </c:pt>
                <c:pt idx="719">
                  <c:v>-2.73274663215297E-3</c:v>
                </c:pt>
                <c:pt idx="720">
                  <c:v>-2.7235977242194699E-3</c:v>
                </c:pt>
                <c:pt idx="721">
                  <c:v>-2.6851922035674301E-3</c:v>
                </c:pt>
                <c:pt idx="722">
                  <c:v>-2.68485367745042E-3</c:v>
                </c:pt>
                <c:pt idx="723">
                  <c:v>-2.68322522223414E-3</c:v>
                </c:pt>
                <c:pt idx="724">
                  <c:v>-2.67005031465797E-3</c:v>
                </c:pt>
                <c:pt idx="725">
                  <c:v>-2.6448045038768098E-3</c:v>
                </c:pt>
                <c:pt idx="726">
                  <c:v>-2.6422089126960598E-3</c:v>
                </c:pt>
                <c:pt idx="727">
                  <c:v>-2.63968477077311E-3</c:v>
                </c:pt>
                <c:pt idx="728">
                  <c:v>-2.6219569288448599E-3</c:v>
                </c:pt>
                <c:pt idx="729">
                  <c:v>-2.6196312570876102E-3</c:v>
                </c:pt>
                <c:pt idx="730">
                  <c:v>-2.61919924678259E-3</c:v>
                </c:pt>
                <c:pt idx="731">
                  <c:v>-2.6067051836120899E-3</c:v>
                </c:pt>
                <c:pt idx="732">
                  <c:v>-2.59788814603931E-3</c:v>
                </c:pt>
                <c:pt idx="733">
                  <c:v>-2.5976635648269799E-3</c:v>
                </c:pt>
                <c:pt idx="734">
                  <c:v>-2.5824899651772301E-3</c:v>
                </c:pt>
                <c:pt idx="735">
                  <c:v>-2.5806465934916302E-3</c:v>
                </c:pt>
                <c:pt idx="736">
                  <c:v>-2.57491818184152E-3</c:v>
                </c:pt>
                <c:pt idx="737">
                  <c:v>-2.5662440888261002E-3</c:v>
                </c:pt>
                <c:pt idx="738">
                  <c:v>-2.5462723441788898E-3</c:v>
                </c:pt>
                <c:pt idx="739">
                  <c:v>-2.5444516784248398E-3</c:v>
                </c:pt>
                <c:pt idx="740">
                  <c:v>-2.5350536283434001E-3</c:v>
                </c:pt>
                <c:pt idx="741">
                  <c:v>-2.4991597245929802E-3</c:v>
                </c:pt>
                <c:pt idx="742">
                  <c:v>-2.4876632818581499E-3</c:v>
                </c:pt>
                <c:pt idx="743">
                  <c:v>-2.47442716554688E-3</c:v>
                </c:pt>
                <c:pt idx="744">
                  <c:v>-2.4739336304693202E-3</c:v>
                </c:pt>
                <c:pt idx="745">
                  <c:v>-2.47358617679224E-3</c:v>
                </c:pt>
                <c:pt idx="746">
                  <c:v>-2.4708566957176098E-3</c:v>
                </c:pt>
                <c:pt idx="747">
                  <c:v>-2.4685829412199102E-3</c:v>
                </c:pt>
                <c:pt idx="748">
                  <c:v>-2.4621636017360098E-3</c:v>
                </c:pt>
                <c:pt idx="749">
                  <c:v>-2.4603284645950199E-3</c:v>
                </c:pt>
                <c:pt idx="750">
                  <c:v>-2.4474836689301E-3</c:v>
                </c:pt>
                <c:pt idx="751">
                  <c:v>-2.4427054318529001E-3</c:v>
                </c:pt>
                <c:pt idx="752">
                  <c:v>-2.4403010192748302E-3</c:v>
                </c:pt>
                <c:pt idx="753">
                  <c:v>-2.4354985781066402E-3</c:v>
                </c:pt>
                <c:pt idx="754">
                  <c:v>-2.42801638736918E-3</c:v>
                </c:pt>
                <c:pt idx="755">
                  <c:v>-2.4273960770339101E-3</c:v>
                </c:pt>
                <c:pt idx="756">
                  <c:v>-2.42218063741005E-3</c:v>
                </c:pt>
                <c:pt idx="757">
                  <c:v>-2.4060451432103302E-3</c:v>
                </c:pt>
                <c:pt idx="758">
                  <c:v>-2.4055821078551999E-3</c:v>
                </c:pt>
                <c:pt idx="759">
                  <c:v>-2.40426013118279E-3</c:v>
                </c:pt>
                <c:pt idx="760">
                  <c:v>-2.3825089085731999E-3</c:v>
                </c:pt>
                <c:pt idx="761">
                  <c:v>-2.38087252360673E-3</c:v>
                </c:pt>
                <c:pt idx="762">
                  <c:v>-2.3777689906941601E-3</c:v>
                </c:pt>
                <c:pt idx="763">
                  <c:v>-2.3676291731658402E-3</c:v>
                </c:pt>
                <c:pt idx="764">
                  <c:v>-2.3643377524365798E-3</c:v>
                </c:pt>
                <c:pt idx="765">
                  <c:v>-2.3564075704773698E-3</c:v>
                </c:pt>
                <c:pt idx="766">
                  <c:v>-2.3542011943087499E-3</c:v>
                </c:pt>
                <c:pt idx="767">
                  <c:v>-2.3439709532236601E-3</c:v>
                </c:pt>
                <c:pt idx="768">
                  <c:v>-2.33627122507134E-3</c:v>
                </c:pt>
                <c:pt idx="769">
                  <c:v>-2.3342548103587098E-3</c:v>
                </c:pt>
                <c:pt idx="770">
                  <c:v>-2.33277655359845E-3</c:v>
                </c:pt>
                <c:pt idx="771">
                  <c:v>-2.3228814161396398E-3</c:v>
                </c:pt>
                <c:pt idx="772">
                  <c:v>-2.3223562402239399E-3</c:v>
                </c:pt>
                <c:pt idx="773">
                  <c:v>-2.3178940907974399E-3</c:v>
                </c:pt>
                <c:pt idx="774">
                  <c:v>-2.30724962957128E-3</c:v>
                </c:pt>
                <c:pt idx="775">
                  <c:v>-2.3030871534256698E-3</c:v>
                </c:pt>
                <c:pt idx="776">
                  <c:v>-2.3021941587084301E-3</c:v>
                </c:pt>
                <c:pt idx="777">
                  <c:v>-2.2971430951368201E-3</c:v>
                </c:pt>
                <c:pt idx="778">
                  <c:v>-2.2779833154015199E-3</c:v>
                </c:pt>
                <c:pt idx="779">
                  <c:v>-2.2772475540036E-3</c:v>
                </c:pt>
                <c:pt idx="780">
                  <c:v>-2.2765120369362402E-3</c:v>
                </c:pt>
                <c:pt idx="781">
                  <c:v>-2.27233700806783E-3</c:v>
                </c:pt>
                <c:pt idx="782">
                  <c:v>-2.26586199662588E-3</c:v>
                </c:pt>
                <c:pt idx="783">
                  <c:v>-2.2598956617929E-3</c:v>
                </c:pt>
                <c:pt idx="784">
                  <c:v>-2.2547923870891999E-3</c:v>
                </c:pt>
                <c:pt idx="785">
                  <c:v>-2.2477758319213201E-3</c:v>
                </c:pt>
                <c:pt idx="786">
                  <c:v>-2.2339492401068002E-3</c:v>
                </c:pt>
                <c:pt idx="787">
                  <c:v>-2.2231213683128999E-3</c:v>
                </c:pt>
                <c:pt idx="788">
                  <c:v>-2.2127982475522601E-3</c:v>
                </c:pt>
                <c:pt idx="789">
                  <c:v>-2.2088191802658299E-3</c:v>
                </c:pt>
                <c:pt idx="790">
                  <c:v>-2.2087253595558199E-3</c:v>
                </c:pt>
                <c:pt idx="791">
                  <c:v>-2.20843100837594E-3</c:v>
                </c:pt>
                <c:pt idx="792">
                  <c:v>-2.2037119412390898E-3</c:v>
                </c:pt>
                <c:pt idx="793">
                  <c:v>-2.2031733276908299E-3</c:v>
                </c:pt>
                <c:pt idx="794">
                  <c:v>-2.2019826733393299E-3</c:v>
                </c:pt>
                <c:pt idx="795">
                  <c:v>-2.20022801045071E-3</c:v>
                </c:pt>
                <c:pt idx="796">
                  <c:v>-2.1969983205420499E-3</c:v>
                </c:pt>
                <c:pt idx="797">
                  <c:v>-2.18437852319045E-3</c:v>
                </c:pt>
                <c:pt idx="798">
                  <c:v>-2.1810259463602298E-3</c:v>
                </c:pt>
                <c:pt idx="799">
                  <c:v>-2.1810259463601101E-3</c:v>
                </c:pt>
                <c:pt idx="800">
                  <c:v>-2.17526499695568E-3</c:v>
                </c:pt>
                <c:pt idx="801">
                  <c:v>-2.1730839902741098E-3</c:v>
                </c:pt>
                <c:pt idx="802">
                  <c:v>-2.1703132626546299E-3</c:v>
                </c:pt>
                <c:pt idx="803">
                  <c:v>-2.1696688919256401E-3</c:v>
                </c:pt>
                <c:pt idx="804">
                  <c:v>-2.1653452349850002E-3</c:v>
                </c:pt>
                <c:pt idx="805">
                  <c:v>-2.16295509262839E-3</c:v>
                </c:pt>
                <c:pt idx="806">
                  <c:v>-2.16032797544209E-3</c:v>
                </c:pt>
                <c:pt idx="807">
                  <c:v>-2.1556236189618498E-3</c:v>
                </c:pt>
                <c:pt idx="808">
                  <c:v>-2.14514422123406E-3</c:v>
                </c:pt>
                <c:pt idx="809">
                  <c:v>-2.1373083837295699E-3</c:v>
                </c:pt>
                <c:pt idx="810">
                  <c:v>-2.1368681676610102E-3</c:v>
                </c:pt>
                <c:pt idx="811">
                  <c:v>-2.12910174302089E-3</c:v>
                </c:pt>
                <c:pt idx="812">
                  <c:v>-2.12214284898634E-3</c:v>
                </c:pt>
                <c:pt idx="813">
                  <c:v>-2.1181960895916298E-3</c:v>
                </c:pt>
                <c:pt idx="814">
                  <c:v>-2.1171560234861699E-3</c:v>
                </c:pt>
                <c:pt idx="815">
                  <c:v>-2.1164029063774998E-3</c:v>
                </c:pt>
                <c:pt idx="816">
                  <c:v>-2.1106330937950201E-3</c:v>
                </c:pt>
                <c:pt idx="817">
                  <c:v>-2.10663668218457E-3</c:v>
                </c:pt>
                <c:pt idx="818">
                  <c:v>-2.0900931082247099E-3</c:v>
                </c:pt>
                <c:pt idx="819">
                  <c:v>-2.0835010341732798E-3</c:v>
                </c:pt>
                <c:pt idx="820">
                  <c:v>-2.0759200812106599E-3</c:v>
                </c:pt>
                <c:pt idx="821">
                  <c:v>-2.0688643407072902E-3</c:v>
                </c:pt>
                <c:pt idx="822">
                  <c:v>-2.0599686845050899E-3</c:v>
                </c:pt>
                <c:pt idx="823">
                  <c:v>-2.0598615316832301E-3</c:v>
                </c:pt>
                <c:pt idx="824">
                  <c:v>-2.0575130954177102E-3</c:v>
                </c:pt>
                <c:pt idx="825">
                  <c:v>-2.0552768336046601E-3</c:v>
                </c:pt>
                <c:pt idx="826">
                  <c:v>-2.0451005459545301E-3</c:v>
                </c:pt>
                <c:pt idx="827">
                  <c:v>-2.0325266227061902E-3</c:v>
                </c:pt>
                <c:pt idx="828">
                  <c:v>-2.0216329010651099E-3</c:v>
                </c:pt>
                <c:pt idx="829">
                  <c:v>-2.0120731134201202E-3</c:v>
                </c:pt>
                <c:pt idx="830">
                  <c:v>-2.0095770942657799E-3</c:v>
                </c:pt>
                <c:pt idx="831">
                  <c:v>-1.9952121543082299E-3</c:v>
                </c:pt>
                <c:pt idx="832">
                  <c:v>-1.9786916653710901E-3</c:v>
                </c:pt>
                <c:pt idx="833">
                  <c:v>-1.9770262430285099E-3</c:v>
                </c:pt>
                <c:pt idx="834">
                  <c:v>-1.97099880787118E-3</c:v>
                </c:pt>
                <c:pt idx="835">
                  <c:v>-1.9624523862137502E-3</c:v>
                </c:pt>
                <c:pt idx="836">
                  <c:v>-1.96116948522343E-3</c:v>
                </c:pt>
                <c:pt idx="837">
                  <c:v>-1.95966421822227E-3</c:v>
                </c:pt>
                <c:pt idx="838">
                  <c:v>-1.9498366542658001E-3</c:v>
                </c:pt>
                <c:pt idx="839">
                  <c:v>-1.94212529485503E-3</c:v>
                </c:pt>
                <c:pt idx="840">
                  <c:v>-1.94174818291041E-3</c:v>
                </c:pt>
                <c:pt idx="841">
                  <c:v>-1.9370861989519701E-3</c:v>
                </c:pt>
                <c:pt idx="842">
                  <c:v>-1.9337517216572E-3</c:v>
                </c:pt>
                <c:pt idx="843">
                  <c:v>-1.93008852539801E-3</c:v>
                </c:pt>
                <c:pt idx="844">
                  <c:v>-1.92921608265204E-3</c:v>
                </c:pt>
                <c:pt idx="845">
                  <c:v>-1.9284978532901099E-3</c:v>
                </c:pt>
                <c:pt idx="846">
                  <c:v>-1.9073179220255199E-3</c:v>
                </c:pt>
                <c:pt idx="847">
                  <c:v>-1.9000955764196001E-3</c:v>
                </c:pt>
                <c:pt idx="848">
                  <c:v>-1.8847778401059299E-3</c:v>
                </c:pt>
                <c:pt idx="849">
                  <c:v>-1.8677629636002001E-3</c:v>
                </c:pt>
                <c:pt idx="850">
                  <c:v>-1.86261085381236E-3</c:v>
                </c:pt>
                <c:pt idx="851">
                  <c:v>-1.8586614910792601E-3</c:v>
                </c:pt>
                <c:pt idx="852">
                  <c:v>-1.8503373941086E-3</c:v>
                </c:pt>
                <c:pt idx="853">
                  <c:v>-1.8499253743745E-3</c:v>
                </c:pt>
                <c:pt idx="854">
                  <c:v>-1.8486734434428401E-3</c:v>
                </c:pt>
                <c:pt idx="855">
                  <c:v>-1.84544458372402E-3</c:v>
                </c:pt>
                <c:pt idx="856">
                  <c:v>-1.8367205990552501E-3</c:v>
                </c:pt>
                <c:pt idx="857">
                  <c:v>-1.8288551158079599E-3</c:v>
                </c:pt>
                <c:pt idx="858">
                  <c:v>-1.8069450147064001E-3</c:v>
                </c:pt>
                <c:pt idx="859">
                  <c:v>-1.8010376058791499E-3</c:v>
                </c:pt>
                <c:pt idx="860">
                  <c:v>-1.79987872149774E-3</c:v>
                </c:pt>
                <c:pt idx="861">
                  <c:v>-1.79565499855996E-3</c:v>
                </c:pt>
                <c:pt idx="862">
                  <c:v>-1.7956256865135499E-3</c:v>
                </c:pt>
                <c:pt idx="863">
                  <c:v>-1.78606913922061E-3</c:v>
                </c:pt>
                <c:pt idx="864">
                  <c:v>-1.7812968589340501E-3</c:v>
                </c:pt>
                <c:pt idx="865">
                  <c:v>-1.78080021158786E-3</c:v>
                </c:pt>
                <c:pt idx="866">
                  <c:v>-1.77929657988095E-3</c:v>
                </c:pt>
                <c:pt idx="867">
                  <c:v>-1.77746946820183E-3</c:v>
                </c:pt>
                <c:pt idx="868">
                  <c:v>-1.7648361077500601E-3</c:v>
                </c:pt>
                <c:pt idx="869">
                  <c:v>-1.7549888141089401E-3</c:v>
                </c:pt>
                <c:pt idx="870">
                  <c:v>-1.75472846740191E-3</c:v>
                </c:pt>
                <c:pt idx="871">
                  <c:v>-1.7540313476370501E-3</c:v>
                </c:pt>
                <c:pt idx="872">
                  <c:v>-1.75268713286842E-3</c:v>
                </c:pt>
                <c:pt idx="873">
                  <c:v>-1.7474919882832899E-3</c:v>
                </c:pt>
                <c:pt idx="874">
                  <c:v>-1.7399622574095701E-3</c:v>
                </c:pt>
                <c:pt idx="875">
                  <c:v>-1.7021280705303099E-3</c:v>
                </c:pt>
                <c:pt idx="876">
                  <c:v>-1.6891895908447199E-3</c:v>
                </c:pt>
                <c:pt idx="877">
                  <c:v>-1.68740932143699E-3</c:v>
                </c:pt>
                <c:pt idx="878">
                  <c:v>-1.6855514806279001E-3</c:v>
                </c:pt>
                <c:pt idx="879">
                  <c:v>-1.6802020194733201E-3</c:v>
                </c:pt>
                <c:pt idx="880">
                  <c:v>-1.6673059785775001E-3</c:v>
                </c:pt>
                <c:pt idx="881">
                  <c:v>-1.66381247092916E-3</c:v>
                </c:pt>
                <c:pt idx="882">
                  <c:v>-1.6548552181082901E-3</c:v>
                </c:pt>
                <c:pt idx="883">
                  <c:v>-1.6540308271412001E-3</c:v>
                </c:pt>
                <c:pt idx="884">
                  <c:v>-1.6529505920582701E-3</c:v>
                </c:pt>
                <c:pt idx="885">
                  <c:v>-1.65207038654786E-3</c:v>
                </c:pt>
                <c:pt idx="886">
                  <c:v>-1.65063982032876E-3</c:v>
                </c:pt>
                <c:pt idx="887">
                  <c:v>-1.6415399599580499E-3</c:v>
                </c:pt>
                <c:pt idx="888">
                  <c:v>-1.6143384527656801E-3</c:v>
                </c:pt>
                <c:pt idx="889">
                  <c:v>-1.6048982551385199E-3</c:v>
                </c:pt>
                <c:pt idx="890">
                  <c:v>-1.60337861892095E-3</c:v>
                </c:pt>
                <c:pt idx="891">
                  <c:v>-1.60025638246398E-3</c:v>
                </c:pt>
                <c:pt idx="892">
                  <c:v>-1.59585112663615E-3</c:v>
                </c:pt>
                <c:pt idx="893">
                  <c:v>-1.5952035954395101E-3</c:v>
                </c:pt>
                <c:pt idx="894">
                  <c:v>-1.5867282910021099E-3</c:v>
                </c:pt>
                <c:pt idx="895">
                  <c:v>-1.58353160564427E-3</c:v>
                </c:pt>
                <c:pt idx="896">
                  <c:v>-1.56937958349499E-3</c:v>
                </c:pt>
                <c:pt idx="897">
                  <c:v>-1.5679439656120201E-3</c:v>
                </c:pt>
                <c:pt idx="898">
                  <c:v>-1.5619167210533501E-3</c:v>
                </c:pt>
                <c:pt idx="899">
                  <c:v>-1.5569907436288699E-3</c:v>
                </c:pt>
                <c:pt idx="900">
                  <c:v>-1.55349362831664E-3</c:v>
                </c:pt>
                <c:pt idx="901">
                  <c:v>-1.5518694951253101E-3</c:v>
                </c:pt>
                <c:pt idx="902">
                  <c:v>-1.55126119122877E-3</c:v>
                </c:pt>
                <c:pt idx="903">
                  <c:v>-1.55022399875237E-3</c:v>
                </c:pt>
                <c:pt idx="904">
                  <c:v>-1.5478814840602199E-3</c:v>
                </c:pt>
                <c:pt idx="905">
                  <c:v>-1.53900823557763E-3</c:v>
                </c:pt>
                <c:pt idx="906">
                  <c:v>-1.53080779989439E-3</c:v>
                </c:pt>
                <c:pt idx="907">
                  <c:v>-1.52861403607029E-3</c:v>
                </c:pt>
                <c:pt idx="908">
                  <c:v>-1.51889150142794E-3</c:v>
                </c:pt>
                <c:pt idx="909">
                  <c:v>-1.5035935727226201E-3</c:v>
                </c:pt>
                <c:pt idx="910">
                  <c:v>-1.5009115493183299E-3</c:v>
                </c:pt>
                <c:pt idx="911">
                  <c:v>-1.4987431739467601E-3</c:v>
                </c:pt>
                <c:pt idx="912">
                  <c:v>-1.49665330190689E-3</c:v>
                </c:pt>
                <c:pt idx="913">
                  <c:v>-1.48643654273424E-3</c:v>
                </c:pt>
                <c:pt idx="914">
                  <c:v>-1.4859579731624499E-3</c:v>
                </c:pt>
                <c:pt idx="915">
                  <c:v>-1.4810300219878501E-3</c:v>
                </c:pt>
                <c:pt idx="916">
                  <c:v>-1.4701831188015399E-3</c:v>
                </c:pt>
                <c:pt idx="917">
                  <c:v>-1.47008405953199E-3</c:v>
                </c:pt>
                <c:pt idx="918">
                  <c:v>-1.4685119837603701E-3</c:v>
                </c:pt>
                <c:pt idx="919">
                  <c:v>-1.46708260313357E-3</c:v>
                </c:pt>
                <c:pt idx="920">
                  <c:v>-1.46234488647975E-3</c:v>
                </c:pt>
                <c:pt idx="921">
                  <c:v>-1.45708899450059E-3</c:v>
                </c:pt>
                <c:pt idx="922">
                  <c:v>-1.45011626339398E-3</c:v>
                </c:pt>
                <c:pt idx="923">
                  <c:v>-1.4485619504502199E-3</c:v>
                </c:pt>
                <c:pt idx="924">
                  <c:v>-1.4432757262451E-3</c:v>
                </c:pt>
                <c:pt idx="925">
                  <c:v>-1.4234897078174401E-3</c:v>
                </c:pt>
                <c:pt idx="926">
                  <c:v>-1.4153282385244699E-3</c:v>
                </c:pt>
                <c:pt idx="927">
                  <c:v>-1.41485622389643E-3</c:v>
                </c:pt>
                <c:pt idx="928">
                  <c:v>-1.41398295357594E-3</c:v>
                </c:pt>
                <c:pt idx="929">
                  <c:v>-1.4126291372983501E-3</c:v>
                </c:pt>
                <c:pt idx="930">
                  <c:v>-1.41146400987472E-3</c:v>
                </c:pt>
                <c:pt idx="931">
                  <c:v>-1.40745976787983E-3</c:v>
                </c:pt>
                <c:pt idx="932">
                  <c:v>-1.40427546871472E-3</c:v>
                </c:pt>
                <c:pt idx="933">
                  <c:v>-1.40181328165734E-3</c:v>
                </c:pt>
                <c:pt idx="934">
                  <c:v>-1.3984137058306401E-3</c:v>
                </c:pt>
                <c:pt idx="935">
                  <c:v>-1.39807700785424E-3</c:v>
                </c:pt>
                <c:pt idx="936">
                  <c:v>-1.37967652556472E-3</c:v>
                </c:pt>
                <c:pt idx="937">
                  <c:v>-1.37180505302596E-3</c:v>
                </c:pt>
                <c:pt idx="938">
                  <c:v>-1.3709010408505401E-3</c:v>
                </c:pt>
                <c:pt idx="939">
                  <c:v>-1.3640118414757201E-3</c:v>
                </c:pt>
                <c:pt idx="940">
                  <c:v>-1.3580807881828801E-3</c:v>
                </c:pt>
                <c:pt idx="941">
                  <c:v>-1.35556646085119E-3</c:v>
                </c:pt>
                <c:pt idx="942">
                  <c:v>-1.35432558368015E-3</c:v>
                </c:pt>
                <c:pt idx="943">
                  <c:v>-1.3539250454387699E-3</c:v>
                </c:pt>
                <c:pt idx="944">
                  <c:v>-1.3436757655908101E-3</c:v>
                </c:pt>
                <c:pt idx="945">
                  <c:v>-1.34192183314924E-3</c:v>
                </c:pt>
                <c:pt idx="946">
                  <c:v>-1.34081547005717E-3</c:v>
                </c:pt>
                <c:pt idx="947">
                  <c:v>-1.33372867144509E-3</c:v>
                </c:pt>
                <c:pt idx="948">
                  <c:v>-1.33209024626631E-3</c:v>
                </c:pt>
                <c:pt idx="949">
                  <c:v>-1.3319232587608301E-3</c:v>
                </c:pt>
                <c:pt idx="950">
                  <c:v>-1.3215094950522199E-3</c:v>
                </c:pt>
                <c:pt idx="951">
                  <c:v>-1.31078106088106E-3</c:v>
                </c:pt>
                <c:pt idx="952">
                  <c:v>-1.3084506922114499E-3</c:v>
                </c:pt>
                <c:pt idx="953">
                  <c:v>-1.30293178041602E-3</c:v>
                </c:pt>
                <c:pt idx="954">
                  <c:v>-1.3018024790847501E-3</c:v>
                </c:pt>
                <c:pt idx="955">
                  <c:v>-1.2907726003486501E-3</c:v>
                </c:pt>
                <c:pt idx="956">
                  <c:v>-1.2868174495174001E-3</c:v>
                </c:pt>
                <c:pt idx="957">
                  <c:v>-1.2810587860860099E-3</c:v>
                </c:pt>
                <c:pt idx="958">
                  <c:v>-1.2756539455469199E-3</c:v>
                </c:pt>
                <c:pt idx="959">
                  <c:v>-1.2680587336613501E-3</c:v>
                </c:pt>
                <c:pt idx="960">
                  <c:v>-1.2492831253666399E-3</c:v>
                </c:pt>
                <c:pt idx="961">
                  <c:v>-1.24102489112957E-3</c:v>
                </c:pt>
                <c:pt idx="962">
                  <c:v>-1.24069494823448E-3</c:v>
                </c:pt>
                <c:pt idx="963">
                  <c:v>-1.23985255735255E-3</c:v>
                </c:pt>
                <c:pt idx="964">
                  <c:v>-1.2389656223257301E-3</c:v>
                </c:pt>
                <c:pt idx="965">
                  <c:v>-1.2332531413386701E-3</c:v>
                </c:pt>
                <c:pt idx="966">
                  <c:v>-1.23186437696655E-3</c:v>
                </c:pt>
                <c:pt idx="967">
                  <c:v>-1.23179499311164E-3</c:v>
                </c:pt>
                <c:pt idx="968">
                  <c:v>-1.2291781678810401E-3</c:v>
                </c:pt>
                <c:pt idx="969">
                  <c:v>-1.22484704726959E-3</c:v>
                </c:pt>
                <c:pt idx="970">
                  <c:v>-1.2160242384557599E-3</c:v>
                </c:pt>
                <c:pt idx="971">
                  <c:v>-1.2119438824550999E-3</c:v>
                </c:pt>
                <c:pt idx="972">
                  <c:v>-1.2097751294010699E-3</c:v>
                </c:pt>
                <c:pt idx="973">
                  <c:v>-1.20808198747062E-3</c:v>
                </c:pt>
                <c:pt idx="974">
                  <c:v>-1.20804343113041E-3</c:v>
                </c:pt>
                <c:pt idx="975">
                  <c:v>-1.2072458067475E-3</c:v>
                </c:pt>
                <c:pt idx="976">
                  <c:v>-1.2015292818257201E-3</c:v>
                </c:pt>
                <c:pt idx="977">
                  <c:v>-1.1964109104085001E-3</c:v>
                </c:pt>
                <c:pt idx="978">
                  <c:v>-1.1880165591955801E-3</c:v>
                </c:pt>
                <c:pt idx="979">
                  <c:v>-1.18322504758764E-3</c:v>
                </c:pt>
                <c:pt idx="980">
                  <c:v>-1.18255741792971E-3</c:v>
                </c:pt>
                <c:pt idx="981">
                  <c:v>-1.18010495803108E-3</c:v>
                </c:pt>
                <c:pt idx="982">
                  <c:v>-1.18004059546348E-3</c:v>
                </c:pt>
                <c:pt idx="983">
                  <c:v>-1.1767898614616201E-3</c:v>
                </c:pt>
                <c:pt idx="984">
                  <c:v>-1.1741224784316299E-3</c:v>
                </c:pt>
                <c:pt idx="985">
                  <c:v>-1.1711562322409201E-3</c:v>
                </c:pt>
                <c:pt idx="986">
                  <c:v>-1.1706665773785401E-3</c:v>
                </c:pt>
                <c:pt idx="987">
                  <c:v>-1.1697862296512799E-3</c:v>
                </c:pt>
                <c:pt idx="988">
                  <c:v>-1.1671414118859E-3</c:v>
                </c:pt>
                <c:pt idx="989">
                  <c:v>-1.1489301852688799E-3</c:v>
                </c:pt>
                <c:pt idx="990">
                  <c:v>-1.1454764995270301E-3</c:v>
                </c:pt>
                <c:pt idx="991">
                  <c:v>-1.1441425064990501E-3</c:v>
                </c:pt>
                <c:pt idx="992">
                  <c:v>-1.14073875196395E-3</c:v>
                </c:pt>
                <c:pt idx="993">
                  <c:v>-1.1331455671546001E-3</c:v>
                </c:pt>
                <c:pt idx="994">
                  <c:v>-1.11349729153916E-3</c:v>
                </c:pt>
                <c:pt idx="995">
                  <c:v>-1.1088749319704801E-3</c:v>
                </c:pt>
                <c:pt idx="996">
                  <c:v>-1.1046772616597599E-3</c:v>
                </c:pt>
                <c:pt idx="997">
                  <c:v>-1.0994189893337801E-3</c:v>
                </c:pt>
                <c:pt idx="998">
                  <c:v>-1.0930591837048601E-3</c:v>
                </c:pt>
                <c:pt idx="999">
                  <c:v>-1.08873173519656E-3</c:v>
                </c:pt>
                <c:pt idx="1000">
                  <c:v>-1.0733837661591899E-3</c:v>
                </c:pt>
                <c:pt idx="1001">
                  <c:v>-1.0727530226341401E-3</c:v>
                </c:pt>
                <c:pt idx="1002">
                  <c:v>-1.0605752574795E-3</c:v>
                </c:pt>
                <c:pt idx="1003">
                  <c:v>-1.05136687365573E-3</c:v>
                </c:pt>
                <c:pt idx="1004">
                  <c:v>-1.04329766964257E-3</c:v>
                </c:pt>
                <c:pt idx="1005">
                  <c:v>-1.0418483911296299E-3</c:v>
                </c:pt>
                <c:pt idx="1006">
                  <c:v>-1.04182179388976E-3</c:v>
                </c:pt>
                <c:pt idx="1007">
                  <c:v>-1.0406320413104001E-3</c:v>
                </c:pt>
                <c:pt idx="1008">
                  <c:v>-1.0401249087502E-3</c:v>
                </c:pt>
                <c:pt idx="1009">
                  <c:v>-1.0325246141892599E-3</c:v>
                </c:pt>
                <c:pt idx="1010">
                  <c:v>-1.0307515514548101E-3</c:v>
                </c:pt>
                <c:pt idx="1011">
                  <c:v>-1.02128529628339E-3</c:v>
                </c:pt>
                <c:pt idx="1012">
                  <c:v>-1.01947270822033E-3</c:v>
                </c:pt>
                <c:pt idx="1013">
                  <c:v>-1.0107574320918199E-3</c:v>
                </c:pt>
                <c:pt idx="1014">
                  <c:v>-1.0085736388456899E-3</c:v>
                </c:pt>
                <c:pt idx="1015">
                  <c:v>-1.0065432912400201E-3</c:v>
                </c:pt>
                <c:pt idx="1016">
                  <c:v>-9.9467148520539705E-4</c:v>
                </c:pt>
                <c:pt idx="1017">
                  <c:v>-9.9114240155844793E-4</c:v>
                </c:pt>
                <c:pt idx="1018">
                  <c:v>-9.9058948169617909E-4</c:v>
                </c:pt>
                <c:pt idx="1019">
                  <c:v>-9.7879290032903206E-4</c:v>
                </c:pt>
                <c:pt idx="1020">
                  <c:v>-9.7751780709258397E-4</c:v>
                </c:pt>
                <c:pt idx="1021">
                  <c:v>-9.6556171003454405E-4</c:v>
                </c:pt>
                <c:pt idx="1022">
                  <c:v>-9.6315923650974798E-4</c:v>
                </c:pt>
                <c:pt idx="1023">
                  <c:v>-9.5930937087501699E-4</c:v>
                </c:pt>
                <c:pt idx="1024">
                  <c:v>-9.5923268746023302E-4</c:v>
                </c:pt>
                <c:pt idx="1025">
                  <c:v>-9.5243829309259696E-4</c:v>
                </c:pt>
                <c:pt idx="1026">
                  <c:v>-9.4463042194071795E-4</c:v>
                </c:pt>
                <c:pt idx="1027">
                  <c:v>-9.3501643090664304E-4</c:v>
                </c:pt>
                <c:pt idx="1028">
                  <c:v>-9.2930219602001805E-4</c:v>
                </c:pt>
                <c:pt idx="1029">
                  <c:v>-9.1680043093590605E-4</c:v>
                </c:pt>
                <c:pt idx="1030">
                  <c:v>-9.0963166192368605E-4</c:v>
                </c:pt>
                <c:pt idx="1031">
                  <c:v>-9.0768000670399295E-4</c:v>
                </c:pt>
                <c:pt idx="1032">
                  <c:v>-9.0300872203531095E-4</c:v>
                </c:pt>
                <c:pt idx="1033">
                  <c:v>-8.9748351039706904E-4</c:v>
                </c:pt>
                <c:pt idx="1034">
                  <c:v>-8.9333235236125697E-4</c:v>
                </c:pt>
                <c:pt idx="1035">
                  <c:v>-8.9116637289198203E-4</c:v>
                </c:pt>
                <c:pt idx="1036">
                  <c:v>-8.8815328771705399E-4</c:v>
                </c:pt>
                <c:pt idx="1037">
                  <c:v>-8.8278967251505399E-4</c:v>
                </c:pt>
                <c:pt idx="1038">
                  <c:v>-8.8264255314386101E-4</c:v>
                </c:pt>
                <c:pt idx="1039">
                  <c:v>-8.8101420215752201E-4</c:v>
                </c:pt>
                <c:pt idx="1040">
                  <c:v>-8.7862939475675096E-4</c:v>
                </c:pt>
                <c:pt idx="1041">
                  <c:v>-8.7829450435929299E-4</c:v>
                </c:pt>
                <c:pt idx="1042">
                  <c:v>-8.5931793232784802E-4</c:v>
                </c:pt>
                <c:pt idx="1043">
                  <c:v>-8.5718414778424197E-4</c:v>
                </c:pt>
                <c:pt idx="1044">
                  <c:v>-8.4841634048436602E-4</c:v>
                </c:pt>
                <c:pt idx="1045">
                  <c:v>-8.4548766530287704E-4</c:v>
                </c:pt>
                <c:pt idx="1046">
                  <c:v>-8.4417873462100705E-4</c:v>
                </c:pt>
                <c:pt idx="1047">
                  <c:v>-8.4251918204307898E-4</c:v>
                </c:pt>
                <c:pt idx="1048">
                  <c:v>-8.4192806488754199E-4</c:v>
                </c:pt>
                <c:pt idx="1049">
                  <c:v>-8.1949132072170201E-4</c:v>
                </c:pt>
                <c:pt idx="1050">
                  <c:v>-8.1876137681156295E-4</c:v>
                </c:pt>
                <c:pt idx="1051">
                  <c:v>-8.0188481512703097E-4</c:v>
                </c:pt>
                <c:pt idx="1052">
                  <c:v>-8.0036738207914801E-4</c:v>
                </c:pt>
                <c:pt idx="1053">
                  <c:v>-7.8431376569610702E-4</c:v>
                </c:pt>
                <c:pt idx="1054">
                  <c:v>-7.8161086865414597E-4</c:v>
                </c:pt>
                <c:pt idx="1055">
                  <c:v>-7.6832769152966498E-4</c:v>
                </c:pt>
                <c:pt idx="1056">
                  <c:v>-7.6775435633059204E-4</c:v>
                </c:pt>
                <c:pt idx="1057">
                  <c:v>-7.6234071726514704E-4</c:v>
                </c:pt>
                <c:pt idx="1058">
                  <c:v>-7.5827098069259204E-4</c:v>
                </c:pt>
                <c:pt idx="1059">
                  <c:v>-7.4945667901300805E-4</c:v>
                </c:pt>
                <c:pt idx="1060">
                  <c:v>-7.3580298592740799E-4</c:v>
                </c:pt>
                <c:pt idx="1061">
                  <c:v>-7.3340670687479397E-4</c:v>
                </c:pt>
                <c:pt idx="1062">
                  <c:v>-7.3120824875625996E-4</c:v>
                </c:pt>
                <c:pt idx="1063">
                  <c:v>-7.1488147927181603E-4</c:v>
                </c:pt>
                <c:pt idx="1064">
                  <c:v>-7.0866702703617599E-4</c:v>
                </c:pt>
                <c:pt idx="1065">
                  <c:v>-7.0521864699889605E-4</c:v>
                </c:pt>
                <c:pt idx="1066">
                  <c:v>-7.0472189744513801E-4</c:v>
                </c:pt>
                <c:pt idx="1067">
                  <c:v>-7.0243717570787196E-4</c:v>
                </c:pt>
                <c:pt idx="1068">
                  <c:v>-7.0157002132799004E-4</c:v>
                </c:pt>
                <c:pt idx="1069">
                  <c:v>-6.99545552307046E-4</c:v>
                </c:pt>
                <c:pt idx="1070">
                  <c:v>-6.9542781601014702E-4</c:v>
                </c:pt>
                <c:pt idx="1071">
                  <c:v>-6.9284067436655903E-4</c:v>
                </c:pt>
                <c:pt idx="1072">
                  <c:v>-6.8286953143144996E-4</c:v>
                </c:pt>
                <c:pt idx="1073">
                  <c:v>-6.7908048857292104E-4</c:v>
                </c:pt>
                <c:pt idx="1074">
                  <c:v>-6.7813351790190195E-4</c:v>
                </c:pt>
                <c:pt idx="1075">
                  <c:v>-6.6101137142956297E-4</c:v>
                </c:pt>
                <c:pt idx="1076">
                  <c:v>-6.4942095582577004E-4</c:v>
                </c:pt>
                <c:pt idx="1077">
                  <c:v>-6.4341194370031698E-4</c:v>
                </c:pt>
                <c:pt idx="1078">
                  <c:v>-6.43218453308235E-4</c:v>
                </c:pt>
                <c:pt idx="1079">
                  <c:v>-6.3260602649327304E-4</c:v>
                </c:pt>
                <c:pt idx="1080">
                  <c:v>-6.31079108591757E-4</c:v>
                </c:pt>
                <c:pt idx="1081">
                  <c:v>-6.2731698013085001E-4</c:v>
                </c:pt>
                <c:pt idx="1082">
                  <c:v>-6.1166757775262296E-4</c:v>
                </c:pt>
                <c:pt idx="1083">
                  <c:v>-6.10252540608713E-4</c:v>
                </c:pt>
                <c:pt idx="1084">
                  <c:v>-6.0924531623265704E-4</c:v>
                </c:pt>
                <c:pt idx="1085">
                  <c:v>-6.0398632800482397E-4</c:v>
                </c:pt>
                <c:pt idx="1086">
                  <c:v>-5.9994002399401899E-4</c:v>
                </c:pt>
                <c:pt idx="1087">
                  <c:v>-5.9787159499426798E-4</c:v>
                </c:pt>
                <c:pt idx="1088">
                  <c:v>-5.9169654268946699E-4</c:v>
                </c:pt>
                <c:pt idx="1089">
                  <c:v>-5.8330296950975899E-4</c:v>
                </c:pt>
                <c:pt idx="1090">
                  <c:v>-5.6939503317719503E-4</c:v>
                </c:pt>
                <c:pt idx="1091">
                  <c:v>-5.6728394081797195E-4</c:v>
                </c:pt>
                <c:pt idx="1092">
                  <c:v>-5.5860260889215095E-4</c:v>
                </c:pt>
                <c:pt idx="1093">
                  <c:v>-5.4936671609055504E-4</c:v>
                </c:pt>
                <c:pt idx="1094">
                  <c:v>-5.4873449487219601E-4</c:v>
                </c:pt>
                <c:pt idx="1095">
                  <c:v>-5.4284809786776095E-4</c:v>
                </c:pt>
                <c:pt idx="1096">
                  <c:v>-5.3229241852984497E-4</c:v>
                </c:pt>
                <c:pt idx="1097">
                  <c:v>-5.3061356014904096E-4</c:v>
                </c:pt>
                <c:pt idx="1098">
                  <c:v>-5.17561917327971E-4</c:v>
                </c:pt>
                <c:pt idx="1099">
                  <c:v>-5.0622944524013802E-4</c:v>
                </c:pt>
                <c:pt idx="1100">
                  <c:v>-4.9937587367399701E-4</c:v>
                </c:pt>
                <c:pt idx="1101">
                  <c:v>-4.9200500937351401E-4</c:v>
                </c:pt>
                <c:pt idx="1102">
                  <c:v>-4.6457608268801802E-4</c:v>
                </c:pt>
                <c:pt idx="1103">
                  <c:v>-4.5723093718151001E-4</c:v>
                </c:pt>
                <c:pt idx="1104">
                  <c:v>-4.4270641909505099E-4</c:v>
                </c:pt>
                <c:pt idx="1105">
                  <c:v>-4.3792424610532998E-4</c:v>
                </c:pt>
                <c:pt idx="1106">
                  <c:v>-4.2923061073209799E-4</c:v>
                </c:pt>
                <c:pt idx="1107">
                  <c:v>-4.2167405221052798E-4</c:v>
                </c:pt>
                <c:pt idx="1108">
                  <c:v>-4.2123009122988099E-4</c:v>
                </c:pt>
                <c:pt idx="1109">
                  <c:v>-4.1611767662064398E-4</c:v>
                </c:pt>
                <c:pt idx="1110">
                  <c:v>-4.1104338822454798E-4</c:v>
                </c:pt>
                <c:pt idx="1111">
                  <c:v>-4.0830214925861998E-4</c:v>
                </c:pt>
                <c:pt idx="1112">
                  <c:v>-3.9742595007678599E-4</c:v>
                </c:pt>
                <c:pt idx="1113">
                  <c:v>-3.89877003865585E-4</c:v>
                </c:pt>
                <c:pt idx="1114">
                  <c:v>-3.8759690407718397E-4</c:v>
                </c:pt>
                <c:pt idx="1115">
                  <c:v>-3.8590829849361602E-4</c:v>
                </c:pt>
                <c:pt idx="1116">
                  <c:v>-3.82647002368211E-4</c:v>
                </c:pt>
                <c:pt idx="1117">
                  <c:v>-3.7345287730483498E-4</c:v>
                </c:pt>
                <c:pt idx="1118">
                  <c:v>-3.7129865530381999E-4</c:v>
                </c:pt>
                <c:pt idx="1119">
                  <c:v>-3.64830357932039E-4</c:v>
                </c:pt>
                <c:pt idx="1120">
                  <c:v>-3.6180759467023901E-4</c:v>
                </c:pt>
                <c:pt idx="1121">
                  <c:v>-3.5725769377147699E-4</c:v>
                </c:pt>
                <c:pt idx="1122">
                  <c:v>-3.5361575390776499E-4</c:v>
                </c:pt>
                <c:pt idx="1123">
                  <c:v>-3.5114733876849601E-4</c:v>
                </c:pt>
                <c:pt idx="1124">
                  <c:v>-3.4557235765058302E-4</c:v>
                </c:pt>
                <c:pt idx="1125">
                  <c:v>-3.4274747709026802E-4</c:v>
                </c:pt>
                <c:pt idx="1126">
                  <c:v>-3.3993949404425401E-4</c:v>
                </c:pt>
                <c:pt idx="1127">
                  <c:v>-3.3971065771306599E-4</c:v>
                </c:pt>
                <c:pt idx="1128">
                  <c:v>-3.3303363079344297E-4</c:v>
                </c:pt>
                <c:pt idx="1129">
                  <c:v>-3.2459628622259599E-4</c:v>
                </c:pt>
                <c:pt idx="1130">
                  <c:v>-3.2289312518194298E-4</c:v>
                </c:pt>
                <c:pt idx="1131">
                  <c:v>-3.17981899147095E-4</c:v>
                </c:pt>
                <c:pt idx="1132">
                  <c:v>-3.1532353330742801E-4</c:v>
                </c:pt>
                <c:pt idx="1133">
                  <c:v>-3.1469869939244497E-4</c:v>
                </c:pt>
                <c:pt idx="1134">
                  <c:v>-3.1100502608289902E-4</c:v>
                </c:pt>
                <c:pt idx="1135">
                  <c:v>-3.09276095264652E-4</c:v>
                </c:pt>
                <c:pt idx="1136">
                  <c:v>-3.0470773685559502E-4</c:v>
                </c:pt>
                <c:pt idx="1137">
                  <c:v>-3.0285824532799298E-4</c:v>
                </c:pt>
                <c:pt idx="1138">
                  <c:v>-2.9893876960203E-4</c:v>
                </c:pt>
                <c:pt idx="1139">
                  <c:v>-2.9840354326967998E-4</c:v>
                </c:pt>
                <c:pt idx="1140">
                  <c:v>-2.9494175114272198E-4</c:v>
                </c:pt>
                <c:pt idx="1141">
                  <c:v>-2.9416090813681701E-4</c:v>
                </c:pt>
                <c:pt idx="1142">
                  <c:v>-2.8972912152898698E-4</c:v>
                </c:pt>
                <c:pt idx="1143">
                  <c:v>-2.7308725307395099E-4</c:v>
                </c:pt>
                <c:pt idx="1144">
                  <c:v>-2.7183651776534201E-4</c:v>
                </c:pt>
                <c:pt idx="1145">
                  <c:v>-2.6712321880245703E-4</c:v>
                </c:pt>
                <c:pt idx="1146">
                  <c:v>-2.66081301962183E-4</c:v>
                </c:pt>
                <c:pt idx="1147">
                  <c:v>-2.6018799903037898E-4</c:v>
                </c:pt>
                <c:pt idx="1148">
                  <c:v>-2.5090955895534903E-4</c:v>
                </c:pt>
                <c:pt idx="1149">
                  <c:v>-2.4478306223455198E-4</c:v>
                </c:pt>
                <c:pt idx="1150">
                  <c:v>-2.39131479042814E-4</c:v>
                </c:pt>
                <c:pt idx="1151">
                  <c:v>-2.25797370864859E-4</c:v>
                </c:pt>
                <c:pt idx="1152">
                  <c:v>-2.23488666322562E-4</c:v>
                </c:pt>
                <c:pt idx="1153">
                  <c:v>-2.19965546714517E-4</c:v>
                </c:pt>
                <c:pt idx="1154">
                  <c:v>-2.1724962750338899E-4</c:v>
                </c:pt>
                <c:pt idx="1155">
                  <c:v>-2.1559468533823101E-4</c:v>
                </c:pt>
                <c:pt idx="1156">
                  <c:v>-2.1548822299292199E-4</c:v>
                </c:pt>
                <c:pt idx="1157">
                  <c:v>-2.1157304638317901E-4</c:v>
                </c:pt>
                <c:pt idx="1158">
                  <c:v>-1.96174596018983E-4</c:v>
                </c:pt>
                <c:pt idx="1159">
                  <c:v>-1.8472338514767501E-4</c:v>
                </c:pt>
                <c:pt idx="1160">
                  <c:v>-1.8052171214748901E-4</c:v>
                </c:pt>
                <c:pt idx="1161">
                  <c:v>-1.7661603719516301E-4</c:v>
                </c:pt>
                <c:pt idx="1162">
                  <c:v>-1.7450484295228899E-4</c:v>
                </c:pt>
                <c:pt idx="1163">
                  <c:v>-1.6912502325871199E-4</c:v>
                </c:pt>
                <c:pt idx="1164">
                  <c:v>-1.54772409955871E-4</c:v>
                </c:pt>
                <c:pt idx="1165">
                  <c:v>-1.5376927193847499E-4</c:v>
                </c:pt>
                <c:pt idx="1166">
                  <c:v>-1.5243902468547801E-4</c:v>
                </c:pt>
                <c:pt idx="1167">
                  <c:v>-1.4761237018465101E-4</c:v>
                </c:pt>
                <c:pt idx="1168">
                  <c:v>-1.4105367115574299E-4</c:v>
                </c:pt>
                <c:pt idx="1169">
                  <c:v>-1.3795957806237401E-4</c:v>
                </c:pt>
                <c:pt idx="1170">
                  <c:v>-1.2729934458030799E-4</c:v>
                </c:pt>
                <c:pt idx="1171">
                  <c:v>-1.1751571786236E-4</c:v>
                </c:pt>
                <c:pt idx="1172">
                  <c:v>-1.1661807593384701E-4</c:v>
                </c:pt>
                <c:pt idx="1173">
                  <c:v>-1.148435258225E-4</c:v>
                </c:pt>
                <c:pt idx="1174">
                  <c:v>-1.07819038200276E-4</c:v>
                </c:pt>
                <c:pt idx="1175">
                  <c:v>-9.7924011671793394E-5</c:v>
                </c:pt>
                <c:pt idx="1176">
                  <c:v>-9.7575254992649093E-5</c:v>
                </c:pt>
                <c:pt idx="1177">
                  <c:v>-9.4459925446976794E-5</c:v>
                </c:pt>
                <c:pt idx="1178">
                  <c:v>-8.8047545731592599E-5</c:v>
                </c:pt>
                <c:pt idx="1179">
                  <c:v>-8.6292445150017901E-5</c:v>
                </c:pt>
                <c:pt idx="1180">
                  <c:v>-8.2443629215198997E-5</c:v>
                </c:pt>
                <c:pt idx="1181">
                  <c:v>-8.1350416965807394E-5</c:v>
                </c:pt>
                <c:pt idx="1182">
                  <c:v>-8.0202109358360599E-5</c:v>
                </c:pt>
                <c:pt idx="1183">
                  <c:v>-7.8422146454322196E-5</c:v>
                </c:pt>
                <c:pt idx="1184">
                  <c:v>-7.4170220690583405E-5</c:v>
                </c:pt>
                <c:pt idx="1185">
                  <c:v>-7.2899580859886904E-5</c:v>
                </c:pt>
                <c:pt idx="1186">
                  <c:v>-7.1146526300802296E-5</c:v>
                </c:pt>
                <c:pt idx="1187">
                  <c:v>-7.1141464832744902E-5</c:v>
                </c:pt>
                <c:pt idx="1188">
                  <c:v>-6.7964794262723505E-5</c:v>
                </c:pt>
                <c:pt idx="1189">
                  <c:v>-6.5843621613203998E-5</c:v>
                </c:pt>
                <c:pt idx="1190">
                  <c:v>-6.2835778713131403E-5</c:v>
                </c:pt>
                <c:pt idx="1191">
                  <c:v>-5.9550394679727998E-5</c:v>
                </c:pt>
                <c:pt idx="1192">
                  <c:v>-5.78820941903951E-5</c:v>
                </c:pt>
                <c:pt idx="1193">
                  <c:v>-5.7327944647862702E-5</c:v>
                </c:pt>
                <c:pt idx="1194">
                  <c:v>-5.3531280315878697E-5</c:v>
                </c:pt>
                <c:pt idx="1195">
                  <c:v>-4.4959985680907203E-5</c:v>
                </c:pt>
                <c:pt idx="1196">
                  <c:v>-3.7790752643296098E-5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2.6028449108060601E-5</c:v>
                </c:pt>
                <c:pt idx="1212">
                  <c:v>2.8930162619838001E-5</c:v>
                </c:pt>
                <c:pt idx="1213">
                  <c:v>3.07177195382015E-5</c:v>
                </c:pt>
                <c:pt idx="1214">
                  <c:v>6.0966316129255002E-5</c:v>
                </c:pt>
                <c:pt idx="1215">
                  <c:v>7.1548671014046397E-5</c:v>
                </c:pt>
                <c:pt idx="1216">
                  <c:v>7.2971395504501196E-5</c:v>
                </c:pt>
                <c:pt idx="1217">
                  <c:v>7.3759911521614004E-5</c:v>
                </c:pt>
                <c:pt idx="1218">
                  <c:v>7.5134302601015699E-5</c:v>
                </c:pt>
                <c:pt idx="1219">
                  <c:v>7.9907307565870402E-5</c:v>
                </c:pt>
                <c:pt idx="1220">
                  <c:v>8.4164457399333201E-5</c:v>
                </c:pt>
                <c:pt idx="1221">
                  <c:v>8.5466433110573405E-5</c:v>
                </c:pt>
                <c:pt idx="1222">
                  <c:v>9.78521454864274E-5</c:v>
                </c:pt>
                <c:pt idx="1223">
                  <c:v>1.05557608162431E-4</c:v>
                </c:pt>
                <c:pt idx="1224">
                  <c:v>1.06456592425017E-4</c:v>
                </c:pt>
                <c:pt idx="1225">
                  <c:v>1.06604125680671E-4</c:v>
                </c:pt>
                <c:pt idx="1226">
                  <c:v>1.1615076382179601E-4</c:v>
                </c:pt>
                <c:pt idx="1227">
                  <c:v>1.26219598362681E-4</c:v>
                </c:pt>
                <c:pt idx="1228">
                  <c:v>1.2919896802575701E-4</c:v>
                </c:pt>
                <c:pt idx="1229">
                  <c:v>1.3085457551517601E-4</c:v>
                </c:pt>
                <c:pt idx="1230">
                  <c:v>1.3547382154914999E-4</c:v>
                </c:pt>
                <c:pt idx="1231">
                  <c:v>1.4004621547970399E-4</c:v>
                </c:pt>
                <c:pt idx="1232">
                  <c:v>1.4082523611506201E-4</c:v>
                </c:pt>
                <c:pt idx="1233">
                  <c:v>1.4095426057590899E-4</c:v>
                </c:pt>
                <c:pt idx="1234">
                  <c:v>1.4491703525116101E-4</c:v>
                </c:pt>
                <c:pt idx="1235">
                  <c:v>1.48665725390799E-4</c:v>
                </c:pt>
                <c:pt idx="1236">
                  <c:v>1.50909228385527E-4</c:v>
                </c:pt>
                <c:pt idx="1237">
                  <c:v>1.5184876126239299E-4</c:v>
                </c:pt>
                <c:pt idx="1238">
                  <c:v>1.5519215008066999E-4</c:v>
                </c:pt>
                <c:pt idx="1239">
                  <c:v>1.5683814335780899E-4</c:v>
                </c:pt>
                <c:pt idx="1240">
                  <c:v>1.6753786982736201E-4</c:v>
                </c:pt>
                <c:pt idx="1241">
                  <c:v>1.7262709712870101E-4</c:v>
                </c:pt>
                <c:pt idx="1242">
                  <c:v>1.76787770430596E-4</c:v>
                </c:pt>
                <c:pt idx="1243">
                  <c:v>1.7721070770034201E-4</c:v>
                </c:pt>
                <c:pt idx="1244">
                  <c:v>1.8065868597514601E-4</c:v>
                </c:pt>
                <c:pt idx="1245">
                  <c:v>1.8262696291630699E-4</c:v>
                </c:pt>
                <c:pt idx="1246">
                  <c:v>1.8420163991541099E-4</c:v>
                </c:pt>
                <c:pt idx="1247">
                  <c:v>1.87727331020755E-4</c:v>
                </c:pt>
                <c:pt idx="1248">
                  <c:v>1.9140588141973301E-4</c:v>
                </c:pt>
                <c:pt idx="1249">
                  <c:v>1.9563729408307999E-4</c:v>
                </c:pt>
                <c:pt idx="1250">
                  <c:v>1.9774569967556701E-4</c:v>
                </c:pt>
                <c:pt idx="1251">
                  <c:v>1.98078637866607E-4</c:v>
                </c:pt>
                <c:pt idx="1252">
                  <c:v>1.9878740277053499E-4</c:v>
                </c:pt>
                <c:pt idx="1253">
                  <c:v>1.9913873093708301E-4</c:v>
                </c:pt>
                <c:pt idx="1254">
                  <c:v>1.9962072129362801E-4</c:v>
                </c:pt>
                <c:pt idx="1255">
                  <c:v>2.1699623735386899E-4</c:v>
                </c:pt>
                <c:pt idx="1256">
                  <c:v>2.17304705099274E-4</c:v>
                </c:pt>
                <c:pt idx="1257">
                  <c:v>2.24123119237751E-4</c:v>
                </c:pt>
                <c:pt idx="1258">
                  <c:v>2.25216772094258E-4</c:v>
                </c:pt>
                <c:pt idx="1259">
                  <c:v>2.27799090076156E-4</c:v>
                </c:pt>
                <c:pt idx="1260">
                  <c:v>2.28684682934458E-4</c:v>
                </c:pt>
                <c:pt idx="1261">
                  <c:v>2.3624837689130299E-4</c:v>
                </c:pt>
                <c:pt idx="1262">
                  <c:v>2.6371309392367E-4</c:v>
                </c:pt>
                <c:pt idx="1263">
                  <c:v>2.6647125599019102E-4</c:v>
                </c:pt>
                <c:pt idx="1264">
                  <c:v>2.7525461225259601E-4</c:v>
                </c:pt>
                <c:pt idx="1265">
                  <c:v>2.82541747422628E-4</c:v>
                </c:pt>
                <c:pt idx="1266">
                  <c:v>2.8296548009972401E-4</c:v>
                </c:pt>
                <c:pt idx="1267">
                  <c:v>2.8477858657496402E-4</c:v>
                </c:pt>
                <c:pt idx="1268">
                  <c:v>2.8481915717501699E-4</c:v>
                </c:pt>
                <c:pt idx="1269">
                  <c:v>2.86386434717837E-4</c:v>
                </c:pt>
                <c:pt idx="1270">
                  <c:v>2.8677946855555701E-4</c:v>
                </c:pt>
                <c:pt idx="1271">
                  <c:v>2.8690288534193199E-4</c:v>
                </c:pt>
                <c:pt idx="1272">
                  <c:v>2.8893385224271402E-4</c:v>
                </c:pt>
                <c:pt idx="1273">
                  <c:v>2.93298139659406E-4</c:v>
                </c:pt>
                <c:pt idx="1274">
                  <c:v>2.9629629846412699E-4</c:v>
                </c:pt>
                <c:pt idx="1275">
                  <c:v>2.9867091665087902E-4</c:v>
                </c:pt>
                <c:pt idx="1276">
                  <c:v>2.9890898444056099E-4</c:v>
                </c:pt>
                <c:pt idx="1277">
                  <c:v>3.0535905372390201E-4</c:v>
                </c:pt>
                <c:pt idx="1278">
                  <c:v>3.0833269341620301E-4</c:v>
                </c:pt>
                <c:pt idx="1279">
                  <c:v>3.1306821167299099E-4</c:v>
                </c:pt>
                <c:pt idx="1280">
                  <c:v>3.2592753832992501E-4</c:v>
                </c:pt>
                <c:pt idx="1281">
                  <c:v>3.2879941056246299E-4</c:v>
                </c:pt>
                <c:pt idx="1282">
                  <c:v>3.3273639277761098E-4</c:v>
                </c:pt>
                <c:pt idx="1283">
                  <c:v>3.3357425116110602E-4</c:v>
                </c:pt>
                <c:pt idx="1284">
                  <c:v>3.3690830797643799E-4</c:v>
                </c:pt>
                <c:pt idx="1285">
                  <c:v>3.4265352218239498E-4</c:v>
                </c:pt>
                <c:pt idx="1286">
                  <c:v>3.4381984179163801E-4</c:v>
                </c:pt>
                <c:pt idx="1287">
                  <c:v>3.4534362033107E-4</c:v>
                </c:pt>
                <c:pt idx="1288">
                  <c:v>3.49630006997502E-4</c:v>
                </c:pt>
                <c:pt idx="1289">
                  <c:v>3.5207135676424399E-4</c:v>
                </c:pt>
                <c:pt idx="1290">
                  <c:v>3.7050759964418398E-4</c:v>
                </c:pt>
                <c:pt idx="1291">
                  <c:v>3.7397164789567701E-4</c:v>
                </c:pt>
                <c:pt idx="1292">
                  <c:v>3.7447176676842601E-4</c:v>
                </c:pt>
                <c:pt idx="1293">
                  <c:v>3.7918803688221698E-4</c:v>
                </c:pt>
                <c:pt idx="1294">
                  <c:v>3.9920160210773998E-4</c:v>
                </c:pt>
                <c:pt idx="1295">
                  <c:v>4.0247237892290799E-4</c:v>
                </c:pt>
                <c:pt idx="1296">
                  <c:v>4.0979408421024398E-4</c:v>
                </c:pt>
                <c:pt idx="1297">
                  <c:v>4.2003915152819698E-4</c:v>
                </c:pt>
                <c:pt idx="1298">
                  <c:v>4.2313122748093501E-4</c:v>
                </c:pt>
                <c:pt idx="1299">
                  <c:v>4.2794480165231298E-4</c:v>
                </c:pt>
                <c:pt idx="1300">
                  <c:v>4.3118057076367398E-4</c:v>
                </c:pt>
                <c:pt idx="1301">
                  <c:v>4.3418482482520797E-4</c:v>
                </c:pt>
                <c:pt idx="1302">
                  <c:v>4.43704943496919E-4</c:v>
                </c:pt>
                <c:pt idx="1303">
                  <c:v>4.4593094721998499E-4</c:v>
                </c:pt>
                <c:pt idx="1304">
                  <c:v>4.47091997017964E-4</c:v>
                </c:pt>
                <c:pt idx="1305">
                  <c:v>4.5219387429310898E-4</c:v>
                </c:pt>
                <c:pt idx="1306">
                  <c:v>4.62160609034903E-4</c:v>
                </c:pt>
                <c:pt idx="1307">
                  <c:v>4.64028916114246E-4</c:v>
                </c:pt>
                <c:pt idx="1308">
                  <c:v>4.6919721219226102E-4</c:v>
                </c:pt>
                <c:pt idx="1309">
                  <c:v>4.7734983574255802E-4</c:v>
                </c:pt>
                <c:pt idx="1310">
                  <c:v>4.8280025077835698E-4</c:v>
                </c:pt>
                <c:pt idx="1311">
                  <c:v>4.9633950640510095E-4</c:v>
                </c:pt>
                <c:pt idx="1312">
                  <c:v>4.9915593266523697E-4</c:v>
                </c:pt>
                <c:pt idx="1313">
                  <c:v>5.2507220949071396E-4</c:v>
                </c:pt>
                <c:pt idx="1314">
                  <c:v>5.2534805516099602E-4</c:v>
                </c:pt>
                <c:pt idx="1315">
                  <c:v>5.29302802959475E-4</c:v>
                </c:pt>
                <c:pt idx="1316">
                  <c:v>5.3740740612405501E-4</c:v>
                </c:pt>
                <c:pt idx="1317">
                  <c:v>5.5750695941934902E-4</c:v>
                </c:pt>
                <c:pt idx="1318">
                  <c:v>5.5842126831078095E-4</c:v>
                </c:pt>
                <c:pt idx="1319">
                  <c:v>5.6292015793843095E-4</c:v>
                </c:pt>
                <c:pt idx="1320">
                  <c:v>5.7499295516657103E-4</c:v>
                </c:pt>
                <c:pt idx="1321">
                  <c:v>5.7987824182188102E-4</c:v>
                </c:pt>
                <c:pt idx="1322">
                  <c:v>5.8831246916844196E-4</c:v>
                </c:pt>
                <c:pt idx="1323">
                  <c:v>5.8944888237791304E-4</c:v>
                </c:pt>
                <c:pt idx="1324">
                  <c:v>5.9922103061345203E-4</c:v>
                </c:pt>
                <c:pt idx="1325">
                  <c:v>6.0467327890842502E-4</c:v>
                </c:pt>
                <c:pt idx="1326">
                  <c:v>6.1617008243226498E-4</c:v>
                </c:pt>
                <c:pt idx="1327">
                  <c:v>6.2862533144199598E-4</c:v>
                </c:pt>
                <c:pt idx="1328">
                  <c:v>6.3423608392293896E-4</c:v>
                </c:pt>
                <c:pt idx="1329">
                  <c:v>6.4155459269170097E-4</c:v>
                </c:pt>
                <c:pt idx="1330">
                  <c:v>6.4793069408559402E-4</c:v>
                </c:pt>
                <c:pt idx="1331">
                  <c:v>6.5061811013362005E-4</c:v>
                </c:pt>
                <c:pt idx="1332">
                  <c:v>6.5758231281274596E-4</c:v>
                </c:pt>
                <c:pt idx="1333">
                  <c:v>6.57805851259875E-4</c:v>
                </c:pt>
                <c:pt idx="1334">
                  <c:v>6.5865326880823797E-4</c:v>
                </c:pt>
                <c:pt idx="1335">
                  <c:v>6.60521836246561E-4</c:v>
                </c:pt>
                <c:pt idx="1336">
                  <c:v>6.6713615757756604E-4</c:v>
                </c:pt>
                <c:pt idx="1337">
                  <c:v>6.6979238940735402E-4</c:v>
                </c:pt>
                <c:pt idx="1338">
                  <c:v>6.77481301082712E-4</c:v>
                </c:pt>
                <c:pt idx="1339">
                  <c:v>6.8171711535164195E-4</c:v>
                </c:pt>
                <c:pt idx="1340">
                  <c:v>6.9422027079923195E-4</c:v>
                </c:pt>
                <c:pt idx="1341">
                  <c:v>6.9522901905175703E-4</c:v>
                </c:pt>
                <c:pt idx="1342">
                  <c:v>7.05218646998925E-4</c:v>
                </c:pt>
                <c:pt idx="1343">
                  <c:v>7.0896871816901398E-4</c:v>
                </c:pt>
                <c:pt idx="1344">
                  <c:v>7.1673605662008204E-4</c:v>
                </c:pt>
                <c:pt idx="1345">
                  <c:v>7.1851988002336899E-4</c:v>
                </c:pt>
                <c:pt idx="1346">
                  <c:v>7.2912872351620604E-4</c:v>
                </c:pt>
                <c:pt idx="1347">
                  <c:v>7.3157784087859198E-4</c:v>
                </c:pt>
                <c:pt idx="1348">
                  <c:v>7.3215404664098399E-4</c:v>
                </c:pt>
                <c:pt idx="1349">
                  <c:v>7.3413104796216501E-4</c:v>
                </c:pt>
                <c:pt idx="1350">
                  <c:v>7.3418447642616797E-4</c:v>
                </c:pt>
                <c:pt idx="1351">
                  <c:v>7.36255805376629E-4</c:v>
                </c:pt>
                <c:pt idx="1352">
                  <c:v>7.3901259570341004E-4</c:v>
                </c:pt>
                <c:pt idx="1353">
                  <c:v>7.5032858543962698E-4</c:v>
                </c:pt>
                <c:pt idx="1354">
                  <c:v>7.6685871948812601E-4</c:v>
                </c:pt>
                <c:pt idx="1355">
                  <c:v>7.7071294759130198E-4</c:v>
                </c:pt>
                <c:pt idx="1356">
                  <c:v>7.9428155136006197E-4</c:v>
                </c:pt>
                <c:pt idx="1357">
                  <c:v>7.9554499024748603E-4</c:v>
                </c:pt>
                <c:pt idx="1358">
                  <c:v>7.9594074443810196E-4</c:v>
                </c:pt>
                <c:pt idx="1359">
                  <c:v>7.9833241477803105E-4</c:v>
                </c:pt>
                <c:pt idx="1360">
                  <c:v>8.0522817813033097E-4</c:v>
                </c:pt>
                <c:pt idx="1361">
                  <c:v>8.1677107726069197E-4</c:v>
                </c:pt>
                <c:pt idx="1362">
                  <c:v>8.2671202981580603E-4</c:v>
                </c:pt>
                <c:pt idx="1363">
                  <c:v>8.2745579781839398E-4</c:v>
                </c:pt>
                <c:pt idx="1364">
                  <c:v>8.3424622512127098E-4</c:v>
                </c:pt>
                <c:pt idx="1365">
                  <c:v>8.4423812528049104E-4</c:v>
                </c:pt>
                <c:pt idx="1366">
                  <c:v>8.4441649793507898E-4</c:v>
                </c:pt>
                <c:pt idx="1367">
                  <c:v>8.4898698128756502E-4</c:v>
                </c:pt>
                <c:pt idx="1368">
                  <c:v>8.4952791018218503E-4</c:v>
                </c:pt>
                <c:pt idx="1369">
                  <c:v>8.5555444087838199E-4</c:v>
                </c:pt>
                <c:pt idx="1370">
                  <c:v>8.5568542328221095E-4</c:v>
                </c:pt>
                <c:pt idx="1371">
                  <c:v>8.6609735335722805E-4</c:v>
                </c:pt>
                <c:pt idx="1372">
                  <c:v>8.6640723242681198E-4</c:v>
                </c:pt>
                <c:pt idx="1373">
                  <c:v>8.8686229941143996E-4</c:v>
                </c:pt>
                <c:pt idx="1374">
                  <c:v>8.9771089765229497E-4</c:v>
                </c:pt>
                <c:pt idx="1375">
                  <c:v>8.9776686537136499E-4</c:v>
                </c:pt>
                <c:pt idx="1376">
                  <c:v>8.9931916111922298E-4</c:v>
                </c:pt>
                <c:pt idx="1377">
                  <c:v>9.0169612957807397E-4</c:v>
                </c:pt>
                <c:pt idx="1378">
                  <c:v>9.0266291671438695E-4</c:v>
                </c:pt>
                <c:pt idx="1379">
                  <c:v>9.0511395528961697E-4</c:v>
                </c:pt>
                <c:pt idx="1380">
                  <c:v>9.1454869935831697E-4</c:v>
                </c:pt>
                <c:pt idx="1381">
                  <c:v>9.1781171223561297E-4</c:v>
                </c:pt>
                <c:pt idx="1382">
                  <c:v>9.19513082209424E-4</c:v>
                </c:pt>
                <c:pt idx="1383">
                  <c:v>9.2327637275351003E-4</c:v>
                </c:pt>
                <c:pt idx="1384">
                  <c:v>9.2778782643509398E-4</c:v>
                </c:pt>
                <c:pt idx="1385">
                  <c:v>9.2841896929748199E-4</c:v>
                </c:pt>
                <c:pt idx="1386">
                  <c:v>9.3167708602670204E-4</c:v>
                </c:pt>
                <c:pt idx="1387">
                  <c:v>9.3170602100028899E-4</c:v>
                </c:pt>
                <c:pt idx="1388">
                  <c:v>9.3530794035871204E-4</c:v>
                </c:pt>
                <c:pt idx="1389">
                  <c:v>9.3539126216232304E-4</c:v>
                </c:pt>
                <c:pt idx="1390">
                  <c:v>9.3771421016213702E-4</c:v>
                </c:pt>
                <c:pt idx="1391">
                  <c:v>9.4194134950096404E-4</c:v>
                </c:pt>
                <c:pt idx="1392">
                  <c:v>9.4717214638653801E-4</c:v>
                </c:pt>
                <c:pt idx="1393">
                  <c:v>9.5030949403573505E-4</c:v>
                </c:pt>
                <c:pt idx="1394">
                  <c:v>9.5131173454446197E-4</c:v>
                </c:pt>
                <c:pt idx="1395">
                  <c:v>9.5671952701214397E-4</c:v>
                </c:pt>
                <c:pt idx="1396">
                  <c:v>9.6200103619084099E-4</c:v>
                </c:pt>
                <c:pt idx="1397">
                  <c:v>9.6449722235113504E-4</c:v>
                </c:pt>
                <c:pt idx="1398">
                  <c:v>9.6498086939801901E-4</c:v>
                </c:pt>
                <c:pt idx="1399">
                  <c:v>9.6526300221951901E-4</c:v>
                </c:pt>
                <c:pt idx="1400">
                  <c:v>9.6611757646280995E-4</c:v>
                </c:pt>
                <c:pt idx="1401">
                  <c:v>9.6876763532019504E-4</c:v>
                </c:pt>
                <c:pt idx="1402">
                  <c:v>9.6954035226694995E-4</c:v>
                </c:pt>
                <c:pt idx="1403">
                  <c:v>1.00304780602192E-3</c:v>
                </c:pt>
                <c:pt idx="1404">
                  <c:v>1.0160720604282299E-3</c:v>
                </c:pt>
                <c:pt idx="1405">
                  <c:v>1.0450285260253901E-3</c:v>
                </c:pt>
                <c:pt idx="1406">
                  <c:v>1.05229937101731E-3</c:v>
                </c:pt>
                <c:pt idx="1407">
                  <c:v>1.06016442476791E-3</c:v>
                </c:pt>
                <c:pt idx="1408">
                  <c:v>1.0624948626856499E-3</c:v>
                </c:pt>
                <c:pt idx="1409">
                  <c:v>1.0640797305743099E-3</c:v>
                </c:pt>
                <c:pt idx="1410">
                  <c:v>1.06997686883887E-3</c:v>
                </c:pt>
                <c:pt idx="1411">
                  <c:v>1.0713904099743799E-3</c:v>
                </c:pt>
                <c:pt idx="1412">
                  <c:v>1.0714286739250301E-3</c:v>
                </c:pt>
                <c:pt idx="1413">
                  <c:v>1.07616309363763E-3</c:v>
                </c:pt>
                <c:pt idx="1414">
                  <c:v>1.0841293164593499E-3</c:v>
                </c:pt>
                <c:pt idx="1415">
                  <c:v>1.0996152455032501E-3</c:v>
                </c:pt>
                <c:pt idx="1416">
                  <c:v>1.10223213143343E-3</c:v>
                </c:pt>
                <c:pt idx="1417">
                  <c:v>1.1023702073409501E-3</c:v>
                </c:pt>
                <c:pt idx="1418">
                  <c:v>1.11234751105555E-3</c:v>
                </c:pt>
                <c:pt idx="1419">
                  <c:v>1.11819311662355E-3</c:v>
                </c:pt>
                <c:pt idx="1420">
                  <c:v>1.1210763505990901E-3</c:v>
                </c:pt>
                <c:pt idx="1421">
                  <c:v>1.1212511317811799E-3</c:v>
                </c:pt>
                <c:pt idx="1422">
                  <c:v>1.12676068259045E-3</c:v>
                </c:pt>
                <c:pt idx="1423">
                  <c:v>1.1288454544508299E-3</c:v>
                </c:pt>
                <c:pt idx="1424">
                  <c:v>1.13715344871303E-3</c:v>
                </c:pt>
                <c:pt idx="1425">
                  <c:v>1.14269402521066E-3</c:v>
                </c:pt>
                <c:pt idx="1426">
                  <c:v>1.1496066157872401E-3</c:v>
                </c:pt>
                <c:pt idx="1427">
                  <c:v>1.1533371750645999E-3</c:v>
                </c:pt>
                <c:pt idx="1428">
                  <c:v>1.17590478032196E-3</c:v>
                </c:pt>
                <c:pt idx="1429">
                  <c:v>1.17677638753767E-3</c:v>
                </c:pt>
                <c:pt idx="1430">
                  <c:v>1.1777814101973001E-3</c:v>
                </c:pt>
                <c:pt idx="1431">
                  <c:v>1.1792454196756499E-3</c:v>
                </c:pt>
                <c:pt idx="1432">
                  <c:v>1.18044763398987E-3</c:v>
                </c:pt>
                <c:pt idx="1433">
                  <c:v>1.18098626067596E-3</c:v>
                </c:pt>
                <c:pt idx="1434">
                  <c:v>1.1951976214978101E-3</c:v>
                </c:pt>
                <c:pt idx="1435">
                  <c:v>1.1958449179470499E-3</c:v>
                </c:pt>
                <c:pt idx="1436">
                  <c:v>1.20502384626519E-3</c:v>
                </c:pt>
                <c:pt idx="1437">
                  <c:v>1.22354336972597E-3</c:v>
                </c:pt>
                <c:pt idx="1438">
                  <c:v>1.2246521990993001E-3</c:v>
                </c:pt>
                <c:pt idx="1439">
                  <c:v>1.2390117999666801E-3</c:v>
                </c:pt>
                <c:pt idx="1440">
                  <c:v>1.28322179210974E-3</c:v>
                </c:pt>
                <c:pt idx="1441">
                  <c:v>1.28534987510466E-3</c:v>
                </c:pt>
                <c:pt idx="1442">
                  <c:v>1.29060030820072E-3</c:v>
                </c:pt>
                <c:pt idx="1443">
                  <c:v>1.2933475248833E-3</c:v>
                </c:pt>
                <c:pt idx="1444">
                  <c:v>1.2952724373578E-3</c:v>
                </c:pt>
                <c:pt idx="1445">
                  <c:v>1.2969235912541201E-3</c:v>
                </c:pt>
                <c:pt idx="1446">
                  <c:v>1.3014841602893401E-3</c:v>
                </c:pt>
                <c:pt idx="1447">
                  <c:v>1.30172178447523E-3</c:v>
                </c:pt>
                <c:pt idx="1448">
                  <c:v>1.3163670176417001E-3</c:v>
                </c:pt>
                <c:pt idx="1449">
                  <c:v>1.3211026467309401E-3</c:v>
                </c:pt>
                <c:pt idx="1450">
                  <c:v>1.3271881182136301E-3</c:v>
                </c:pt>
                <c:pt idx="1451">
                  <c:v>1.33868988496332E-3</c:v>
                </c:pt>
                <c:pt idx="1452">
                  <c:v>1.3455659522532801E-3</c:v>
                </c:pt>
                <c:pt idx="1453">
                  <c:v>1.35256349789308E-3</c:v>
                </c:pt>
                <c:pt idx="1454">
                  <c:v>1.3617162204081299E-3</c:v>
                </c:pt>
                <c:pt idx="1455">
                  <c:v>1.3633446468609999E-3</c:v>
                </c:pt>
                <c:pt idx="1456">
                  <c:v>1.3670542115331E-3</c:v>
                </c:pt>
                <c:pt idx="1457">
                  <c:v>1.37772696878649E-3</c:v>
                </c:pt>
                <c:pt idx="1458">
                  <c:v>1.3959751946603701E-3</c:v>
                </c:pt>
                <c:pt idx="1459">
                  <c:v>1.40415876488942E-3</c:v>
                </c:pt>
                <c:pt idx="1460">
                  <c:v>1.4085212079512301E-3</c:v>
                </c:pt>
                <c:pt idx="1461">
                  <c:v>1.41618009152835E-3</c:v>
                </c:pt>
                <c:pt idx="1462">
                  <c:v>1.42491956551648E-3</c:v>
                </c:pt>
                <c:pt idx="1463">
                  <c:v>1.4466146182702401E-3</c:v>
                </c:pt>
                <c:pt idx="1464">
                  <c:v>1.45566009231927E-3</c:v>
                </c:pt>
                <c:pt idx="1465">
                  <c:v>1.4558694568091201E-3</c:v>
                </c:pt>
                <c:pt idx="1466">
                  <c:v>1.45789398544428E-3</c:v>
                </c:pt>
                <c:pt idx="1467">
                  <c:v>1.4623448864797099E-3</c:v>
                </c:pt>
                <c:pt idx="1468">
                  <c:v>1.46742108863088E-3</c:v>
                </c:pt>
                <c:pt idx="1469">
                  <c:v>1.46994211457721E-3</c:v>
                </c:pt>
                <c:pt idx="1470">
                  <c:v>1.4789684717683999E-3</c:v>
                </c:pt>
                <c:pt idx="1471">
                  <c:v>1.5136774433007201E-3</c:v>
                </c:pt>
                <c:pt idx="1472">
                  <c:v>1.5152381174246201E-3</c:v>
                </c:pt>
                <c:pt idx="1473">
                  <c:v>1.5159721365675101E-3</c:v>
                </c:pt>
                <c:pt idx="1474">
                  <c:v>1.5160706360510801E-3</c:v>
                </c:pt>
                <c:pt idx="1475">
                  <c:v>1.5262541927477499E-3</c:v>
                </c:pt>
                <c:pt idx="1476">
                  <c:v>1.52860280220412E-3</c:v>
                </c:pt>
                <c:pt idx="1477">
                  <c:v>1.5286627180650201E-3</c:v>
                </c:pt>
                <c:pt idx="1478">
                  <c:v>1.5334944149703301E-3</c:v>
                </c:pt>
                <c:pt idx="1479">
                  <c:v>1.5372314608108201E-3</c:v>
                </c:pt>
                <c:pt idx="1480">
                  <c:v>1.55351903234186E-3</c:v>
                </c:pt>
                <c:pt idx="1481">
                  <c:v>1.5618056238261E-3</c:v>
                </c:pt>
                <c:pt idx="1482">
                  <c:v>1.5673217611377899E-3</c:v>
                </c:pt>
                <c:pt idx="1483">
                  <c:v>1.5676218116931499E-3</c:v>
                </c:pt>
                <c:pt idx="1484">
                  <c:v>1.5703691692988801E-3</c:v>
                </c:pt>
                <c:pt idx="1485">
                  <c:v>1.5733393791194099E-3</c:v>
                </c:pt>
                <c:pt idx="1486">
                  <c:v>1.5770801008255901E-3</c:v>
                </c:pt>
                <c:pt idx="1487">
                  <c:v>1.5895095736856699E-3</c:v>
                </c:pt>
                <c:pt idx="1488">
                  <c:v>1.59109023224168E-3</c:v>
                </c:pt>
                <c:pt idx="1489">
                  <c:v>1.59133137055916E-3</c:v>
                </c:pt>
                <c:pt idx="1490">
                  <c:v>1.59241214804165E-3</c:v>
                </c:pt>
                <c:pt idx="1491">
                  <c:v>1.5936258352778E-3</c:v>
                </c:pt>
                <c:pt idx="1492">
                  <c:v>1.6097508362861101E-3</c:v>
                </c:pt>
                <c:pt idx="1493">
                  <c:v>1.6203082129892599E-3</c:v>
                </c:pt>
                <c:pt idx="1494">
                  <c:v>1.6270086973298201E-3</c:v>
                </c:pt>
                <c:pt idx="1495">
                  <c:v>1.63252015687461E-3</c:v>
                </c:pt>
                <c:pt idx="1496">
                  <c:v>1.64338574373006E-3</c:v>
                </c:pt>
                <c:pt idx="1497">
                  <c:v>1.6511723482926001E-3</c:v>
                </c:pt>
                <c:pt idx="1498">
                  <c:v>1.6770145058428E-3</c:v>
                </c:pt>
                <c:pt idx="1499">
                  <c:v>1.6822025407145101E-3</c:v>
                </c:pt>
                <c:pt idx="1500">
                  <c:v>1.6843559504637301E-3</c:v>
                </c:pt>
                <c:pt idx="1501">
                  <c:v>1.69073657746947E-3</c:v>
                </c:pt>
                <c:pt idx="1502">
                  <c:v>1.6975531025162701E-3</c:v>
                </c:pt>
                <c:pt idx="1503">
                  <c:v>1.69808157631191E-3</c:v>
                </c:pt>
                <c:pt idx="1504">
                  <c:v>1.7082303076900499E-3</c:v>
                </c:pt>
                <c:pt idx="1505">
                  <c:v>1.7101282518144801E-3</c:v>
                </c:pt>
                <c:pt idx="1506">
                  <c:v>1.7196908795266801E-3</c:v>
                </c:pt>
                <c:pt idx="1507">
                  <c:v>1.72673058802941E-3</c:v>
                </c:pt>
                <c:pt idx="1508">
                  <c:v>1.73160216427789E-3</c:v>
                </c:pt>
                <c:pt idx="1509">
                  <c:v>1.73513694974818E-3</c:v>
                </c:pt>
                <c:pt idx="1510">
                  <c:v>1.73586040983817E-3</c:v>
                </c:pt>
                <c:pt idx="1511">
                  <c:v>1.7374347078006501E-3</c:v>
                </c:pt>
                <c:pt idx="1512">
                  <c:v>1.74448008248792E-3</c:v>
                </c:pt>
                <c:pt idx="1513">
                  <c:v>1.75662772733891E-3</c:v>
                </c:pt>
                <c:pt idx="1514">
                  <c:v>1.75764130787574E-3</c:v>
                </c:pt>
                <c:pt idx="1515">
                  <c:v>1.7597333593820899E-3</c:v>
                </c:pt>
                <c:pt idx="1516">
                  <c:v>1.7698075529789001E-3</c:v>
                </c:pt>
                <c:pt idx="1517">
                  <c:v>1.77738327173079E-3</c:v>
                </c:pt>
                <c:pt idx="1518">
                  <c:v>1.7779757989699601E-3</c:v>
                </c:pt>
                <c:pt idx="1519">
                  <c:v>1.7965284651121601E-3</c:v>
                </c:pt>
                <c:pt idx="1520">
                  <c:v>1.7983819413793999E-3</c:v>
                </c:pt>
                <c:pt idx="1521">
                  <c:v>1.80108834394751E-3</c:v>
                </c:pt>
                <c:pt idx="1522">
                  <c:v>1.80150173825969E-3</c:v>
                </c:pt>
                <c:pt idx="1523">
                  <c:v>1.8031173047399901E-3</c:v>
                </c:pt>
                <c:pt idx="1524">
                  <c:v>1.8041875921158601E-3</c:v>
                </c:pt>
                <c:pt idx="1525">
                  <c:v>1.80944747403819E-3</c:v>
                </c:pt>
                <c:pt idx="1526">
                  <c:v>1.8263066389405101E-3</c:v>
                </c:pt>
                <c:pt idx="1527">
                  <c:v>1.83528383700649E-3</c:v>
                </c:pt>
                <c:pt idx="1528">
                  <c:v>1.83958845108001E-3</c:v>
                </c:pt>
                <c:pt idx="1529">
                  <c:v>1.84424563966884E-3</c:v>
                </c:pt>
                <c:pt idx="1530">
                  <c:v>1.84608756160733E-3</c:v>
                </c:pt>
                <c:pt idx="1531">
                  <c:v>1.8604656529196701E-3</c:v>
                </c:pt>
                <c:pt idx="1532">
                  <c:v>1.8795796279541101E-3</c:v>
                </c:pt>
                <c:pt idx="1533">
                  <c:v>1.8821163871112999E-3</c:v>
                </c:pt>
                <c:pt idx="1534">
                  <c:v>1.8826940041959501E-3</c:v>
                </c:pt>
                <c:pt idx="1535">
                  <c:v>1.8827934473293301E-3</c:v>
                </c:pt>
                <c:pt idx="1536">
                  <c:v>1.88486665400489E-3</c:v>
                </c:pt>
                <c:pt idx="1537">
                  <c:v>1.88692016360645E-3</c:v>
                </c:pt>
                <c:pt idx="1538">
                  <c:v>1.8913746727815099E-3</c:v>
                </c:pt>
                <c:pt idx="1539">
                  <c:v>1.8989017224360801E-3</c:v>
                </c:pt>
                <c:pt idx="1540">
                  <c:v>1.9017438378174799E-3</c:v>
                </c:pt>
                <c:pt idx="1541">
                  <c:v>1.90213208531246E-3</c:v>
                </c:pt>
                <c:pt idx="1542">
                  <c:v>1.9037426179206399E-3</c:v>
                </c:pt>
                <c:pt idx="1543">
                  <c:v>1.9041579856897901E-3</c:v>
                </c:pt>
                <c:pt idx="1544">
                  <c:v>1.9045915484660501E-3</c:v>
                </c:pt>
                <c:pt idx="1545">
                  <c:v>1.9132885032558599E-3</c:v>
                </c:pt>
                <c:pt idx="1546">
                  <c:v>1.91539776065767E-3</c:v>
                </c:pt>
                <c:pt idx="1547">
                  <c:v>1.9564691982997999E-3</c:v>
                </c:pt>
                <c:pt idx="1548">
                  <c:v>1.9697851686734501E-3</c:v>
                </c:pt>
                <c:pt idx="1549">
                  <c:v>1.9738260001985301E-3</c:v>
                </c:pt>
                <c:pt idx="1550">
                  <c:v>1.9786749337948901E-3</c:v>
                </c:pt>
                <c:pt idx="1551">
                  <c:v>1.9805908633293498E-3</c:v>
                </c:pt>
                <c:pt idx="1552">
                  <c:v>1.98236801316254E-3</c:v>
                </c:pt>
                <c:pt idx="1553">
                  <c:v>1.9866921180120402E-3</c:v>
                </c:pt>
                <c:pt idx="1554">
                  <c:v>1.9952121543082698E-3</c:v>
                </c:pt>
                <c:pt idx="1555">
                  <c:v>1.99680577529825E-3</c:v>
                </c:pt>
                <c:pt idx="1556">
                  <c:v>2.0012013883007099E-3</c:v>
                </c:pt>
                <c:pt idx="1557">
                  <c:v>2.00656071188237E-3</c:v>
                </c:pt>
                <c:pt idx="1558">
                  <c:v>2.01020058013161E-3</c:v>
                </c:pt>
                <c:pt idx="1559">
                  <c:v>2.0118354588273598E-3</c:v>
                </c:pt>
                <c:pt idx="1560">
                  <c:v>2.0134234989721E-3</c:v>
                </c:pt>
                <c:pt idx="1561">
                  <c:v>2.0156662707734399E-3</c:v>
                </c:pt>
                <c:pt idx="1562">
                  <c:v>2.0290314437411798E-3</c:v>
                </c:pt>
                <c:pt idx="1563">
                  <c:v>2.03152697686139E-3</c:v>
                </c:pt>
                <c:pt idx="1564">
                  <c:v>2.0315955006831401E-3</c:v>
                </c:pt>
                <c:pt idx="1565">
                  <c:v>2.0322259861033599E-3</c:v>
                </c:pt>
                <c:pt idx="1566">
                  <c:v>2.0409772372586899E-3</c:v>
                </c:pt>
                <c:pt idx="1567">
                  <c:v>2.0451298968157099E-3</c:v>
                </c:pt>
                <c:pt idx="1568">
                  <c:v>2.04939666106169E-3</c:v>
                </c:pt>
                <c:pt idx="1569">
                  <c:v>2.0545264480904902E-3</c:v>
                </c:pt>
                <c:pt idx="1570">
                  <c:v>2.0562450547165802E-3</c:v>
                </c:pt>
                <c:pt idx="1571">
                  <c:v>2.0595756270640601E-3</c:v>
                </c:pt>
                <c:pt idx="1572">
                  <c:v>2.0621834719199098E-3</c:v>
                </c:pt>
                <c:pt idx="1573">
                  <c:v>2.0657930912156498E-3</c:v>
                </c:pt>
                <c:pt idx="1574">
                  <c:v>2.0796680027894599E-3</c:v>
                </c:pt>
                <c:pt idx="1575">
                  <c:v>2.0820784465321999E-3</c:v>
                </c:pt>
                <c:pt idx="1576">
                  <c:v>2.0919755149654E-3</c:v>
                </c:pt>
                <c:pt idx="1577">
                  <c:v>2.09209836701164E-3</c:v>
                </c:pt>
                <c:pt idx="1578">
                  <c:v>2.1011013825027402E-3</c:v>
                </c:pt>
                <c:pt idx="1579">
                  <c:v>2.1022142854002701E-3</c:v>
                </c:pt>
                <c:pt idx="1580">
                  <c:v>2.1058534988393201E-3</c:v>
                </c:pt>
                <c:pt idx="1581">
                  <c:v>2.1234135468220601E-3</c:v>
                </c:pt>
                <c:pt idx="1582">
                  <c:v>2.1243243030012599E-3</c:v>
                </c:pt>
                <c:pt idx="1583">
                  <c:v>2.1448774918835299E-3</c:v>
                </c:pt>
                <c:pt idx="1584">
                  <c:v>2.147240088816E-3</c:v>
                </c:pt>
                <c:pt idx="1585">
                  <c:v>2.1486244290591502E-3</c:v>
                </c:pt>
                <c:pt idx="1586">
                  <c:v>2.15842950190985E-3</c:v>
                </c:pt>
                <c:pt idx="1587">
                  <c:v>2.1592651999201998E-3</c:v>
                </c:pt>
                <c:pt idx="1588">
                  <c:v>2.1599852615414999E-3</c:v>
                </c:pt>
                <c:pt idx="1589">
                  <c:v>2.1659162191733201E-3</c:v>
                </c:pt>
                <c:pt idx="1590">
                  <c:v>2.1780349835543202E-3</c:v>
                </c:pt>
                <c:pt idx="1591">
                  <c:v>2.1922443609644899E-3</c:v>
                </c:pt>
                <c:pt idx="1592">
                  <c:v>2.1987091446697298E-3</c:v>
                </c:pt>
                <c:pt idx="1593">
                  <c:v>2.2139209264231698E-3</c:v>
                </c:pt>
                <c:pt idx="1594">
                  <c:v>2.2199709903819799E-3</c:v>
                </c:pt>
                <c:pt idx="1595">
                  <c:v>2.2221055648977599E-3</c:v>
                </c:pt>
                <c:pt idx="1596">
                  <c:v>2.2358605749257E-3</c:v>
                </c:pt>
                <c:pt idx="1597">
                  <c:v>2.2418353798193801E-3</c:v>
                </c:pt>
                <c:pt idx="1598">
                  <c:v>2.2508083447635402E-3</c:v>
                </c:pt>
                <c:pt idx="1599">
                  <c:v>2.2549618695229898E-3</c:v>
                </c:pt>
                <c:pt idx="1600">
                  <c:v>2.2584702197027298E-3</c:v>
                </c:pt>
                <c:pt idx="1601">
                  <c:v>2.2613265686659101E-3</c:v>
                </c:pt>
                <c:pt idx="1602">
                  <c:v>2.2623225377516698E-3</c:v>
                </c:pt>
                <c:pt idx="1603">
                  <c:v>2.26433766450211E-3</c:v>
                </c:pt>
                <c:pt idx="1604">
                  <c:v>2.2645342017062801E-3</c:v>
                </c:pt>
                <c:pt idx="1605">
                  <c:v>2.2678210100846E-3</c:v>
                </c:pt>
                <c:pt idx="1606">
                  <c:v>2.2711305928251502E-3</c:v>
                </c:pt>
                <c:pt idx="1607">
                  <c:v>2.2801875486577099E-3</c:v>
                </c:pt>
                <c:pt idx="1608">
                  <c:v>2.2889078344417398E-3</c:v>
                </c:pt>
                <c:pt idx="1609">
                  <c:v>2.2959021497043902E-3</c:v>
                </c:pt>
                <c:pt idx="1610">
                  <c:v>2.2977521218626299E-3</c:v>
                </c:pt>
                <c:pt idx="1611">
                  <c:v>2.2977951286502099E-3</c:v>
                </c:pt>
                <c:pt idx="1612">
                  <c:v>2.2990167465051698E-3</c:v>
                </c:pt>
                <c:pt idx="1613">
                  <c:v>2.3007593084236298E-3</c:v>
                </c:pt>
                <c:pt idx="1614">
                  <c:v>2.3033192361197399E-3</c:v>
                </c:pt>
                <c:pt idx="1615">
                  <c:v>2.3039825873398798E-3</c:v>
                </c:pt>
                <c:pt idx="1616">
                  <c:v>2.3079716909413599E-3</c:v>
                </c:pt>
                <c:pt idx="1617">
                  <c:v>2.31032395858173E-3</c:v>
                </c:pt>
                <c:pt idx="1618">
                  <c:v>2.3195139422334198E-3</c:v>
                </c:pt>
                <c:pt idx="1619">
                  <c:v>2.3244868215961702E-3</c:v>
                </c:pt>
                <c:pt idx="1620">
                  <c:v>2.32533663599844E-3</c:v>
                </c:pt>
                <c:pt idx="1621">
                  <c:v>2.3555081774430798E-3</c:v>
                </c:pt>
                <c:pt idx="1622">
                  <c:v>2.3655585861589298E-3</c:v>
                </c:pt>
                <c:pt idx="1623">
                  <c:v>2.36710860283772E-3</c:v>
                </c:pt>
                <c:pt idx="1624">
                  <c:v>2.3790653568501099E-3</c:v>
                </c:pt>
                <c:pt idx="1625">
                  <c:v>2.4071538445872499E-3</c:v>
                </c:pt>
                <c:pt idx="1626">
                  <c:v>2.42284514252223E-3</c:v>
                </c:pt>
                <c:pt idx="1627">
                  <c:v>2.42518428997076E-3</c:v>
                </c:pt>
                <c:pt idx="1628">
                  <c:v>2.4280824808519002E-3</c:v>
                </c:pt>
                <c:pt idx="1629">
                  <c:v>2.4405137189560202E-3</c:v>
                </c:pt>
                <c:pt idx="1630">
                  <c:v>2.4550942365201599E-3</c:v>
                </c:pt>
                <c:pt idx="1631">
                  <c:v>2.4552355389327101E-3</c:v>
                </c:pt>
                <c:pt idx="1632">
                  <c:v>2.4604741988746002E-3</c:v>
                </c:pt>
                <c:pt idx="1633">
                  <c:v>2.4616964173740899E-3</c:v>
                </c:pt>
                <c:pt idx="1634">
                  <c:v>2.4691470926206101E-3</c:v>
                </c:pt>
                <c:pt idx="1635">
                  <c:v>2.47511560310752E-3</c:v>
                </c:pt>
                <c:pt idx="1636">
                  <c:v>2.4777209748634899E-3</c:v>
                </c:pt>
                <c:pt idx="1637">
                  <c:v>2.4983773551125899E-3</c:v>
                </c:pt>
                <c:pt idx="1638">
                  <c:v>2.5005595269743199E-3</c:v>
                </c:pt>
                <c:pt idx="1639">
                  <c:v>2.5284463533586901E-3</c:v>
                </c:pt>
                <c:pt idx="1640">
                  <c:v>2.5312909029884399E-3</c:v>
                </c:pt>
                <c:pt idx="1641">
                  <c:v>2.5488110857158799E-3</c:v>
                </c:pt>
                <c:pt idx="1642">
                  <c:v>2.5502989169787198E-3</c:v>
                </c:pt>
                <c:pt idx="1643">
                  <c:v>2.5701872590650301E-3</c:v>
                </c:pt>
                <c:pt idx="1644">
                  <c:v>2.5731121923797001E-3</c:v>
                </c:pt>
                <c:pt idx="1645">
                  <c:v>2.5743195338597301E-3</c:v>
                </c:pt>
                <c:pt idx="1646">
                  <c:v>2.5791674993774901E-3</c:v>
                </c:pt>
                <c:pt idx="1647">
                  <c:v>2.5985897967291099E-3</c:v>
                </c:pt>
                <c:pt idx="1648">
                  <c:v>2.5988194196651698E-3</c:v>
                </c:pt>
                <c:pt idx="1649">
                  <c:v>2.6002225448790899E-3</c:v>
                </c:pt>
                <c:pt idx="1650">
                  <c:v>2.6030896790870299E-3</c:v>
                </c:pt>
                <c:pt idx="1651">
                  <c:v>2.6117493233531702E-3</c:v>
                </c:pt>
                <c:pt idx="1652">
                  <c:v>2.6123539685852801E-3</c:v>
                </c:pt>
                <c:pt idx="1653">
                  <c:v>2.6136144759647401E-3</c:v>
                </c:pt>
                <c:pt idx="1654">
                  <c:v>2.6153346952174899E-3</c:v>
                </c:pt>
                <c:pt idx="1655">
                  <c:v>2.6258220776675901E-3</c:v>
                </c:pt>
                <c:pt idx="1656">
                  <c:v>2.6265757593106598E-3</c:v>
                </c:pt>
                <c:pt idx="1657">
                  <c:v>2.6272017913539902E-3</c:v>
                </c:pt>
                <c:pt idx="1658">
                  <c:v>2.64164244696526E-3</c:v>
                </c:pt>
                <c:pt idx="1659">
                  <c:v>2.6446046619800199E-3</c:v>
                </c:pt>
                <c:pt idx="1660">
                  <c:v>2.6470047597664998E-3</c:v>
                </c:pt>
                <c:pt idx="1661">
                  <c:v>2.6798377509381702E-3</c:v>
                </c:pt>
                <c:pt idx="1662">
                  <c:v>2.6916212417304498E-3</c:v>
                </c:pt>
                <c:pt idx="1663">
                  <c:v>2.6945115662719401E-3</c:v>
                </c:pt>
                <c:pt idx="1664">
                  <c:v>2.71076338398781E-3</c:v>
                </c:pt>
                <c:pt idx="1665">
                  <c:v>2.7201783053963798E-3</c:v>
                </c:pt>
                <c:pt idx="1666">
                  <c:v>2.7301700562324602E-3</c:v>
                </c:pt>
                <c:pt idx="1667">
                  <c:v>2.7401781819330999E-3</c:v>
                </c:pt>
                <c:pt idx="1668">
                  <c:v>2.7483331001614802E-3</c:v>
                </c:pt>
                <c:pt idx="1669">
                  <c:v>2.7551676789902401E-3</c:v>
                </c:pt>
                <c:pt idx="1670">
                  <c:v>2.76243269591008E-3</c:v>
                </c:pt>
                <c:pt idx="1671">
                  <c:v>2.7645028206388202E-3</c:v>
                </c:pt>
                <c:pt idx="1672">
                  <c:v>2.7714396611087599E-3</c:v>
                </c:pt>
                <c:pt idx="1673">
                  <c:v>2.7763258846779798E-3</c:v>
                </c:pt>
                <c:pt idx="1674">
                  <c:v>2.78919734552734E-3</c:v>
                </c:pt>
                <c:pt idx="1675">
                  <c:v>2.80124116795691E-3</c:v>
                </c:pt>
                <c:pt idx="1676">
                  <c:v>2.8040022110541901E-3</c:v>
                </c:pt>
                <c:pt idx="1677">
                  <c:v>2.8047483327213701E-3</c:v>
                </c:pt>
                <c:pt idx="1678">
                  <c:v>2.8146056756095301E-3</c:v>
                </c:pt>
                <c:pt idx="1679">
                  <c:v>2.8215999225273398E-3</c:v>
                </c:pt>
                <c:pt idx="1680">
                  <c:v>2.8343859077238401E-3</c:v>
                </c:pt>
                <c:pt idx="1681">
                  <c:v>2.84364123476535E-3</c:v>
                </c:pt>
                <c:pt idx="1682">
                  <c:v>2.8660780432174602E-3</c:v>
                </c:pt>
                <c:pt idx="1683">
                  <c:v>2.8751670092543001E-3</c:v>
                </c:pt>
                <c:pt idx="1684">
                  <c:v>2.8835391368925299E-3</c:v>
                </c:pt>
                <c:pt idx="1685">
                  <c:v>2.8850013764567198E-3</c:v>
                </c:pt>
                <c:pt idx="1686">
                  <c:v>2.88636706631975E-3</c:v>
                </c:pt>
                <c:pt idx="1687">
                  <c:v>2.88685504051705E-3</c:v>
                </c:pt>
                <c:pt idx="1688">
                  <c:v>2.8899666093264798E-3</c:v>
                </c:pt>
                <c:pt idx="1689">
                  <c:v>2.8903194487170502E-3</c:v>
                </c:pt>
                <c:pt idx="1690">
                  <c:v>2.8965804649578801E-3</c:v>
                </c:pt>
                <c:pt idx="1691">
                  <c:v>2.8975529068879301E-3</c:v>
                </c:pt>
                <c:pt idx="1692">
                  <c:v>2.8981812677410998E-3</c:v>
                </c:pt>
                <c:pt idx="1693">
                  <c:v>2.9145098350955301E-3</c:v>
                </c:pt>
                <c:pt idx="1694">
                  <c:v>2.9164880957339499E-3</c:v>
                </c:pt>
                <c:pt idx="1695">
                  <c:v>2.92082436815765E-3</c:v>
                </c:pt>
                <c:pt idx="1696">
                  <c:v>2.9228132937248199E-3</c:v>
                </c:pt>
                <c:pt idx="1697">
                  <c:v>2.9235650568536901E-3</c:v>
                </c:pt>
                <c:pt idx="1698">
                  <c:v>2.9243858746770802E-3</c:v>
                </c:pt>
                <c:pt idx="1699">
                  <c:v>2.9325184280535699E-3</c:v>
                </c:pt>
                <c:pt idx="1700">
                  <c:v>2.9337115540498701E-3</c:v>
                </c:pt>
                <c:pt idx="1701">
                  <c:v>2.9346591571419701E-3</c:v>
                </c:pt>
                <c:pt idx="1702">
                  <c:v>2.93583322849892E-3</c:v>
                </c:pt>
                <c:pt idx="1703">
                  <c:v>2.9382079718580502E-3</c:v>
                </c:pt>
                <c:pt idx="1704">
                  <c:v>2.9566214126069898E-3</c:v>
                </c:pt>
                <c:pt idx="1705">
                  <c:v>2.9612842225466901E-3</c:v>
                </c:pt>
                <c:pt idx="1706">
                  <c:v>2.96191221000947E-3</c:v>
                </c:pt>
                <c:pt idx="1707">
                  <c:v>2.9619446486648898E-3</c:v>
                </c:pt>
                <c:pt idx="1708">
                  <c:v>2.96811308501015E-3</c:v>
                </c:pt>
                <c:pt idx="1709">
                  <c:v>2.9683557008758298E-3</c:v>
                </c:pt>
                <c:pt idx="1710">
                  <c:v>2.9760377018781298E-3</c:v>
                </c:pt>
                <c:pt idx="1711">
                  <c:v>2.9903515555302199E-3</c:v>
                </c:pt>
                <c:pt idx="1712">
                  <c:v>2.99360932118771E-3</c:v>
                </c:pt>
                <c:pt idx="1713">
                  <c:v>2.9982385776066299E-3</c:v>
                </c:pt>
                <c:pt idx="1714">
                  <c:v>3.01053915287106E-3</c:v>
                </c:pt>
                <c:pt idx="1715">
                  <c:v>3.0126986419358901E-3</c:v>
                </c:pt>
                <c:pt idx="1716">
                  <c:v>3.02152040745999E-3</c:v>
                </c:pt>
                <c:pt idx="1717">
                  <c:v>3.0222916847364098E-3</c:v>
                </c:pt>
                <c:pt idx="1718">
                  <c:v>3.0244737739301298E-3</c:v>
                </c:pt>
                <c:pt idx="1719">
                  <c:v>3.0252123912376402E-3</c:v>
                </c:pt>
                <c:pt idx="1720">
                  <c:v>3.04542109882783E-3</c:v>
                </c:pt>
                <c:pt idx="1721">
                  <c:v>3.0457356400645898E-3</c:v>
                </c:pt>
                <c:pt idx="1722">
                  <c:v>3.0524732927228802E-3</c:v>
                </c:pt>
                <c:pt idx="1723">
                  <c:v>3.0632833305167602E-3</c:v>
                </c:pt>
                <c:pt idx="1724">
                  <c:v>3.0700692595941898E-3</c:v>
                </c:pt>
                <c:pt idx="1725">
                  <c:v>3.0753677910975402E-3</c:v>
                </c:pt>
                <c:pt idx="1726">
                  <c:v>3.07597904789429E-3</c:v>
                </c:pt>
                <c:pt idx="1727">
                  <c:v>3.0792507277100198E-3</c:v>
                </c:pt>
                <c:pt idx="1728">
                  <c:v>3.0793759401298699E-3</c:v>
                </c:pt>
                <c:pt idx="1729">
                  <c:v>3.0879777808847601E-3</c:v>
                </c:pt>
                <c:pt idx="1730">
                  <c:v>3.0906305848549601E-3</c:v>
                </c:pt>
                <c:pt idx="1731">
                  <c:v>3.10296440790444E-3</c:v>
                </c:pt>
                <c:pt idx="1732">
                  <c:v>3.1163705368509802E-3</c:v>
                </c:pt>
                <c:pt idx="1733">
                  <c:v>3.12650567331003E-3</c:v>
                </c:pt>
                <c:pt idx="1734">
                  <c:v>3.1440229050631501E-3</c:v>
                </c:pt>
                <c:pt idx="1735">
                  <c:v>3.15367233854463E-3</c:v>
                </c:pt>
                <c:pt idx="1736">
                  <c:v>3.15480942653181E-3</c:v>
                </c:pt>
                <c:pt idx="1737">
                  <c:v>3.17060547712674E-3</c:v>
                </c:pt>
                <c:pt idx="1738">
                  <c:v>3.1941059097060102E-3</c:v>
                </c:pt>
                <c:pt idx="1739">
                  <c:v>3.20184174034848E-3</c:v>
                </c:pt>
                <c:pt idx="1740">
                  <c:v>3.2275444908665598E-3</c:v>
                </c:pt>
                <c:pt idx="1741">
                  <c:v>3.2348529394737699E-3</c:v>
                </c:pt>
                <c:pt idx="1742">
                  <c:v>3.2424671136759599E-3</c:v>
                </c:pt>
                <c:pt idx="1743">
                  <c:v>3.2679767646162298E-3</c:v>
                </c:pt>
                <c:pt idx="1744">
                  <c:v>3.26816090743346E-3</c:v>
                </c:pt>
                <c:pt idx="1745">
                  <c:v>3.2823983663163299E-3</c:v>
                </c:pt>
                <c:pt idx="1746">
                  <c:v>3.30182249078385E-3</c:v>
                </c:pt>
                <c:pt idx="1747">
                  <c:v>3.3097391618197199E-3</c:v>
                </c:pt>
                <c:pt idx="1748">
                  <c:v>3.3180947369115801E-3</c:v>
                </c:pt>
                <c:pt idx="1749">
                  <c:v>3.32636177732256E-3</c:v>
                </c:pt>
                <c:pt idx="1750">
                  <c:v>3.32909344966608E-3</c:v>
                </c:pt>
                <c:pt idx="1751">
                  <c:v>3.3374726114282398E-3</c:v>
                </c:pt>
                <c:pt idx="1752">
                  <c:v>3.3386737652610602E-3</c:v>
                </c:pt>
                <c:pt idx="1753">
                  <c:v>3.3453323306732799E-3</c:v>
                </c:pt>
                <c:pt idx="1754">
                  <c:v>3.3663768465938501E-3</c:v>
                </c:pt>
                <c:pt idx="1755">
                  <c:v>3.3728951401552801E-3</c:v>
                </c:pt>
                <c:pt idx="1756">
                  <c:v>3.3772406297850198E-3</c:v>
                </c:pt>
                <c:pt idx="1757">
                  <c:v>3.38263039915911E-3</c:v>
                </c:pt>
                <c:pt idx="1758">
                  <c:v>3.41244320594672E-3</c:v>
                </c:pt>
                <c:pt idx="1759">
                  <c:v>3.4205121356519598E-3</c:v>
                </c:pt>
                <c:pt idx="1760">
                  <c:v>3.4258341145190102E-3</c:v>
                </c:pt>
                <c:pt idx="1761">
                  <c:v>3.4603284519420501E-3</c:v>
                </c:pt>
                <c:pt idx="1762">
                  <c:v>3.4821493087402299E-3</c:v>
                </c:pt>
                <c:pt idx="1763">
                  <c:v>3.4832208800453799E-3</c:v>
                </c:pt>
                <c:pt idx="1764">
                  <c:v>3.5085703497056702E-3</c:v>
                </c:pt>
                <c:pt idx="1765">
                  <c:v>3.51114472801609E-3</c:v>
                </c:pt>
                <c:pt idx="1766">
                  <c:v>3.5171714407896799E-3</c:v>
                </c:pt>
                <c:pt idx="1767">
                  <c:v>3.5356548323078E-3</c:v>
                </c:pt>
                <c:pt idx="1768">
                  <c:v>3.5394146389678902E-3</c:v>
                </c:pt>
                <c:pt idx="1769">
                  <c:v>3.5568420160573102E-3</c:v>
                </c:pt>
                <c:pt idx="1770">
                  <c:v>3.5612843094585101E-3</c:v>
                </c:pt>
                <c:pt idx="1771">
                  <c:v>3.5622880819009902E-3</c:v>
                </c:pt>
                <c:pt idx="1772">
                  <c:v>3.5650661644961402E-3</c:v>
                </c:pt>
                <c:pt idx="1773">
                  <c:v>3.56786881066845E-3</c:v>
                </c:pt>
                <c:pt idx="1774">
                  <c:v>3.5717400517850302E-3</c:v>
                </c:pt>
                <c:pt idx="1775">
                  <c:v>3.5822365877862198E-3</c:v>
                </c:pt>
                <c:pt idx="1776">
                  <c:v>3.5824574310372699E-3</c:v>
                </c:pt>
                <c:pt idx="1777">
                  <c:v>3.5989165534239301E-3</c:v>
                </c:pt>
                <c:pt idx="1778">
                  <c:v>3.6161173417654899E-3</c:v>
                </c:pt>
                <c:pt idx="1779">
                  <c:v>3.6164252240184999E-3</c:v>
                </c:pt>
                <c:pt idx="1780">
                  <c:v>3.6295646701648902E-3</c:v>
                </c:pt>
                <c:pt idx="1781">
                  <c:v>3.6334315306282301E-3</c:v>
                </c:pt>
                <c:pt idx="1782">
                  <c:v>3.6341651142196701E-3</c:v>
                </c:pt>
                <c:pt idx="1783">
                  <c:v>3.6469568902938402E-3</c:v>
                </c:pt>
                <c:pt idx="1784">
                  <c:v>3.6509715618808498E-3</c:v>
                </c:pt>
                <c:pt idx="1785">
                  <c:v>3.6713456319528602E-3</c:v>
                </c:pt>
                <c:pt idx="1786">
                  <c:v>3.6990794491197701E-3</c:v>
                </c:pt>
                <c:pt idx="1787">
                  <c:v>3.7075528158659801E-3</c:v>
                </c:pt>
                <c:pt idx="1788">
                  <c:v>3.7370655371563601E-3</c:v>
                </c:pt>
                <c:pt idx="1789">
                  <c:v>3.7401967212305001E-3</c:v>
                </c:pt>
                <c:pt idx="1790">
                  <c:v>3.74290972322734E-3</c:v>
                </c:pt>
                <c:pt idx="1791">
                  <c:v>3.7546342753665301E-3</c:v>
                </c:pt>
                <c:pt idx="1792">
                  <c:v>3.7550767883888299E-3</c:v>
                </c:pt>
                <c:pt idx="1793">
                  <c:v>3.7860906560906499E-3</c:v>
                </c:pt>
                <c:pt idx="1794">
                  <c:v>3.7914751803985198E-3</c:v>
                </c:pt>
                <c:pt idx="1795">
                  <c:v>3.7924541231327698E-3</c:v>
                </c:pt>
                <c:pt idx="1796">
                  <c:v>3.7958863841463099E-3</c:v>
                </c:pt>
                <c:pt idx="1797">
                  <c:v>3.8058236767664101E-3</c:v>
                </c:pt>
                <c:pt idx="1798">
                  <c:v>3.81848018676847E-3</c:v>
                </c:pt>
                <c:pt idx="1799">
                  <c:v>3.8192344332266702E-3</c:v>
                </c:pt>
                <c:pt idx="1800">
                  <c:v>3.8381340708470201E-3</c:v>
                </c:pt>
                <c:pt idx="1801">
                  <c:v>3.8624999738967698E-3</c:v>
                </c:pt>
                <c:pt idx="1802">
                  <c:v>3.8771602492092198E-3</c:v>
                </c:pt>
                <c:pt idx="1803">
                  <c:v>3.9054074372542498E-3</c:v>
                </c:pt>
                <c:pt idx="1804">
                  <c:v>3.9152435218844997E-3</c:v>
                </c:pt>
                <c:pt idx="1805">
                  <c:v>3.9493857072093299E-3</c:v>
                </c:pt>
                <c:pt idx="1806">
                  <c:v>3.9547907402162803E-3</c:v>
                </c:pt>
                <c:pt idx="1807">
                  <c:v>3.9560676148026096E-3</c:v>
                </c:pt>
                <c:pt idx="1808">
                  <c:v>3.9617856526761898E-3</c:v>
                </c:pt>
                <c:pt idx="1809">
                  <c:v>3.9956229900955697E-3</c:v>
                </c:pt>
                <c:pt idx="1810">
                  <c:v>3.9984771330408599E-3</c:v>
                </c:pt>
                <c:pt idx="1811">
                  <c:v>3.9997700521274904E-3</c:v>
                </c:pt>
                <c:pt idx="1812">
                  <c:v>4.0022752865786198E-3</c:v>
                </c:pt>
                <c:pt idx="1813">
                  <c:v>4.0040521493344798E-3</c:v>
                </c:pt>
                <c:pt idx="1814">
                  <c:v>4.0121905371507498E-3</c:v>
                </c:pt>
                <c:pt idx="1815">
                  <c:v>4.0332551846348303E-3</c:v>
                </c:pt>
                <c:pt idx="1816">
                  <c:v>4.0394351492736803E-3</c:v>
                </c:pt>
                <c:pt idx="1817">
                  <c:v>4.0422242329572903E-3</c:v>
                </c:pt>
                <c:pt idx="1818">
                  <c:v>4.0713029773069703E-3</c:v>
                </c:pt>
                <c:pt idx="1819">
                  <c:v>4.0799730199152897E-3</c:v>
                </c:pt>
                <c:pt idx="1820">
                  <c:v>4.0803234963969698E-3</c:v>
                </c:pt>
                <c:pt idx="1821">
                  <c:v>4.0871991502698501E-3</c:v>
                </c:pt>
                <c:pt idx="1822">
                  <c:v>4.1111717171408201E-3</c:v>
                </c:pt>
                <c:pt idx="1823">
                  <c:v>4.1178258951199602E-3</c:v>
                </c:pt>
                <c:pt idx="1824">
                  <c:v>4.1240380591584802E-3</c:v>
                </c:pt>
                <c:pt idx="1825">
                  <c:v>4.1319210978233399E-3</c:v>
                </c:pt>
                <c:pt idx="1826">
                  <c:v>4.1336607258513798E-3</c:v>
                </c:pt>
                <c:pt idx="1827">
                  <c:v>4.1340044619821801E-3</c:v>
                </c:pt>
                <c:pt idx="1828">
                  <c:v>4.1342471336719604E-3</c:v>
                </c:pt>
                <c:pt idx="1829">
                  <c:v>4.1354782645641897E-3</c:v>
                </c:pt>
                <c:pt idx="1830">
                  <c:v>4.1468257799372604E-3</c:v>
                </c:pt>
                <c:pt idx="1831">
                  <c:v>4.1621765035214E-3</c:v>
                </c:pt>
                <c:pt idx="1832">
                  <c:v>4.1690853669719002E-3</c:v>
                </c:pt>
                <c:pt idx="1833">
                  <c:v>4.1712246396746798E-3</c:v>
                </c:pt>
                <c:pt idx="1834">
                  <c:v>4.1940704805585897E-3</c:v>
                </c:pt>
                <c:pt idx="1835">
                  <c:v>4.2156707652100302E-3</c:v>
                </c:pt>
                <c:pt idx="1836">
                  <c:v>4.2194155427082904E-3</c:v>
                </c:pt>
                <c:pt idx="1837">
                  <c:v>4.2967184323387296E-3</c:v>
                </c:pt>
                <c:pt idx="1838">
                  <c:v>4.3046272450509198E-3</c:v>
                </c:pt>
                <c:pt idx="1839">
                  <c:v>4.3050095839841504E-3</c:v>
                </c:pt>
                <c:pt idx="1840">
                  <c:v>4.3191355887084197E-3</c:v>
                </c:pt>
                <c:pt idx="1841">
                  <c:v>4.3636432877734903E-3</c:v>
                </c:pt>
                <c:pt idx="1842">
                  <c:v>4.3838355642990996E-3</c:v>
                </c:pt>
                <c:pt idx="1843">
                  <c:v>4.3845474593315996E-3</c:v>
                </c:pt>
                <c:pt idx="1844">
                  <c:v>4.3857047820186198E-3</c:v>
                </c:pt>
                <c:pt idx="1845">
                  <c:v>4.3859719432542696E-3</c:v>
                </c:pt>
                <c:pt idx="1846">
                  <c:v>4.3881104054752504E-3</c:v>
                </c:pt>
                <c:pt idx="1847">
                  <c:v>4.3992372296883702E-3</c:v>
                </c:pt>
                <c:pt idx="1848">
                  <c:v>4.4145369673203603E-3</c:v>
                </c:pt>
                <c:pt idx="1849">
                  <c:v>4.4204108505494603E-3</c:v>
                </c:pt>
                <c:pt idx="1850">
                  <c:v>4.4280515157320002E-3</c:v>
                </c:pt>
                <c:pt idx="1851">
                  <c:v>4.4333683032226397E-3</c:v>
                </c:pt>
                <c:pt idx="1852">
                  <c:v>4.4423001247864699E-3</c:v>
                </c:pt>
                <c:pt idx="1853">
                  <c:v>4.4549339926036897E-3</c:v>
                </c:pt>
                <c:pt idx="1854">
                  <c:v>4.4585094661736303E-3</c:v>
                </c:pt>
                <c:pt idx="1855">
                  <c:v>4.4641602663314899E-3</c:v>
                </c:pt>
                <c:pt idx="1856">
                  <c:v>4.4646146025790201E-3</c:v>
                </c:pt>
                <c:pt idx="1857">
                  <c:v>4.47115457732451E-3</c:v>
                </c:pt>
                <c:pt idx="1858">
                  <c:v>4.4894279635226504E-3</c:v>
                </c:pt>
                <c:pt idx="1859">
                  <c:v>4.49438958783927E-3</c:v>
                </c:pt>
                <c:pt idx="1860">
                  <c:v>4.5053379399760804E-3</c:v>
                </c:pt>
                <c:pt idx="1861">
                  <c:v>4.5068271579007703E-3</c:v>
                </c:pt>
                <c:pt idx="1862">
                  <c:v>4.5078964391899196E-3</c:v>
                </c:pt>
                <c:pt idx="1863">
                  <c:v>4.5165340583658304E-3</c:v>
                </c:pt>
                <c:pt idx="1864">
                  <c:v>4.5205882361508097E-3</c:v>
                </c:pt>
                <c:pt idx="1865">
                  <c:v>4.5398850980607596E-3</c:v>
                </c:pt>
                <c:pt idx="1866">
                  <c:v>4.5743152751132896E-3</c:v>
                </c:pt>
                <c:pt idx="1867">
                  <c:v>4.57575651651958E-3</c:v>
                </c:pt>
                <c:pt idx="1868">
                  <c:v>4.5837918096606001E-3</c:v>
                </c:pt>
                <c:pt idx="1869">
                  <c:v>4.5859657187804301E-3</c:v>
                </c:pt>
                <c:pt idx="1870">
                  <c:v>4.5871640069059198E-3</c:v>
                </c:pt>
                <c:pt idx="1871">
                  <c:v>4.6013861242496E-3</c:v>
                </c:pt>
                <c:pt idx="1872">
                  <c:v>4.60491677400669E-3</c:v>
                </c:pt>
                <c:pt idx="1873">
                  <c:v>4.6061804148972802E-3</c:v>
                </c:pt>
                <c:pt idx="1874">
                  <c:v>4.6146828546724597E-3</c:v>
                </c:pt>
                <c:pt idx="1875">
                  <c:v>4.61844975379968E-3</c:v>
                </c:pt>
                <c:pt idx="1876">
                  <c:v>4.62294957975737E-3</c:v>
                </c:pt>
                <c:pt idx="1877">
                  <c:v>4.62696025014586E-3</c:v>
                </c:pt>
                <c:pt idx="1878">
                  <c:v>4.6297040535557702E-3</c:v>
                </c:pt>
                <c:pt idx="1879">
                  <c:v>4.6409777769757E-3</c:v>
                </c:pt>
                <c:pt idx="1880">
                  <c:v>4.6487299733967997E-3</c:v>
                </c:pt>
                <c:pt idx="1881">
                  <c:v>4.6543351358930502E-3</c:v>
                </c:pt>
                <c:pt idx="1882">
                  <c:v>4.6655268091774799E-3</c:v>
                </c:pt>
                <c:pt idx="1883">
                  <c:v>4.6686373238578804E-3</c:v>
                </c:pt>
                <c:pt idx="1884">
                  <c:v>4.6755920076287302E-3</c:v>
                </c:pt>
                <c:pt idx="1885">
                  <c:v>4.70371380408857E-3</c:v>
                </c:pt>
                <c:pt idx="1886">
                  <c:v>4.7142626779779996E-3</c:v>
                </c:pt>
                <c:pt idx="1887">
                  <c:v>4.7171272280317799E-3</c:v>
                </c:pt>
                <c:pt idx="1888">
                  <c:v>4.73662432867877E-3</c:v>
                </c:pt>
                <c:pt idx="1889">
                  <c:v>4.7683695604406398E-3</c:v>
                </c:pt>
                <c:pt idx="1890">
                  <c:v>4.7853990437498996E-3</c:v>
                </c:pt>
                <c:pt idx="1891">
                  <c:v>4.7929714082245497E-3</c:v>
                </c:pt>
                <c:pt idx="1892">
                  <c:v>4.79617226349301E-3</c:v>
                </c:pt>
                <c:pt idx="1893">
                  <c:v>4.8057183399472601E-3</c:v>
                </c:pt>
                <c:pt idx="1894">
                  <c:v>4.8068953996245299E-3</c:v>
                </c:pt>
                <c:pt idx="1895">
                  <c:v>4.8269195072254698E-3</c:v>
                </c:pt>
                <c:pt idx="1896">
                  <c:v>4.8487656072987804E-3</c:v>
                </c:pt>
                <c:pt idx="1897">
                  <c:v>4.8522371337359604E-3</c:v>
                </c:pt>
                <c:pt idx="1898">
                  <c:v>4.8600406703546099E-3</c:v>
                </c:pt>
                <c:pt idx="1899">
                  <c:v>4.86020900291968E-3</c:v>
                </c:pt>
                <c:pt idx="1900">
                  <c:v>4.87286918707885E-3</c:v>
                </c:pt>
                <c:pt idx="1901">
                  <c:v>4.8818777010254701E-3</c:v>
                </c:pt>
                <c:pt idx="1902">
                  <c:v>4.9161817286362802E-3</c:v>
                </c:pt>
                <c:pt idx="1903">
                  <c:v>4.9288436552248202E-3</c:v>
                </c:pt>
                <c:pt idx="1904">
                  <c:v>4.9298354281747401E-3</c:v>
                </c:pt>
                <c:pt idx="1905">
                  <c:v>4.9618043645151102E-3</c:v>
                </c:pt>
                <c:pt idx="1906">
                  <c:v>4.9790689513954803E-3</c:v>
                </c:pt>
                <c:pt idx="1907">
                  <c:v>4.9917792570667602E-3</c:v>
                </c:pt>
                <c:pt idx="1908">
                  <c:v>5.0032822389045103E-3</c:v>
                </c:pt>
                <c:pt idx="1909">
                  <c:v>5.0145689033028497E-3</c:v>
                </c:pt>
                <c:pt idx="1910">
                  <c:v>5.0179802859822596E-3</c:v>
                </c:pt>
                <c:pt idx="1911">
                  <c:v>5.0293484050019602E-3</c:v>
                </c:pt>
                <c:pt idx="1912">
                  <c:v>5.0416687566589898E-3</c:v>
                </c:pt>
                <c:pt idx="1913">
                  <c:v>5.0421308322159504E-3</c:v>
                </c:pt>
                <c:pt idx="1914">
                  <c:v>5.0517664762931803E-3</c:v>
                </c:pt>
                <c:pt idx="1915">
                  <c:v>5.0704333982890598E-3</c:v>
                </c:pt>
                <c:pt idx="1916">
                  <c:v>5.0890695074712299E-3</c:v>
                </c:pt>
                <c:pt idx="1917">
                  <c:v>5.1276447206324302E-3</c:v>
                </c:pt>
                <c:pt idx="1918">
                  <c:v>5.1285294653288403E-3</c:v>
                </c:pt>
                <c:pt idx="1919">
                  <c:v>5.1377407171808503E-3</c:v>
                </c:pt>
                <c:pt idx="1920">
                  <c:v>5.1490473622677396E-3</c:v>
                </c:pt>
                <c:pt idx="1921">
                  <c:v>5.1537408012717499E-3</c:v>
                </c:pt>
                <c:pt idx="1922">
                  <c:v>5.1584004337702997E-3</c:v>
                </c:pt>
                <c:pt idx="1923">
                  <c:v>5.1586795658745003E-3</c:v>
                </c:pt>
                <c:pt idx="1924">
                  <c:v>5.1772317950457896E-3</c:v>
                </c:pt>
                <c:pt idx="1925">
                  <c:v>5.1813587419975802E-3</c:v>
                </c:pt>
                <c:pt idx="1926">
                  <c:v>5.1831213812782101E-3</c:v>
                </c:pt>
                <c:pt idx="1927">
                  <c:v>5.1938864857303197E-3</c:v>
                </c:pt>
                <c:pt idx="1928">
                  <c:v>5.2078428052140099E-3</c:v>
                </c:pt>
                <c:pt idx="1929">
                  <c:v>5.2324530730926098E-3</c:v>
                </c:pt>
                <c:pt idx="1930">
                  <c:v>5.2452767176414004E-3</c:v>
                </c:pt>
                <c:pt idx="1931">
                  <c:v>5.2505094370442901E-3</c:v>
                </c:pt>
                <c:pt idx="1932">
                  <c:v>5.2511935826280703E-3</c:v>
                </c:pt>
                <c:pt idx="1933">
                  <c:v>5.2849715926739796E-3</c:v>
                </c:pt>
                <c:pt idx="1934">
                  <c:v>5.2975578598385697E-3</c:v>
                </c:pt>
                <c:pt idx="1935">
                  <c:v>5.3060399098645E-3</c:v>
                </c:pt>
                <c:pt idx="1936">
                  <c:v>5.3138225054746796E-3</c:v>
                </c:pt>
                <c:pt idx="1937">
                  <c:v>5.3191614775998097E-3</c:v>
                </c:pt>
                <c:pt idx="1938">
                  <c:v>5.3265788528165797E-3</c:v>
                </c:pt>
                <c:pt idx="1939">
                  <c:v>5.40207267227499E-3</c:v>
                </c:pt>
                <c:pt idx="1940">
                  <c:v>5.4033323280524397E-3</c:v>
                </c:pt>
                <c:pt idx="1941">
                  <c:v>5.4071722529367202E-3</c:v>
                </c:pt>
                <c:pt idx="1942">
                  <c:v>5.4519503766430003E-3</c:v>
                </c:pt>
                <c:pt idx="1943">
                  <c:v>5.4707881913011397E-3</c:v>
                </c:pt>
                <c:pt idx="1944">
                  <c:v>5.4773219879557097E-3</c:v>
                </c:pt>
                <c:pt idx="1945">
                  <c:v>5.4978027806435702E-3</c:v>
                </c:pt>
                <c:pt idx="1946">
                  <c:v>5.5092221824725902E-3</c:v>
                </c:pt>
                <c:pt idx="1947">
                  <c:v>5.5389017675592797E-3</c:v>
                </c:pt>
                <c:pt idx="1948">
                  <c:v>5.5623683297759598E-3</c:v>
                </c:pt>
                <c:pt idx="1949">
                  <c:v>5.56997502662652E-3</c:v>
                </c:pt>
                <c:pt idx="1950">
                  <c:v>5.5769230383603098E-3</c:v>
                </c:pt>
                <c:pt idx="1951">
                  <c:v>5.5799267934747302E-3</c:v>
                </c:pt>
                <c:pt idx="1952">
                  <c:v>5.5963240666083497E-3</c:v>
                </c:pt>
                <c:pt idx="1953">
                  <c:v>5.6017050364154898E-3</c:v>
                </c:pt>
                <c:pt idx="1954">
                  <c:v>5.6122247094545098E-3</c:v>
                </c:pt>
                <c:pt idx="1955">
                  <c:v>5.6273968578213597E-3</c:v>
                </c:pt>
                <c:pt idx="1956">
                  <c:v>5.6385827429746302E-3</c:v>
                </c:pt>
                <c:pt idx="1957">
                  <c:v>5.6394481473470096E-3</c:v>
                </c:pt>
                <c:pt idx="1958">
                  <c:v>5.6432110770790397E-3</c:v>
                </c:pt>
                <c:pt idx="1959">
                  <c:v>5.6470236899965201E-3</c:v>
                </c:pt>
                <c:pt idx="1960">
                  <c:v>5.6495305267939798E-3</c:v>
                </c:pt>
                <c:pt idx="1961">
                  <c:v>5.6511838040273097E-3</c:v>
                </c:pt>
                <c:pt idx="1962">
                  <c:v>5.6571214467165303E-3</c:v>
                </c:pt>
                <c:pt idx="1963">
                  <c:v>5.6648816471860297E-3</c:v>
                </c:pt>
                <c:pt idx="1964">
                  <c:v>5.6786907276468604E-3</c:v>
                </c:pt>
                <c:pt idx="1965">
                  <c:v>5.6794722550663097E-3</c:v>
                </c:pt>
                <c:pt idx="1966">
                  <c:v>5.6905721080174904E-3</c:v>
                </c:pt>
                <c:pt idx="1967">
                  <c:v>5.6939655616733299E-3</c:v>
                </c:pt>
                <c:pt idx="1968">
                  <c:v>5.6963128094558602E-3</c:v>
                </c:pt>
                <c:pt idx="1969">
                  <c:v>5.6998056036806797E-3</c:v>
                </c:pt>
                <c:pt idx="1970">
                  <c:v>5.70203227368213E-3</c:v>
                </c:pt>
                <c:pt idx="1971">
                  <c:v>5.7570682900677196E-3</c:v>
                </c:pt>
                <c:pt idx="1972">
                  <c:v>5.7647595251202697E-3</c:v>
                </c:pt>
                <c:pt idx="1973">
                  <c:v>5.7767985917907497E-3</c:v>
                </c:pt>
                <c:pt idx="1974">
                  <c:v>5.78845509416882E-3</c:v>
                </c:pt>
                <c:pt idx="1975">
                  <c:v>5.7885333603160298E-3</c:v>
                </c:pt>
                <c:pt idx="1976">
                  <c:v>5.80391487056267E-3</c:v>
                </c:pt>
                <c:pt idx="1977">
                  <c:v>5.8199732475070001E-3</c:v>
                </c:pt>
                <c:pt idx="1978">
                  <c:v>5.8396909892799399E-3</c:v>
                </c:pt>
                <c:pt idx="1979">
                  <c:v>5.8584149837020904E-3</c:v>
                </c:pt>
                <c:pt idx="1980">
                  <c:v>5.8640772217326996E-3</c:v>
                </c:pt>
                <c:pt idx="1981">
                  <c:v>5.8825835057328803E-3</c:v>
                </c:pt>
                <c:pt idx="1982">
                  <c:v>5.9016299670747903E-3</c:v>
                </c:pt>
                <c:pt idx="1983">
                  <c:v>5.9044890144824896E-3</c:v>
                </c:pt>
                <c:pt idx="1984">
                  <c:v>5.9045269781658003E-3</c:v>
                </c:pt>
                <c:pt idx="1985">
                  <c:v>5.9054553982200598E-3</c:v>
                </c:pt>
                <c:pt idx="1986">
                  <c:v>5.9093999405699302E-3</c:v>
                </c:pt>
                <c:pt idx="1987">
                  <c:v>5.9101373245007997E-3</c:v>
                </c:pt>
                <c:pt idx="1988">
                  <c:v>5.9114876042532403E-3</c:v>
                </c:pt>
                <c:pt idx="1989">
                  <c:v>5.9178773726931803E-3</c:v>
                </c:pt>
                <c:pt idx="1990">
                  <c:v>5.9209308100239E-3</c:v>
                </c:pt>
                <c:pt idx="1991">
                  <c:v>5.9211679160531298E-3</c:v>
                </c:pt>
                <c:pt idx="1992">
                  <c:v>5.9216692931941999E-3</c:v>
                </c:pt>
                <c:pt idx="1993">
                  <c:v>5.9292515754326997E-3</c:v>
                </c:pt>
                <c:pt idx="1994">
                  <c:v>5.9408672727906502E-3</c:v>
                </c:pt>
                <c:pt idx="1995">
                  <c:v>5.9441059198782299E-3</c:v>
                </c:pt>
                <c:pt idx="1996">
                  <c:v>5.9625068151365696E-3</c:v>
                </c:pt>
                <c:pt idx="1997">
                  <c:v>5.9687964166139302E-3</c:v>
                </c:pt>
                <c:pt idx="1998">
                  <c:v>5.9752631900870197E-3</c:v>
                </c:pt>
                <c:pt idx="1999">
                  <c:v>5.97856537233397E-3</c:v>
                </c:pt>
                <c:pt idx="2000">
                  <c:v>5.9810980866862899E-3</c:v>
                </c:pt>
                <c:pt idx="2001">
                  <c:v>5.9820716775474698E-3</c:v>
                </c:pt>
                <c:pt idx="2002">
                  <c:v>6.0042505299734098E-3</c:v>
                </c:pt>
                <c:pt idx="2003">
                  <c:v>6.0309639521046298E-3</c:v>
                </c:pt>
                <c:pt idx="2004">
                  <c:v>6.0315679298354498E-3</c:v>
                </c:pt>
                <c:pt idx="2005">
                  <c:v>6.0352769354220202E-3</c:v>
                </c:pt>
                <c:pt idx="2006">
                  <c:v>6.0466098829433899E-3</c:v>
                </c:pt>
                <c:pt idx="2007">
                  <c:v>6.0466639745796504E-3</c:v>
                </c:pt>
                <c:pt idx="2008">
                  <c:v>6.0882988672553602E-3</c:v>
                </c:pt>
                <c:pt idx="2009">
                  <c:v>6.1147310494438899E-3</c:v>
                </c:pt>
                <c:pt idx="2010">
                  <c:v>6.11798791718564E-3</c:v>
                </c:pt>
                <c:pt idx="2011">
                  <c:v>6.1234294022897299E-3</c:v>
                </c:pt>
                <c:pt idx="2012">
                  <c:v>6.1524457702403597E-3</c:v>
                </c:pt>
                <c:pt idx="2013">
                  <c:v>6.1526441980948397E-3</c:v>
                </c:pt>
                <c:pt idx="2014">
                  <c:v>6.1549581774013899E-3</c:v>
                </c:pt>
                <c:pt idx="2015">
                  <c:v>6.15852806731715E-3</c:v>
                </c:pt>
                <c:pt idx="2016">
                  <c:v>6.1634520692577504E-3</c:v>
                </c:pt>
                <c:pt idx="2017">
                  <c:v>6.1676674348694199E-3</c:v>
                </c:pt>
                <c:pt idx="2018">
                  <c:v>6.1799878326950497E-3</c:v>
                </c:pt>
                <c:pt idx="2019">
                  <c:v>6.18229932524235E-3</c:v>
                </c:pt>
                <c:pt idx="2020">
                  <c:v>6.1946155581166697E-3</c:v>
                </c:pt>
                <c:pt idx="2021">
                  <c:v>6.1979096066119097E-3</c:v>
                </c:pt>
                <c:pt idx="2022">
                  <c:v>6.2411345687736503E-3</c:v>
                </c:pt>
                <c:pt idx="2023">
                  <c:v>6.2619524970468597E-3</c:v>
                </c:pt>
                <c:pt idx="2024">
                  <c:v>6.3189145169491798E-3</c:v>
                </c:pt>
                <c:pt idx="2025">
                  <c:v>6.3748952578421697E-3</c:v>
                </c:pt>
                <c:pt idx="2026">
                  <c:v>6.3924620127265097E-3</c:v>
                </c:pt>
                <c:pt idx="2027">
                  <c:v>6.3936281736681304E-3</c:v>
                </c:pt>
                <c:pt idx="2028">
                  <c:v>6.4197921793533504E-3</c:v>
                </c:pt>
                <c:pt idx="2029">
                  <c:v>6.4230225406280298E-3</c:v>
                </c:pt>
                <c:pt idx="2030">
                  <c:v>6.4392450240937501E-3</c:v>
                </c:pt>
                <c:pt idx="2031">
                  <c:v>6.4771726990304097E-3</c:v>
                </c:pt>
                <c:pt idx="2032">
                  <c:v>6.5119262632445498E-3</c:v>
                </c:pt>
                <c:pt idx="2033">
                  <c:v>6.5238823038525698E-3</c:v>
                </c:pt>
                <c:pt idx="2034">
                  <c:v>6.5310455709971498E-3</c:v>
                </c:pt>
                <c:pt idx="2035">
                  <c:v>6.5685400382207004E-3</c:v>
                </c:pt>
                <c:pt idx="2036">
                  <c:v>6.5838893056638899E-3</c:v>
                </c:pt>
                <c:pt idx="2037">
                  <c:v>6.58396908635218E-3</c:v>
                </c:pt>
                <c:pt idx="2038">
                  <c:v>6.5901599053193299E-3</c:v>
                </c:pt>
                <c:pt idx="2039">
                  <c:v>6.6414459093111699E-3</c:v>
                </c:pt>
                <c:pt idx="2040">
                  <c:v>6.6445427186685099E-3</c:v>
                </c:pt>
                <c:pt idx="2041">
                  <c:v>6.6552630441377601E-3</c:v>
                </c:pt>
                <c:pt idx="2042">
                  <c:v>6.6770167183178002E-3</c:v>
                </c:pt>
                <c:pt idx="2043">
                  <c:v>6.6839076115481197E-3</c:v>
                </c:pt>
                <c:pt idx="2044">
                  <c:v>6.7264827609508099E-3</c:v>
                </c:pt>
                <c:pt idx="2045">
                  <c:v>6.7709051988039601E-3</c:v>
                </c:pt>
                <c:pt idx="2046">
                  <c:v>6.7989505396978001E-3</c:v>
                </c:pt>
                <c:pt idx="2047">
                  <c:v>6.8066441990280099E-3</c:v>
                </c:pt>
                <c:pt idx="2048">
                  <c:v>6.8198521482703903E-3</c:v>
                </c:pt>
                <c:pt idx="2049">
                  <c:v>6.8255127316389098E-3</c:v>
                </c:pt>
                <c:pt idx="2050">
                  <c:v>6.8259650703998897E-3</c:v>
                </c:pt>
                <c:pt idx="2051">
                  <c:v>6.8433952789735903E-3</c:v>
                </c:pt>
                <c:pt idx="2052">
                  <c:v>6.8476424967482703E-3</c:v>
                </c:pt>
                <c:pt idx="2053">
                  <c:v>6.8895161254323503E-3</c:v>
                </c:pt>
                <c:pt idx="2054">
                  <c:v>6.8945978370822903E-3</c:v>
                </c:pt>
                <c:pt idx="2055">
                  <c:v>6.9042460207706597E-3</c:v>
                </c:pt>
                <c:pt idx="2056">
                  <c:v>6.9231806541344299E-3</c:v>
                </c:pt>
                <c:pt idx="2057">
                  <c:v>6.9324367756446797E-3</c:v>
                </c:pt>
                <c:pt idx="2058">
                  <c:v>6.9515124249013901E-3</c:v>
                </c:pt>
                <c:pt idx="2059">
                  <c:v>6.95774280236149E-3</c:v>
                </c:pt>
                <c:pt idx="2060">
                  <c:v>6.9775100719779498E-3</c:v>
                </c:pt>
                <c:pt idx="2061">
                  <c:v>6.9955658585443403E-3</c:v>
                </c:pt>
                <c:pt idx="2062">
                  <c:v>7.0097839459260002E-3</c:v>
                </c:pt>
                <c:pt idx="2063">
                  <c:v>7.0196251974831902E-3</c:v>
                </c:pt>
                <c:pt idx="2064">
                  <c:v>7.0344785378692798E-3</c:v>
                </c:pt>
                <c:pt idx="2065">
                  <c:v>7.0470448589956399E-3</c:v>
                </c:pt>
                <c:pt idx="2066">
                  <c:v>7.0492000458579097E-3</c:v>
                </c:pt>
                <c:pt idx="2067">
                  <c:v>7.0571923099987596E-3</c:v>
                </c:pt>
                <c:pt idx="2068">
                  <c:v>7.09103089471016E-3</c:v>
                </c:pt>
                <c:pt idx="2069">
                  <c:v>7.0948766619188097E-3</c:v>
                </c:pt>
                <c:pt idx="2070">
                  <c:v>7.0957456383566198E-3</c:v>
                </c:pt>
                <c:pt idx="2071">
                  <c:v>7.0989924926500598E-3</c:v>
                </c:pt>
                <c:pt idx="2072">
                  <c:v>7.13829021379457E-3</c:v>
                </c:pt>
                <c:pt idx="2073">
                  <c:v>7.1446844804997304E-3</c:v>
                </c:pt>
                <c:pt idx="2074">
                  <c:v>7.1558032425992797E-3</c:v>
                </c:pt>
                <c:pt idx="2075">
                  <c:v>7.1733868661013299E-3</c:v>
                </c:pt>
                <c:pt idx="2076">
                  <c:v>7.1757686733395498E-3</c:v>
                </c:pt>
                <c:pt idx="2077">
                  <c:v>7.1783581755992497E-3</c:v>
                </c:pt>
                <c:pt idx="2078">
                  <c:v>7.1885293579730999E-3</c:v>
                </c:pt>
                <c:pt idx="2079">
                  <c:v>7.1930435159113099E-3</c:v>
                </c:pt>
                <c:pt idx="2080">
                  <c:v>7.2316699341645396E-3</c:v>
                </c:pt>
                <c:pt idx="2081">
                  <c:v>7.2479841832939502E-3</c:v>
                </c:pt>
                <c:pt idx="2082">
                  <c:v>7.2693847300242297E-3</c:v>
                </c:pt>
                <c:pt idx="2083">
                  <c:v>7.2821557419566803E-3</c:v>
                </c:pt>
                <c:pt idx="2084">
                  <c:v>7.2918176570932703E-3</c:v>
                </c:pt>
                <c:pt idx="2085">
                  <c:v>7.3052272927951502E-3</c:v>
                </c:pt>
                <c:pt idx="2086">
                  <c:v>7.3067444874553803E-3</c:v>
                </c:pt>
                <c:pt idx="2087">
                  <c:v>7.31353820562748E-3</c:v>
                </c:pt>
                <c:pt idx="2088">
                  <c:v>7.3211641482729996E-3</c:v>
                </c:pt>
                <c:pt idx="2089">
                  <c:v>7.3408030257213104E-3</c:v>
                </c:pt>
                <c:pt idx="2090">
                  <c:v>7.3559245689754898E-3</c:v>
                </c:pt>
                <c:pt idx="2091">
                  <c:v>7.3635823042978703E-3</c:v>
                </c:pt>
                <c:pt idx="2092">
                  <c:v>7.3708596407475102E-3</c:v>
                </c:pt>
                <c:pt idx="2093">
                  <c:v>7.3756937577651102E-3</c:v>
                </c:pt>
                <c:pt idx="2094">
                  <c:v>7.3783219515645504E-3</c:v>
                </c:pt>
                <c:pt idx="2095">
                  <c:v>7.3939975231702799E-3</c:v>
                </c:pt>
                <c:pt idx="2096">
                  <c:v>7.3954743814882203E-3</c:v>
                </c:pt>
                <c:pt idx="2097">
                  <c:v>7.4044948648420801E-3</c:v>
                </c:pt>
                <c:pt idx="2098">
                  <c:v>7.4049061172000398E-3</c:v>
                </c:pt>
                <c:pt idx="2099">
                  <c:v>7.40662646001892E-3</c:v>
                </c:pt>
                <c:pt idx="2100">
                  <c:v>7.4201908633941098E-3</c:v>
                </c:pt>
                <c:pt idx="2101">
                  <c:v>7.4406733479473099E-3</c:v>
                </c:pt>
                <c:pt idx="2102">
                  <c:v>7.4537645332438899E-3</c:v>
                </c:pt>
                <c:pt idx="2103">
                  <c:v>7.4786673355493197E-3</c:v>
                </c:pt>
                <c:pt idx="2104">
                  <c:v>7.4804837092501903E-3</c:v>
                </c:pt>
                <c:pt idx="2105">
                  <c:v>7.4926942724248399E-3</c:v>
                </c:pt>
                <c:pt idx="2106">
                  <c:v>7.4965827505525696E-3</c:v>
                </c:pt>
                <c:pt idx="2107">
                  <c:v>7.5013022802985297E-3</c:v>
                </c:pt>
                <c:pt idx="2108">
                  <c:v>7.5479359699381198E-3</c:v>
                </c:pt>
                <c:pt idx="2109">
                  <c:v>7.5655065023686602E-3</c:v>
                </c:pt>
                <c:pt idx="2110">
                  <c:v>7.5906057383348198E-3</c:v>
                </c:pt>
                <c:pt idx="2111">
                  <c:v>7.5913216605361898E-3</c:v>
                </c:pt>
                <c:pt idx="2112">
                  <c:v>7.59557413889773E-3</c:v>
                </c:pt>
                <c:pt idx="2113">
                  <c:v>7.6313403424390297E-3</c:v>
                </c:pt>
                <c:pt idx="2114">
                  <c:v>7.6742831255920303E-3</c:v>
                </c:pt>
                <c:pt idx="2115">
                  <c:v>7.7220460939103203E-3</c:v>
                </c:pt>
                <c:pt idx="2116">
                  <c:v>7.7580780390552198E-3</c:v>
                </c:pt>
                <c:pt idx="2117">
                  <c:v>7.76614227651068E-3</c:v>
                </c:pt>
                <c:pt idx="2118">
                  <c:v>7.7962972857261899E-3</c:v>
                </c:pt>
                <c:pt idx="2119">
                  <c:v>7.80628463742162E-3</c:v>
                </c:pt>
                <c:pt idx="2120">
                  <c:v>7.8166863622228504E-3</c:v>
                </c:pt>
                <c:pt idx="2121">
                  <c:v>7.8320758931513298E-3</c:v>
                </c:pt>
                <c:pt idx="2122">
                  <c:v>7.8686687212145296E-3</c:v>
                </c:pt>
                <c:pt idx="2123">
                  <c:v>7.8758282891024101E-3</c:v>
                </c:pt>
                <c:pt idx="2124">
                  <c:v>7.9554914411144595E-3</c:v>
                </c:pt>
                <c:pt idx="2125">
                  <c:v>7.9582441401223093E-3</c:v>
                </c:pt>
                <c:pt idx="2126">
                  <c:v>7.9832641027202701E-3</c:v>
                </c:pt>
                <c:pt idx="2127">
                  <c:v>8.0229656709992405E-3</c:v>
                </c:pt>
                <c:pt idx="2128">
                  <c:v>8.0426474171645494E-3</c:v>
                </c:pt>
                <c:pt idx="2129">
                  <c:v>8.0621011861116802E-3</c:v>
                </c:pt>
                <c:pt idx="2130">
                  <c:v>8.0849898715774395E-3</c:v>
                </c:pt>
                <c:pt idx="2131">
                  <c:v>8.10609859580343E-3</c:v>
                </c:pt>
                <c:pt idx="2132">
                  <c:v>8.1081402034594192E-3</c:v>
                </c:pt>
                <c:pt idx="2133">
                  <c:v>8.1112843327567508E-3</c:v>
                </c:pt>
                <c:pt idx="2134">
                  <c:v>8.1240425440904998E-3</c:v>
                </c:pt>
                <c:pt idx="2135">
                  <c:v>8.1524652135889705E-3</c:v>
                </c:pt>
                <c:pt idx="2136">
                  <c:v>8.1671204169557806E-3</c:v>
                </c:pt>
                <c:pt idx="2137">
                  <c:v>8.1729673136570497E-3</c:v>
                </c:pt>
                <c:pt idx="2138">
                  <c:v>8.2144562148240893E-3</c:v>
                </c:pt>
                <c:pt idx="2139">
                  <c:v>8.2194184842382303E-3</c:v>
                </c:pt>
                <c:pt idx="2140">
                  <c:v>8.2614568008062897E-3</c:v>
                </c:pt>
                <c:pt idx="2141">
                  <c:v>8.2730564931992791E-3</c:v>
                </c:pt>
                <c:pt idx="2142">
                  <c:v>8.2843290447843498E-3</c:v>
                </c:pt>
                <c:pt idx="2143">
                  <c:v>8.3191512674139403E-3</c:v>
                </c:pt>
                <c:pt idx="2144">
                  <c:v>8.3728694510307698E-3</c:v>
                </c:pt>
                <c:pt idx="2145">
                  <c:v>8.3807733873053E-3</c:v>
                </c:pt>
                <c:pt idx="2146">
                  <c:v>8.3838404438973703E-3</c:v>
                </c:pt>
                <c:pt idx="2147">
                  <c:v>8.3961618088818704E-3</c:v>
                </c:pt>
                <c:pt idx="2148">
                  <c:v>8.4073358359734503E-3</c:v>
                </c:pt>
                <c:pt idx="2149">
                  <c:v>8.4145757785296996E-3</c:v>
                </c:pt>
                <c:pt idx="2150">
                  <c:v>8.4194909915289405E-3</c:v>
                </c:pt>
                <c:pt idx="2151">
                  <c:v>8.4278206159353296E-3</c:v>
                </c:pt>
                <c:pt idx="2152">
                  <c:v>8.4376194461332401E-3</c:v>
                </c:pt>
                <c:pt idx="2153">
                  <c:v>8.4867943900487491E-3</c:v>
                </c:pt>
                <c:pt idx="2154">
                  <c:v>8.4873700921759502E-3</c:v>
                </c:pt>
                <c:pt idx="2155">
                  <c:v>8.4889166085059496E-3</c:v>
                </c:pt>
                <c:pt idx="2156">
                  <c:v>8.4893429003419802E-3</c:v>
                </c:pt>
                <c:pt idx="2157">
                  <c:v>8.5001882790999798E-3</c:v>
                </c:pt>
                <c:pt idx="2158">
                  <c:v>8.5223614215145897E-3</c:v>
                </c:pt>
                <c:pt idx="2159">
                  <c:v>8.5326442877103094E-3</c:v>
                </c:pt>
                <c:pt idx="2160">
                  <c:v>8.5364203239433403E-3</c:v>
                </c:pt>
                <c:pt idx="2161">
                  <c:v>8.5963213743057605E-3</c:v>
                </c:pt>
                <c:pt idx="2162">
                  <c:v>8.6758870791904096E-3</c:v>
                </c:pt>
                <c:pt idx="2163">
                  <c:v>8.7079863040400891E-3</c:v>
                </c:pt>
                <c:pt idx="2164">
                  <c:v>8.7935032314524503E-3</c:v>
                </c:pt>
                <c:pt idx="2165">
                  <c:v>8.8106296821549093E-3</c:v>
                </c:pt>
                <c:pt idx="2166">
                  <c:v>8.8184866744196594E-3</c:v>
                </c:pt>
                <c:pt idx="2167">
                  <c:v>8.8296462983558904E-3</c:v>
                </c:pt>
                <c:pt idx="2168">
                  <c:v>8.8386294651584801E-3</c:v>
                </c:pt>
                <c:pt idx="2169">
                  <c:v>8.8561146134060395E-3</c:v>
                </c:pt>
                <c:pt idx="2170">
                  <c:v>8.8765356185901301E-3</c:v>
                </c:pt>
                <c:pt idx="2171">
                  <c:v>8.8844087068117202E-3</c:v>
                </c:pt>
                <c:pt idx="2172">
                  <c:v>8.9027825374776003E-3</c:v>
                </c:pt>
                <c:pt idx="2173">
                  <c:v>8.9114086456754393E-3</c:v>
                </c:pt>
                <c:pt idx="2174">
                  <c:v>8.9286307443013999E-3</c:v>
                </c:pt>
                <c:pt idx="2175">
                  <c:v>8.9573405512145196E-3</c:v>
                </c:pt>
                <c:pt idx="2176">
                  <c:v>8.9578859745817006E-3</c:v>
                </c:pt>
                <c:pt idx="2177">
                  <c:v>8.9639408553553492E-3</c:v>
                </c:pt>
                <c:pt idx="2178">
                  <c:v>8.9676891439372502E-3</c:v>
                </c:pt>
                <c:pt idx="2179">
                  <c:v>9.0351358254874507E-3</c:v>
                </c:pt>
                <c:pt idx="2180">
                  <c:v>9.0418033833394602E-3</c:v>
                </c:pt>
                <c:pt idx="2181">
                  <c:v>9.0453588247933897E-3</c:v>
                </c:pt>
                <c:pt idx="2182">
                  <c:v>9.0800213408618498E-3</c:v>
                </c:pt>
                <c:pt idx="2183">
                  <c:v>9.1081176135937702E-3</c:v>
                </c:pt>
                <c:pt idx="2184">
                  <c:v>9.1237933852440205E-3</c:v>
                </c:pt>
                <c:pt idx="2185">
                  <c:v>9.1526597591093401E-3</c:v>
                </c:pt>
                <c:pt idx="2186">
                  <c:v>9.1750896346439598E-3</c:v>
                </c:pt>
                <c:pt idx="2187">
                  <c:v>9.1969152185669908E-3</c:v>
                </c:pt>
                <c:pt idx="2188">
                  <c:v>9.2159862768279605E-3</c:v>
                </c:pt>
                <c:pt idx="2189">
                  <c:v>9.2334515803519993E-3</c:v>
                </c:pt>
                <c:pt idx="2190">
                  <c:v>9.2406623619759702E-3</c:v>
                </c:pt>
                <c:pt idx="2191">
                  <c:v>9.2449446569223895E-3</c:v>
                </c:pt>
                <c:pt idx="2192">
                  <c:v>9.2513656678798704E-3</c:v>
                </c:pt>
                <c:pt idx="2193">
                  <c:v>9.2608845065423901E-3</c:v>
                </c:pt>
                <c:pt idx="2194">
                  <c:v>9.2626241152520099E-3</c:v>
                </c:pt>
                <c:pt idx="2195">
                  <c:v>9.2780491891846593E-3</c:v>
                </c:pt>
                <c:pt idx="2196">
                  <c:v>9.3232075657852104E-3</c:v>
                </c:pt>
                <c:pt idx="2197">
                  <c:v>9.3313274288842202E-3</c:v>
                </c:pt>
                <c:pt idx="2198">
                  <c:v>9.3639786000995397E-3</c:v>
                </c:pt>
                <c:pt idx="2199">
                  <c:v>9.3661306372744106E-3</c:v>
                </c:pt>
                <c:pt idx="2200">
                  <c:v>9.3844228878636297E-3</c:v>
                </c:pt>
                <c:pt idx="2201">
                  <c:v>9.3948691888391805E-3</c:v>
                </c:pt>
                <c:pt idx="2202">
                  <c:v>9.4022474356549209E-3</c:v>
                </c:pt>
                <c:pt idx="2203">
                  <c:v>9.4299262539232192E-3</c:v>
                </c:pt>
                <c:pt idx="2204">
                  <c:v>9.4349791541851902E-3</c:v>
                </c:pt>
                <c:pt idx="2205">
                  <c:v>9.4477446933570099E-3</c:v>
                </c:pt>
                <c:pt idx="2206">
                  <c:v>9.4504078462504196E-3</c:v>
                </c:pt>
                <c:pt idx="2207">
                  <c:v>9.4504919702706903E-3</c:v>
                </c:pt>
                <c:pt idx="2208">
                  <c:v>9.4544410676633897E-3</c:v>
                </c:pt>
                <c:pt idx="2209">
                  <c:v>9.4774875160818992E-3</c:v>
                </c:pt>
                <c:pt idx="2210">
                  <c:v>9.4988701031252093E-3</c:v>
                </c:pt>
                <c:pt idx="2211">
                  <c:v>9.5072019576477994E-3</c:v>
                </c:pt>
                <c:pt idx="2212">
                  <c:v>9.5301929927871405E-3</c:v>
                </c:pt>
                <c:pt idx="2213">
                  <c:v>9.5411900544281995E-3</c:v>
                </c:pt>
                <c:pt idx="2214">
                  <c:v>9.5560030162043005E-3</c:v>
                </c:pt>
                <c:pt idx="2215">
                  <c:v>9.6113081972519394E-3</c:v>
                </c:pt>
                <c:pt idx="2216">
                  <c:v>9.6209004691052997E-3</c:v>
                </c:pt>
                <c:pt idx="2217">
                  <c:v>9.6391028604936608E-3</c:v>
                </c:pt>
                <c:pt idx="2218">
                  <c:v>9.6784131519163704E-3</c:v>
                </c:pt>
                <c:pt idx="2219">
                  <c:v>9.6796806505268299E-3</c:v>
                </c:pt>
                <c:pt idx="2220">
                  <c:v>9.6816991594972108E-3</c:v>
                </c:pt>
                <c:pt idx="2221">
                  <c:v>9.7010270782689704E-3</c:v>
                </c:pt>
                <c:pt idx="2222">
                  <c:v>9.7301667371728108E-3</c:v>
                </c:pt>
                <c:pt idx="2223">
                  <c:v>9.7872369018908896E-3</c:v>
                </c:pt>
                <c:pt idx="2224">
                  <c:v>9.7985001768280105E-3</c:v>
                </c:pt>
                <c:pt idx="2225">
                  <c:v>9.8128510452980804E-3</c:v>
                </c:pt>
                <c:pt idx="2226">
                  <c:v>9.8305876431819296E-3</c:v>
                </c:pt>
                <c:pt idx="2227">
                  <c:v>9.8629247667353093E-3</c:v>
                </c:pt>
                <c:pt idx="2228">
                  <c:v>9.8695000942254207E-3</c:v>
                </c:pt>
                <c:pt idx="2229">
                  <c:v>9.9019309872953303E-3</c:v>
                </c:pt>
                <c:pt idx="2230">
                  <c:v>9.9028344623533302E-3</c:v>
                </c:pt>
                <c:pt idx="2231">
                  <c:v>9.9877453260259104E-3</c:v>
                </c:pt>
                <c:pt idx="2232">
                  <c:v>1.0001228532510601E-2</c:v>
                </c:pt>
                <c:pt idx="2233">
                  <c:v>1.0008178319666401E-2</c:v>
                </c:pt>
                <c:pt idx="2234">
                  <c:v>1.0012098052613E-2</c:v>
                </c:pt>
                <c:pt idx="2235">
                  <c:v>1.00441236894631E-2</c:v>
                </c:pt>
                <c:pt idx="2236">
                  <c:v>1.01169535503419E-2</c:v>
                </c:pt>
                <c:pt idx="2237">
                  <c:v>1.01265153018467E-2</c:v>
                </c:pt>
                <c:pt idx="2238">
                  <c:v>1.0175699159825699E-2</c:v>
                </c:pt>
                <c:pt idx="2239">
                  <c:v>1.02506125326935E-2</c:v>
                </c:pt>
                <c:pt idx="2240">
                  <c:v>1.0258618659401799E-2</c:v>
                </c:pt>
                <c:pt idx="2241">
                  <c:v>1.0272225242551799E-2</c:v>
                </c:pt>
                <c:pt idx="2242">
                  <c:v>1.02731371184128E-2</c:v>
                </c:pt>
                <c:pt idx="2243">
                  <c:v>1.02912024075115E-2</c:v>
                </c:pt>
                <c:pt idx="2244">
                  <c:v>1.0309369658861299E-2</c:v>
                </c:pt>
                <c:pt idx="2245">
                  <c:v>1.03098958443507E-2</c:v>
                </c:pt>
                <c:pt idx="2246">
                  <c:v>1.03348135655837E-2</c:v>
                </c:pt>
                <c:pt idx="2247">
                  <c:v>1.0354666720315899E-2</c:v>
                </c:pt>
                <c:pt idx="2248">
                  <c:v>1.0376227986090799E-2</c:v>
                </c:pt>
                <c:pt idx="2249">
                  <c:v>1.0408248448842699E-2</c:v>
                </c:pt>
                <c:pt idx="2250">
                  <c:v>1.04093677077633E-2</c:v>
                </c:pt>
                <c:pt idx="2251">
                  <c:v>1.04593645441096E-2</c:v>
                </c:pt>
                <c:pt idx="2252">
                  <c:v>1.0496091309290899E-2</c:v>
                </c:pt>
                <c:pt idx="2253">
                  <c:v>1.0592017567874101E-2</c:v>
                </c:pt>
                <c:pt idx="2254">
                  <c:v>1.0645319051336999E-2</c:v>
                </c:pt>
                <c:pt idx="2255">
                  <c:v>1.0655907127558701E-2</c:v>
                </c:pt>
                <c:pt idx="2256">
                  <c:v>1.06736134582948E-2</c:v>
                </c:pt>
                <c:pt idx="2257">
                  <c:v>1.0698354020686199E-2</c:v>
                </c:pt>
                <c:pt idx="2258">
                  <c:v>1.07259389948734E-2</c:v>
                </c:pt>
                <c:pt idx="2259">
                  <c:v>1.0731155964665499E-2</c:v>
                </c:pt>
                <c:pt idx="2260">
                  <c:v>1.07368673060239E-2</c:v>
                </c:pt>
                <c:pt idx="2261">
                  <c:v>1.0763451880365401E-2</c:v>
                </c:pt>
                <c:pt idx="2262">
                  <c:v>1.07718772151914E-2</c:v>
                </c:pt>
                <c:pt idx="2263">
                  <c:v>1.0793942498172599E-2</c:v>
                </c:pt>
                <c:pt idx="2264">
                  <c:v>1.0863647469083399E-2</c:v>
                </c:pt>
                <c:pt idx="2265">
                  <c:v>1.0863896185951301E-2</c:v>
                </c:pt>
                <c:pt idx="2266">
                  <c:v>1.08645819090358E-2</c:v>
                </c:pt>
                <c:pt idx="2267">
                  <c:v>1.08674613055222E-2</c:v>
                </c:pt>
                <c:pt idx="2268">
                  <c:v>1.08795270751371E-2</c:v>
                </c:pt>
                <c:pt idx="2269">
                  <c:v>1.09184372053353E-2</c:v>
                </c:pt>
                <c:pt idx="2270">
                  <c:v>1.09209785097106E-2</c:v>
                </c:pt>
                <c:pt idx="2271">
                  <c:v>1.0927478153949399E-2</c:v>
                </c:pt>
                <c:pt idx="2272">
                  <c:v>1.09376971340424E-2</c:v>
                </c:pt>
                <c:pt idx="2273">
                  <c:v>1.0970115449377101E-2</c:v>
                </c:pt>
                <c:pt idx="2274">
                  <c:v>1.09806876980064E-2</c:v>
                </c:pt>
                <c:pt idx="2275">
                  <c:v>1.0983254334497801E-2</c:v>
                </c:pt>
                <c:pt idx="2276">
                  <c:v>1.0999674414860701E-2</c:v>
                </c:pt>
                <c:pt idx="2277">
                  <c:v>1.10020756146648E-2</c:v>
                </c:pt>
                <c:pt idx="2278">
                  <c:v>1.1015274225626001E-2</c:v>
                </c:pt>
                <c:pt idx="2279">
                  <c:v>1.1016255757256E-2</c:v>
                </c:pt>
                <c:pt idx="2280">
                  <c:v>1.10172049682955E-2</c:v>
                </c:pt>
                <c:pt idx="2281">
                  <c:v>1.10286079941292E-2</c:v>
                </c:pt>
                <c:pt idx="2282">
                  <c:v>1.10628178046141E-2</c:v>
                </c:pt>
                <c:pt idx="2283">
                  <c:v>1.1100253578639301E-2</c:v>
                </c:pt>
                <c:pt idx="2284">
                  <c:v>1.1124431337199399E-2</c:v>
                </c:pt>
                <c:pt idx="2285">
                  <c:v>1.1155060577696101E-2</c:v>
                </c:pt>
                <c:pt idx="2286">
                  <c:v>1.1157288575383E-2</c:v>
                </c:pt>
                <c:pt idx="2287">
                  <c:v>1.1190475852706E-2</c:v>
                </c:pt>
                <c:pt idx="2288">
                  <c:v>1.1226205188122699E-2</c:v>
                </c:pt>
                <c:pt idx="2289">
                  <c:v>1.1259676977619201E-2</c:v>
                </c:pt>
                <c:pt idx="2290">
                  <c:v>1.1370666365074601E-2</c:v>
                </c:pt>
                <c:pt idx="2291">
                  <c:v>1.13775023501652E-2</c:v>
                </c:pt>
                <c:pt idx="2292">
                  <c:v>1.13800401244402E-2</c:v>
                </c:pt>
                <c:pt idx="2293">
                  <c:v>1.1385322225125401E-2</c:v>
                </c:pt>
                <c:pt idx="2294">
                  <c:v>1.1399136795061601E-2</c:v>
                </c:pt>
                <c:pt idx="2295">
                  <c:v>1.1418302199764399E-2</c:v>
                </c:pt>
                <c:pt idx="2296">
                  <c:v>1.14423416462953E-2</c:v>
                </c:pt>
                <c:pt idx="2297">
                  <c:v>1.14579875581003E-2</c:v>
                </c:pt>
                <c:pt idx="2298">
                  <c:v>1.14611628290314E-2</c:v>
                </c:pt>
                <c:pt idx="2299">
                  <c:v>1.1468371053531899E-2</c:v>
                </c:pt>
                <c:pt idx="2300">
                  <c:v>1.15066259982258E-2</c:v>
                </c:pt>
                <c:pt idx="2301">
                  <c:v>1.1565220590253601E-2</c:v>
                </c:pt>
                <c:pt idx="2302">
                  <c:v>1.16031197770136E-2</c:v>
                </c:pt>
                <c:pt idx="2303">
                  <c:v>1.16136101084377E-2</c:v>
                </c:pt>
                <c:pt idx="2304">
                  <c:v>1.16257072073945E-2</c:v>
                </c:pt>
                <c:pt idx="2305">
                  <c:v>1.16886097630799E-2</c:v>
                </c:pt>
                <c:pt idx="2306">
                  <c:v>1.17666394269338E-2</c:v>
                </c:pt>
                <c:pt idx="2307">
                  <c:v>1.17798554674329E-2</c:v>
                </c:pt>
                <c:pt idx="2308">
                  <c:v>1.1874737727837001E-2</c:v>
                </c:pt>
                <c:pt idx="2309">
                  <c:v>1.18758453776159E-2</c:v>
                </c:pt>
                <c:pt idx="2310">
                  <c:v>1.18771884128233E-2</c:v>
                </c:pt>
                <c:pt idx="2311">
                  <c:v>1.18878468899487E-2</c:v>
                </c:pt>
                <c:pt idx="2312">
                  <c:v>1.1915722122282301E-2</c:v>
                </c:pt>
                <c:pt idx="2313">
                  <c:v>1.1958747347402401E-2</c:v>
                </c:pt>
                <c:pt idx="2314">
                  <c:v>1.19686468091929E-2</c:v>
                </c:pt>
                <c:pt idx="2315">
                  <c:v>1.20266970892132E-2</c:v>
                </c:pt>
                <c:pt idx="2316">
                  <c:v>1.20385601071461E-2</c:v>
                </c:pt>
                <c:pt idx="2317">
                  <c:v>1.2152048275355799E-2</c:v>
                </c:pt>
                <c:pt idx="2318">
                  <c:v>1.2231156923090999E-2</c:v>
                </c:pt>
                <c:pt idx="2319">
                  <c:v>1.22501292656182E-2</c:v>
                </c:pt>
                <c:pt idx="2320">
                  <c:v>1.2250408415475599E-2</c:v>
                </c:pt>
                <c:pt idx="2321">
                  <c:v>1.22939771964905E-2</c:v>
                </c:pt>
                <c:pt idx="2322">
                  <c:v>1.2299945565919001E-2</c:v>
                </c:pt>
                <c:pt idx="2323">
                  <c:v>1.23151883669413E-2</c:v>
                </c:pt>
                <c:pt idx="2324">
                  <c:v>1.2318271090326601E-2</c:v>
                </c:pt>
                <c:pt idx="2325">
                  <c:v>1.23622953606396E-2</c:v>
                </c:pt>
                <c:pt idx="2326">
                  <c:v>1.2405976529940001E-2</c:v>
                </c:pt>
                <c:pt idx="2327">
                  <c:v>1.2427284818935199E-2</c:v>
                </c:pt>
                <c:pt idx="2328">
                  <c:v>1.2436976192675199E-2</c:v>
                </c:pt>
                <c:pt idx="2329">
                  <c:v>1.24532848343524E-2</c:v>
                </c:pt>
                <c:pt idx="2330">
                  <c:v>1.25273969458545E-2</c:v>
                </c:pt>
                <c:pt idx="2331">
                  <c:v>1.26390874060088E-2</c:v>
                </c:pt>
                <c:pt idx="2332">
                  <c:v>1.26496399649131E-2</c:v>
                </c:pt>
                <c:pt idx="2333">
                  <c:v>1.26675774080851E-2</c:v>
                </c:pt>
                <c:pt idx="2334">
                  <c:v>1.28236597013156E-2</c:v>
                </c:pt>
                <c:pt idx="2335">
                  <c:v>1.2885038555238801E-2</c:v>
                </c:pt>
                <c:pt idx="2336">
                  <c:v>1.29616442581894E-2</c:v>
                </c:pt>
                <c:pt idx="2337">
                  <c:v>1.2976966416663301E-2</c:v>
                </c:pt>
                <c:pt idx="2338">
                  <c:v>1.29798019481341E-2</c:v>
                </c:pt>
                <c:pt idx="2339">
                  <c:v>1.30013426998526E-2</c:v>
                </c:pt>
                <c:pt idx="2340">
                  <c:v>1.3035977799343E-2</c:v>
                </c:pt>
                <c:pt idx="2341">
                  <c:v>1.30396867829102E-2</c:v>
                </c:pt>
                <c:pt idx="2342">
                  <c:v>1.30633800132551E-2</c:v>
                </c:pt>
                <c:pt idx="2343">
                  <c:v>1.3089782927702799E-2</c:v>
                </c:pt>
                <c:pt idx="2344">
                  <c:v>1.3155719733658301E-2</c:v>
                </c:pt>
                <c:pt idx="2345">
                  <c:v>1.3311653705611701E-2</c:v>
                </c:pt>
                <c:pt idx="2346">
                  <c:v>1.33748726116608E-2</c:v>
                </c:pt>
                <c:pt idx="2347">
                  <c:v>1.34110190600058E-2</c:v>
                </c:pt>
                <c:pt idx="2348">
                  <c:v>1.34269046494038E-2</c:v>
                </c:pt>
                <c:pt idx="2349">
                  <c:v>1.3438264118392501E-2</c:v>
                </c:pt>
                <c:pt idx="2350">
                  <c:v>1.3456593482897201E-2</c:v>
                </c:pt>
                <c:pt idx="2351">
                  <c:v>1.35012354255952E-2</c:v>
                </c:pt>
                <c:pt idx="2352">
                  <c:v>1.3520536910035999E-2</c:v>
                </c:pt>
                <c:pt idx="2353">
                  <c:v>1.35652493509958E-2</c:v>
                </c:pt>
                <c:pt idx="2354">
                  <c:v>1.35888440618964E-2</c:v>
                </c:pt>
                <c:pt idx="2355">
                  <c:v>1.3589510254456E-2</c:v>
                </c:pt>
                <c:pt idx="2356">
                  <c:v>1.36063377411403E-2</c:v>
                </c:pt>
                <c:pt idx="2357">
                  <c:v>1.3612326197484099E-2</c:v>
                </c:pt>
                <c:pt idx="2358">
                  <c:v>1.3616949027173701E-2</c:v>
                </c:pt>
                <c:pt idx="2359">
                  <c:v>1.3675730410657399E-2</c:v>
                </c:pt>
                <c:pt idx="2360">
                  <c:v>1.36940454027636E-2</c:v>
                </c:pt>
                <c:pt idx="2361">
                  <c:v>1.37533836376124E-2</c:v>
                </c:pt>
                <c:pt idx="2362">
                  <c:v>1.38072091338051E-2</c:v>
                </c:pt>
                <c:pt idx="2363">
                  <c:v>1.3833921871691E-2</c:v>
                </c:pt>
                <c:pt idx="2364">
                  <c:v>1.38733633121856E-2</c:v>
                </c:pt>
                <c:pt idx="2365">
                  <c:v>1.3875111420274901E-2</c:v>
                </c:pt>
                <c:pt idx="2366">
                  <c:v>1.3923084744795099E-2</c:v>
                </c:pt>
                <c:pt idx="2367">
                  <c:v>1.3966173058079401E-2</c:v>
                </c:pt>
                <c:pt idx="2368">
                  <c:v>1.39708888493666E-2</c:v>
                </c:pt>
                <c:pt idx="2369">
                  <c:v>1.4146746290713301E-2</c:v>
                </c:pt>
                <c:pt idx="2370">
                  <c:v>1.4245462211227701E-2</c:v>
                </c:pt>
                <c:pt idx="2371">
                  <c:v>1.42536504859624E-2</c:v>
                </c:pt>
                <c:pt idx="2372">
                  <c:v>1.4294836329912E-2</c:v>
                </c:pt>
                <c:pt idx="2373">
                  <c:v>1.4311514393255899E-2</c:v>
                </c:pt>
                <c:pt idx="2374">
                  <c:v>1.44106927145938E-2</c:v>
                </c:pt>
                <c:pt idx="2375">
                  <c:v>1.4430587683006301E-2</c:v>
                </c:pt>
                <c:pt idx="2376">
                  <c:v>1.44723984577537E-2</c:v>
                </c:pt>
                <c:pt idx="2377">
                  <c:v>1.45248033517461E-2</c:v>
                </c:pt>
                <c:pt idx="2378">
                  <c:v>1.4532649743769501E-2</c:v>
                </c:pt>
                <c:pt idx="2379">
                  <c:v>1.4565963859298E-2</c:v>
                </c:pt>
                <c:pt idx="2380">
                  <c:v>1.4576972746772899E-2</c:v>
                </c:pt>
                <c:pt idx="2381">
                  <c:v>1.45883252008273E-2</c:v>
                </c:pt>
                <c:pt idx="2382">
                  <c:v>1.4787700154379401E-2</c:v>
                </c:pt>
                <c:pt idx="2383">
                  <c:v>1.4797310588057701E-2</c:v>
                </c:pt>
                <c:pt idx="2384">
                  <c:v>1.49068399650879E-2</c:v>
                </c:pt>
                <c:pt idx="2385">
                  <c:v>1.4909435198829099E-2</c:v>
                </c:pt>
                <c:pt idx="2386">
                  <c:v>1.49215689921451E-2</c:v>
                </c:pt>
                <c:pt idx="2387">
                  <c:v>1.4947961435873101E-2</c:v>
                </c:pt>
                <c:pt idx="2388">
                  <c:v>1.49558020310632E-2</c:v>
                </c:pt>
                <c:pt idx="2389">
                  <c:v>1.49652422766409E-2</c:v>
                </c:pt>
                <c:pt idx="2390">
                  <c:v>1.49722073189701E-2</c:v>
                </c:pt>
                <c:pt idx="2391">
                  <c:v>1.50102077369793E-2</c:v>
                </c:pt>
                <c:pt idx="2392">
                  <c:v>1.5048464556684901E-2</c:v>
                </c:pt>
                <c:pt idx="2393">
                  <c:v>1.5071967703019299E-2</c:v>
                </c:pt>
                <c:pt idx="2394">
                  <c:v>1.51304671298917E-2</c:v>
                </c:pt>
                <c:pt idx="2395">
                  <c:v>1.51750092872351E-2</c:v>
                </c:pt>
                <c:pt idx="2396">
                  <c:v>1.52412740905544E-2</c:v>
                </c:pt>
                <c:pt idx="2397">
                  <c:v>1.5294546171522899E-2</c:v>
                </c:pt>
                <c:pt idx="2398">
                  <c:v>1.5344398166443E-2</c:v>
                </c:pt>
                <c:pt idx="2399">
                  <c:v>1.53766018398093E-2</c:v>
                </c:pt>
                <c:pt idx="2400">
                  <c:v>1.55091576190976E-2</c:v>
                </c:pt>
                <c:pt idx="2401">
                  <c:v>1.5579220596838901E-2</c:v>
                </c:pt>
                <c:pt idx="2402">
                  <c:v>1.5587786820255E-2</c:v>
                </c:pt>
                <c:pt idx="2403">
                  <c:v>1.55950062547576E-2</c:v>
                </c:pt>
                <c:pt idx="2404">
                  <c:v>1.5595051594485401E-2</c:v>
                </c:pt>
                <c:pt idx="2405">
                  <c:v>1.56262498499877E-2</c:v>
                </c:pt>
                <c:pt idx="2406">
                  <c:v>1.5641960988081401E-2</c:v>
                </c:pt>
                <c:pt idx="2407">
                  <c:v>1.56421920320504E-2</c:v>
                </c:pt>
                <c:pt idx="2408">
                  <c:v>1.5652571257603599E-2</c:v>
                </c:pt>
                <c:pt idx="2409">
                  <c:v>1.5656233772266201E-2</c:v>
                </c:pt>
                <c:pt idx="2410">
                  <c:v>1.5687851749545699E-2</c:v>
                </c:pt>
                <c:pt idx="2411">
                  <c:v>1.5732939977073E-2</c:v>
                </c:pt>
                <c:pt idx="2412">
                  <c:v>1.58768822112582E-2</c:v>
                </c:pt>
                <c:pt idx="2413">
                  <c:v>1.5922426351660999E-2</c:v>
                </c:pt>
                <c:pt idx="2414">
                  <c:v>1.6036548105932299E-2</c:v>
                </c:pt>
                <c:pt idx="2415">
                  <c:v>1.6055888415653301E-2</c:v>
                </c:pt>
                <c:pt idx="2416">
                  <c:v>1.6087765396852999E-2</c:v>
                </c:pt>
                <c:pt idx="2417">
                  <c:v>1.61115232529833E-2</c:v>
                </c:pt>
                <c:pt idx="2418">
                  <c:v>1.6231194928582601E-2</c:v>
                </c:pt>
                <c:pt idx="2419">
                  <c:v>1.6267332574740299E-2</c:v>
                </c:pt>
                <c:pt idx="2420">
                  <c:v>1.6337478453958498E-2</c:v>
                </c:pt>
                <c:pt idx="2421">
                  <c:v>1.6374051568440101E-2</c:v>
                </c:pt>
                <c:pt idx="2422">
                  <c:v>1.6374869874863099E-2</c:v>
                </c:pt>
                <c:pt idx="2423">
                  <c:v>1.6433559485011798E-2</c:v>
                </c:pt>
                <c:pt idx="2424">
                  <c:v>1.6560888047013899E-2</c:v>
                </c:pt>
                <c:pt idx="2425">
                  <c:v>1.6644044250563501E-2</c:v>
                </c:pt>
                <c:pt idx="2426">
                  <c:v>1.6702086830709801E-2</c:v>
                </c:pt>
                <c:pt idx="2427">
                  <c:v>1.6833134238126799E-2</c:v>
                </c:pt>
                <c:pt idx="2428">
                  <c:v>1.6970819755087199E-2</c:v>
                </c:pt>
                <c:pt idx="2429">
                  <c:v>1.6989820481910198E-2</c:v>
                </c:pt>
                <c:pt idx="2430">
                  <c:v>1.71706601123107E-2</c:v>
                </c:pt>
                <c:pt idx="2431">
                  <c:v>1.72723681556924E-2</c:v>
                </c:pt>
                <c:pt idx="2432">
                  <c:v>1.7326319677584998E-2</c:v>
                </c:pt>
                <c:pt idx="2433">
                  <c:v>1.7329115990592499E-2</c:v>
                </c:pt>
                <c:pt idx="2434">
                  <c:v>1.7329497528070299E-2</c:v>
                </c:pt>
                <c:pt idx="2435">
                  <c:v>1.73878489871904E-2</c:v>
                </c:pt>
                <c:pt idx="2436">
                  <c:v>1.7435827089374901E-2</c:v>
                </c:pt>
                <c:pt idx="2437">
                  <c:v>1.7659407180639301E-2</c:v>
                </c:pt>
                <c:pt idx="2438">
                  <c:v>1.7998795437733001E-2</c:v>
                </c:pt>
                <c:pt idx="2439">
                  <c:v>1.80335692600316E-2</c:v>
                </c:pt>
                <c:pt idx="2440">
                  <c:v>1.8075278608974302E-2</c:v>
                </c:pt>
                <c:pt idx="2441">
                  <c:v>1.8088599779509398E-2</c:v>
                </c:pt>
                <c:pt idx="2442">
                  <c:v>1.8110008561755601E-2</c:v>
                </c:pt>
                <c:pt idx="2443">
                  <c:v>1.8112311199879699E-2</c:v>
                </c:pt>
                <c:pt idx="2444">
                  <c:v>1.81375703336192E-2</c:v>
                </c:pt>
                <c:pt idx="2445">
                  <c:v>1.84906165362233E-2</c:v>
                </c:pt>
                <c:pt idx="2446">
                  <c:v>1.8652607989985099E-2</c:v>
                </c:pt>
                <c:pt idx="2447">
                  <c:v>1.87874554403379E-2</c:v>
                </c:pt>
                <c:pt idx="2448">
                  <c:v>1.8846125694640201E-2</c:v>
                </c:pt>
                <c:pt idx="2449">
                  <c:v>1.89244455791952E-2</c:v>
                </c:pt>
                <c:pt idx="2450">
                  <c:v>1.89647281773879E-2</c:v>
                </c:pt>
                <c:pt idx="2451">
                  <c:v>1.9032720278999798E-2</c:v>
                </c:pt>
                <c:pt idx="2452">
                  <c:v>1.9048194970694401E-2</c:v>
                </c:pt>
                <c:pt idx="2453">
                  <c:v>1.9090978464829E-2</c:v>
                </c:pt>
                <c:pt idx="2454">
                  <c:v>1.91977972781734E-2</c:v>
                </c:pt>
                <c:pt idx="2455">
                  <c:v>1.9254245437303599E-2</c:v>
                </c:pt>
                <c:pt idx="2456">
                  <c:v>1.9274283020392202E-2</c:v>
                </c:pt>
                <c:pt idx="2457">
                  <c:v>1.9297482495567599E-2</c:v>
                </c:pt>
                <c:pt idx="2458">
                  <c:v>1.96014944177706E-2</c:v>
                </c:pt>
                <c:pt idx="2459">
                  <c:v>1.96445850742634E-2</c:v>
                </c:pt>
                <c:pt idx="2460">
                  <c:v>2.0273598857431602E-2</c:v>
                </c:pt>
                <c:pt idx="2461">
                  <c:v>2.03296596769501E-2</c:v>
                </c:pt>
                <c:pt idx="2462">
                  <c:v>2.0633958671863399E-2</c:v>
                </c:pt>
                <c:pt idx="2463">
                  <c:v>2.0648418888039401E-2</c:v>
                </c:pt>
                <c:pt idx="2464">
                  <c:v>2.0951417295901002E-2</c:v>
                </c:pt>
                <c:pt idx="2465">
                  <c:v>2.09516124857782E-2</c:v>
                </c:pt>
                <c:pt idx="2466">
                  <c:v>2.0984777373228399E-2</c:v>
                </c:pt>
                <c:pt idx="2467">
                  <c:v>2.09963690130066E-2</c:v>
                </c:pt>
                <c:pt idx="2468">
                  <c:v>2.1006023693049498E-2</c:v>
                </c:pt>
                <c:pt idx="2469">
                  <c:v>2.10137433066796E-2</c:v>
                </c:pt>
                <c:pt idx="2470">
                  <c:v>2.1182508845334899E-2</c:v>
                </c:pt>
                <c:pt idx="2471">
                  <c:v>2.1204289107012001E-2</c:v>
                </c:pt>
                <c:pt idx="2472">
                  <c:v>2.13297668063346E-2</c:v>
                </c:pt>
                <c:pt idx="2473">
                  <c:v>2.1604768311981899E-2</c:v>
                </c:pt>
                <c:pt idx="2474">
                  <c:v>2.18357650967363E-2</c:v>
                </c:pt>
                <c:pt idx="2475">
                  <c:v>2.1872877813453501E-2</c:v>
                </c:pt>
                <c:pt idx="2476">
                  <c:v>2.2060545733363399E-2</c:v>
                </c:pt>
                <c:pt idx="2477">
                  <c:v>2.2233878673241701E-2</c:v>
                </c:pt>
                <c:pt idx="2478">
                  <c:v>2.2471282596150499E-2</c:v>
                </c:pt>
                <c:pt idx="2479">
                  <c:v>2.25886797358123E-2</c:v>
                </c:pt>
                <c:pt idx="2480">
                  <c:v>2.2640908957235101E-2</c:v>
                </c:pt>
                <c:pt idx="2481">
                  <c:v>2.2960887284671501E-2</c:v>
                </c:pt>
                <c:pt idx="2482">
                  <c:v>2.29977796492161E-2</c:v>
                </c:pt>
                <c:pt idx="2483">
                  <c:v>2.3028632564299999E-2</c:v>
                </c:pt>
                <c:pt idx="2484">
                  <c:v>2.3133930949472001E-2</c:v>
                </c:pt>
                <c:pt idx="2485">
                  <c:v>2.3149896433759799E-2</c:v>
                </c:pt>
                <c:pt idx="2486">
                  <c:v>2.4313788156668702E-2</c:v>
                </c:pt>
                <c:pt idx="2487">
                  <c:v>2.4777538608280102E-2</c:v>
                </c:pt>
                <c:pt idx="2488">
                  <c:v>2.5588608288192798E-2</c:v>
                </c:pt>
                <c:pt idx="2489">
                  <c:v>2.56466634363017E-2</c:v>
                </c:pt>
                <c:pt idx="2490">
                  <c:v>2.5679490218728201E-2</c:v>
                </c:pt>
                <c:pt idx="2491">
                  <c:v>2.59878054518362E-2</c:v>
                </c:pt>
                <c:pt idx="2492">
                  <c:v>2.60491500294803E-2</c:v>
                </c:pt>
                <c:pt idx="2493">
                  <c:v>2.67506886200598E-2</c:v>
                </c:pt>
                <c:pt idx="2494">
                  <c:v>2.7338931386156201E-2</c:v>
                </c:pt>
                <c:pt idx="2495">
                  <c:v>2.7470551108513399E-2</c:v>
                </c:pt>
                <c:pt idx="2496">
                  <c:v>2.8193034855289199E-2</c:v>
                </c:pt>
                <c:pt idx="2497">
                  <c:v>2.8403191986907099E-2</c:v>
                </c:pt>
                <c:pt idx="2498">
                  <c:v>2.9938302136399801E-2</c:v>
                </c:pt>
                <c:pt idx="2499">
                  <c:v>2.9973379791406501E-2</c:v>
                </c:pt>
                <c:pt idx="2500">
                  <c:v>3.00516044438865E-2</c:v>
                </c:pt>
                <c:pt idx="2501">
                  <c:v>3.3137861851944797E-2</c:v>
                </c:pt>
                <c:pt idx="2502">
                  <c:v>3.3732568841731002E-2</c:v>
                </c:pt>
                <c:pt idx="2503">
                  <c:v>3.48340971781326E-2</c:v>
                </c:pt>
                <c:pt idx="2504">
                  <c:v>3.7403669693258E-2</c:v>
                </c:pt>
                <c:pt idx="2505">
                  <c:v>4.1182709204672097E-2</c:v>
                </c:pt>
                <c:pt idx="2506">
                  <c:v>4.3813865555564997E-2</c:v>
                </c:pt>
                <c:pt idx="2507">
                  <c:v>4.7146053312756599E-2</c:v>
                </c:pt>
                <c:pt idx="2508">
                  <c:v>4.8394907247290099E-2</c:v>
                </c:pt>
                <c:pt idx="2509">
                  <c:v>4.8507071713762201E-2</c:v>
                </c:pt>
                <c:pt idx="2510">
                  <c:v>5.6560026189863902E-2</c:v>
                </c:pt>
                <c:pt idx="2511">
                  <c:v>5.83163138458552E-2</c:v>
                </c:pt>
                <c:pt idx="2512">
                  <c:v>6.8413270757125402E-2</c:v>
                </c:pt>
                <c:pt idx="2513">
                  <c:v>6.9844287467057606E-2</c:v>
                </c:pt>
                <c:pt idx="2514">
                  <c:v>7.1773553052769501E-2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10-5F46-A9FF-AEA6985B4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522607"/>
        <c:axId val="1604858159"/>
      </c:scatterChart>
      <c:valAx>
        <c:axId val="19352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858159"/>
        <c:crosses val="autoZero"/>
        <c:crossBetween val="midCat"/>
      </c:valAx>
      <c:valAx>
        <c:axId val="1604858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22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辉瑞PFE.N!$U$1</c:f>
              <c:strCache>
                <c:ptCount val="1"/>
                <c:pt idx="0">
                  <c:v>R(t)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辉瑞PFE.N!$T$2:$T$2518</c:f>
              <c:numCache>
                <c:formatCode>0.000%</c:formatCode>
                <c:ptCount val="2517"/>
                <c:pt idx="0">
                  <c:v>-4.0274848468287897E-2</c:v>
                </c:pt>
                <c:pt idx="1">
                  <c:v>-3.7895033749115299E-2</c:v>
                </c:pt>
                <c:pt idx="2">
                  <c:v>-3.6441801833517799E-2</c:v>
                </c:pt>
                <c:pt idx="3">
                  <c:v>-3.53802641589816E-2</c:v>
                </c:pt>
                <c:pt idx="4">
                  <c:v>-3.4538100901603197E-2</c:v>
                </c:pt>
                <c:pt idx="5">
                  <c:v>-3.3837081971088798E-2</c:v>
                </c:pt>
                <c:pt idx="6">
                  <c:v>-3.3234849133906397E-2</c:v>
                </c:pt>
                <c:pt idx="7">
                  <c:v>-3.2705801833545801E-2</c:v>
                </c:pt>
                <c:pt idx="8">
                  <c:v>-3.2233249115283101E-2</c:v>
                </c:pt>
                <c:pt idx="9">
                  <c:v>-3.1805686120672201E-2</c:v>
                </c:pt>
                <c:pt idx="10">
                  <c:v>-3.14148368989687E-2</c:v>
                </c:pt>
                <c:pt idx="11">
                  <c:v>-3.10545434381445E-2</c:v>
                </c:pt>
                <c:pt idx="12">
                  <c:v>-3.0720096021723899E-2</c:v>
                </c:pt>
                <c:pt idx="13">
                  <c:v>-3.0407809631714501E-2</c:v>
                </c:pt>
                <c:pt idx="14">
                  <c:v>-3.0114745134177799E-2</c:v>
                </c:pt>
                <c:pt idx="15">
                  <c:v>-2.9838519549387699E-2</c:v>
                </c:pt>
                <c:pt idx="16">
                  <c:v>-2.95771732342218E-2</c:v>
                </c:pt>
                <c:pt idx="17">
                  <c:v>-2.93290746087791E-2</c:v>
                </c:pt>
                <c:pt idx="18">
                  <c:v>-2.9092850346964901E-2</c:v>
                </c:pt>
                <c:pt idx="19">
                  <c:v>-2.8867333261216901E-2</c:v>
                </c:pt>
                <c:pt idx="20">
                  <c:v>-2.8651522747656699E-2</c:v>
                </c:pt>
                <c:pt idx="21">
                  <c:v>-2.8444554318084101E-2</c:v>
                </c:pt>
                <c:pt idx="22">
                  <c:v>-2.8245675818264301E-2</c:v>
                </c:pt>
                <c:pt idx="23">
                  <c:v>-2.8054228641748401E-2</c:v>
                </c:pt>
                <c:pt idx="24">
                  <c:v>-2.78696327278748E-2</c:v>
                </c:pt>
                <c:pt idx="25">
                  <c:v>-2.7691374462515898E-2</c:v>
                </c:pt>
                <c:pt idx="26">
                  <c:v>-2.7518996831096501E-2</c:v>
                </c:pt>
                <c:pt idx="27">
                  <c:v>-2.7352091337618401E-2</c:v>
                </c:pt>
                <c:pt idx="28">
                  <c:v>-2.7190291321858202E-2</c:v>
                </c:pt>
                <c:pt idx="29">
                  <c:v>-2.70332663934344E-2</c:v>
                </c:pt>
                <c:pt idx="30">
                  <c:v>-2.6880717765440602E-2</c:v>
                </c:pt>
                <c:pt idx="31">
                  <c:v>-2.6732374318201298E-2</c:v>
                </c:pt>
                <c:pt idx="32">
                  <c:v>-2.6587989259873501E-2</c:v>
                </c:pt>
                <c:pt idx="33">
                  <c:v>-2.6447337278211899E-2</c:v>
                </c:pt>
                <c:pt idx="34">
                  <c:v>-2.63102120990601E-2</c:v>
                </c:pt>
                <c:pt idx="35">
                  <c:v>-2.6176424383622599E-2</c:v>
                </c:pt>
                <c:pt idx="36">
                  <c:v>-2.6045799909481599E-2</c:v>
                </c:pt>
                <c:pt idx="37">
                  <c:v>-2.5918177990494898E-2</c:v>
                </c:pt>
                <c:pt idx="38">
                  <c:v>-2.57934100987923E-2</c:v>
                </c:pt>
                <c:pt idx="39">
                  <c:v>-2.5671358658539801E-2</c:v>
                </c:pt>
                <c:pt idx="40">
                  <c:v>-2.5551895986334301E-2</c:v>
                </c:pt>
                <c:pt idx="41">
                  <c:v>-2.54349033572864E-2</c:v>
                </c:pt>
                <c:pt idx="42">
                  <c:v>-2.53202701792671E-2</c:v>
                </c:pt>
                <c:pt idx="43">
                  <c:v>-2.5207893260581898E-2</c:v>
                </c:pt>
                <c:pt idx="44">
                  <c:v>-2.5097676158634799E-2</c:v>
                </c:pt>
                <c:pt idx="45">
                  <c:v>-2.49895285990329E-2</c:v>
                </c:pt>
                <c:pt idx="46">
                  <c:v>-2.4883365956160901E-2</c:v>
                </c:pt>
                <c:pt idx="47">
                  <c:v>-2.4779108787555501E-2</c:v>
                </c:pt>
                <c:pt idx="48">
                  <c:v>-2.4676682415511901E-2</c:v>
                </c:pt>
                <c:pt idx="49">
                  <c:v>-2.45760165502697E-2</c:v>
                </c:pt>
                <c:pt idx="50">
                  <c:v>-2.44770449499008E-2</c:v>
                </c:pt>
                <c:pt idx="51">
                  <c:v>-2.4379705112680401E-2</c:v>
                </c:pt>
                <c:pt idx="52">
                  <c:v>-2.42839379982762E-2</c:v>
                </c:pt>
                <c:pt idx="53">
                  <c:v>-2.4189687774565701E-2</c:v>
                </c:pt>
                <c:pt idx="54">
                  <c:v>-2.40969015872982E-2</c:v>
                </c:pt>
                <c:pt idx="55">
                  <c:v>-2.4005529350163899E-2</c:v>
                </c:pt>
                <c:pt idx="56">
                  <c:v>-2.3915523553131399E-2</c:v>
                </c:pt>
                <c:pt idx="57">
                  <c:v>-2.3826839087173601E-2</c:v>
                </c:pt>
                <c:pt idx="58">
                  <c:v>-2.3739433083722401E-2</c:v>
                </c:pt>
                <c:pt idx="59">
                  <c:v>-2.3653264767387799E-2</c:v>
                </c:pt>
                <c:pt idx="60">
                  <c:v>-2.3568295320643799E-2</c:v>
                </c:pt>
                <c:pt idx="61">
                  <c:v>-2.3484487759328002E-2</c:v>
                </c:pt>
                <c:pt idx="62">
                  <c:v>-2.3401806817932601E-2</c:v>
                </c:pt>
                <c:pt idx="63">
                  <c:v>-2.3320218843773201E-2</c:v>
                </c:pt>
                <c:pt idx="64">
                  <c:v>-2.3239691699220799E-2</c:v>
                </c:pt>
                <c:pt idx="65">
                  <c:v>-2.3160194671269601E-2</c:v>
                </c:pt>
                <c:pt idx="66">
                  <c:v>-2.3081698387785999E-2</c:v>
                </c:pt>
                <c:pt idx="67">
                  <c:v>-2.30041747398551E-2</c:v>
                </c:pt>
                <c:pt idx="68">
                  <c:v>-2.29275968096962E-2</c:v>
                </c:pt>
                <c:pt idx="69">
                  <c:v>-2.2851938803675101E-2</c:v>
                </c:pt>
                <c:pt idx="70">
                  <c:v>-2.27771759899832E-2</c:v>
                </c:pt>
                <c:pt idx="71">
                  <c:v>-2.27032846405998E-2</c:v>
                </c:pt>
                <c:pt idx="72">
                  <c:v>-2.2630241977185699E-2</c:v>
                </c:pt>
                <c:pt idx="73">
                  <c:v>-2.2558026120593402E-2</c:v>
                </c:pt>
                <c:pt idx="74">
                  <c:v>-2.2486616043706002E-2</c:v>
                </c:pt>
                <c:pt idx="75">
                  <c:v>-2.2415991527344199E-2</c:v>
                </c:pt>
                <c:pt idx="76">
                  <c:v>-2.23461331190037E-2</c:v>
                </c:pt>
                <c:pt idx="77">
                  <c:v>-2.22770220942081E-2</c:v>
                </c:pt>
                <c:pt idx="78">
                  <c:v>-2.2208640420279001E-2</c:v>
                </c:pt>
                <c:pt idx="79">
                  <c:v>-2.2140970722344E-2</c:v>
                </c:pt>
                <c:pt idx="80">
                  <c:v>-2.20739962514186E-2</c:v>
                </c:pt>
                <c:pt idx="81">
                  <c:v>-2.2007700854410998E-2</c:v>
                </c:pt>
                <c:pt idx="82">
                  <c:v>-2.1942068945911601E-2</c:v>
                </c:pt>
                <c:pt idx="83">
                  <c:v>-2.1877085481642099E-2</c:v>
                </c:pt>
                <c:pt idx="84">
                  <c:v>-2.1812735933446601E-2</c:v>
                </c:pt>
                <c:pt idx="85">
                  <c:v>-2.1749006265719101E-2</c:v>
                </c:pt>
                <c:pt idx="86">
                  <c:v>-2.16858829131687E-2</c:v>
                </c:pt>
                <c:pt idx="87">
                  <c:v>-2.1623352759831901E-2</c:v>
                </c:pt>
                <c:pt idx="88">
                  <c:v>-2.15614031192502E-2</c:v>
                </c:pt>
                <c:pt idx="89">
                  <c:v>-2.1500021715733099E-2</c:v>
                </c:pt>
                <c:pt idx="90">
                  <c:v>-2.1439196666638901E-2</c:v>
                </c:pt>
                <c:pt idx="91">
                  <c:v>-2.1378916465605101E-2</c:v>
                </c:pt>
                <c:pt idx="92">
                  <c:v>-2.1319169966669101E-2</c:v>
                </c:pt>
                <c:pt idx="93">
                  <c:v>-2.1259946369221901E-2</c:v>
                </c:pt>
                <c:pt idx="94">
                  <c:v>-2.1201235203743701E-2</c:v>
                </c:pt>
                <c:pt idx="95">
                  <c:v>-2.11430263182723E-2</c:v>
                </c:pt>
                <c:pt idx="96">
                  <c:v>-2.1085309865559499E-2</c:v>
                </c:pt>
                <c:pt idx="97">
                  <c:v>-2.1028076290874199E-2</c:v>
                </c:pt>
                <c:pt idx="98">
                  <c:v>-2.0971316320412901E-2</c:v>
                </c:pt>
                <c:pt idx="99">
                  <c:v>-2.09150209502817E-2</c:v>
                </c:pt>
                <c:pt idx="100">
                  <c:v>-2.0859181436016699E-2</c:v>
                </c:pt>
                <c:pt idx="101">
                  <c:v>-2.08037892826098E-2</c:v>
                </c:pt>
                <c:pt idx="102">
                  <c:v>-2.07488362350138E-2</c:v>
                </c:pt>
                <c:pt idx="103">
                  <c:v>-2.0694314269095598E-2</c:v>
                </c:pt>
                <c:pt idx="104">
                  <c:v>-2.06402155830155E-2</c:v>
                </c:pt>
                <c:pt idx="105">
                  <c:v>-2.0586532589006699E-2</c:v>
                </c:pt>
                <c:pt idx="106">
                  <c:v>-2.0533257905533699E-2</c:v>
                </c:pt>
                <c:pt idx="107">
                  <c:v>-2.0480384349808499E-2</c:v>
                </c:pt>
                <c:pt idx="108">
                  <c:v>-2.0427904930645099E-2</c:v>
                </c:pt>
                <c:pt idx="109">
                  <c:v>-2.03758128416342E-2</c:v>
                </c:pt>
                <c:pt idx="110">
                  <c:v>-2.0324101454620401E-2</c:v>
                </c:pt>
                <c:pt idx="111">
                  <c:v>-2.02727643134674E-2</c:v>
                </c:pt>
                <c:pt idx="112">
                  <c:v>-2.0221795128093599E-2</c:v>
                </c:pt>
                <c:pt idx="113">
                  <c:v>-2.0171187768766499E-2</c:v>
                </c:pt>
                <c:pt idx="114">
                  <c:v>-2.01209362606414E-2</c:v>
                </c:pt>
                <c:pt idx="115">
                  <c:v>-2.0071034778531199E-2</c:v>
                </c:pt>
                <c:pt idx="116">
                  <c:v>-2.0021477641897299E-2</c:v>
                </c:pt>
                <c:pt idx="117">
                  <c:v>-1.99722593100491E-2</c:v>
                </c:pt>
                <c:pt idx="118">
                  <c:v>-1.99233743775422E-2</c:v>
                </c:pt>
                <c:pt idx="119">
                  <c:v>-1.98748175697652E-2</c:v>
                </c:pt>
                <c:pt idx="120">
                  <c:v>-1.9826583738706698E-2</c:v>
                </c:pt>
                <c:pt idx="121">
                  <c:v>-1.97786678588928E-2</c:v>
                </c:pt>
                <c:pt idx="122">
                  <c:v>-1.9731065023486798E-2</c:v>
                </c:pt>
                <c:pt idx="123">
                  <c:v>-1.9683770440544299E-2</c:v>
                </c:pt>
                <c:pt idx="124">
                  <c:v>-1.9636779429415802E-2</c:v>
                </c:pt>
                <c:pt idx="125">
                  <c:v>-1.9590087417289299E-2</c:v>
                </c:pt>
                <c:pt idx="126">
                  <c:v>-1.9543689935867501E-2</c:v>
                </c:pt>
                <c:pt idx="127">
                  <c:v>-1.9497582618172301E-2</c:v>
                </c:pt>
                <c:pt idx="128">
                  <c:v>-1.9451761195471502E-2</c:v>
                </c:pt>
                <c:pt idx="129">
                  <c:v>-1.94062214943218E-2</c:v>
                </c:pt>
                <c:pt idx="130">
                  <c:v>-1.93609594337226E-2</c:v>
                </c:pt>
                <c:pt idx="131">
                  <c:v>-1.9315971022376501E-2</c:v>
                </c:pt>
                <c:pt idx="132">
                  <c:v>-1.9271252356050299E-2</c:v>
                </c:pt>
                <c:pt idx="133">
                  <c:v>-1.9226799615033801E-2</c:v>
                </c:pt>
                <c:pt idx="134">
                  <c:v>-1.9182609061690399E-2</c:v>
                </c:pt>
                <c:pt idx="135">
                  <c:v>-1.9138677038097102E-2</c:v>
                </c:pt>
                <c:pt idx="136">
                  <c:v>-1.9094999963768199E-2</c:v>
                </c:pt>
                <c:pt idx="137">
                  <c:v>-1.9051574333461399E-2</c:v>
                </c:pt>
                <c:pt idx="138">
                  <c:v>-1.9008396715060601E-2</c:v>
                </c:pt>
                <c:pt idx="139">
                  <c:v>-1.8965463747533301E-2</c:v>
                </c:pt>
                <c:pt idx="140">
                  <c:v>-1.89227721389593E-2</c:v>
                </c:pt>
                <c:pt idx="141">
                  <c:v>-1.8880318664628099E-2</c:v>
                </c:pt>
                <c:pt idx="142">
                  <c:v>-1.88381001652006E-2</c:v>
                </c:pt>
                <c:pt idx="143">
                  <c:v>-1.8796113544935201E-2</c:v>
                </c:pt>
                <c:pt idx="144">
                  <c:v>-1.8754355769972201E-2</c:v>
                </c:pt>
                <c:pt idx="145">
                  <c:v>-1.8712823866677799E-2</c:v>
                </c:pt>
                <c:pt idx="146">
                  <c:v>-1.86715149200419E-2</c:v>
                </c:pt>
                <c:pt idx="147">
                  <c:v>-1.8630426072130502E-2</c:v>
                </c:pt>
                <c:pt idx="148">
                  <c:v>-1.85895545205879E-2</c:v>
                </c:pt>
                <c:pt idx="149">
                  <c:v>-1.8548897517189199E-2</c:v>
                </c:pt>
                <c:pt idx="150">
                  <c:v>-1.8508452366438801E-2</c:v>
                </c:pt>
                <c:pt idx="151">
                  <c:v>-1.8468216424214999E-2</c:v>
                </c:pt>
                <c:pt idx="152">
                  <c:v>-1.8428187096458E-2</c:v>
                </c:pt>
                <c:pt idx="153">
                  <c:v>-1.8388361837899499E-2</c:v>
                </c:pt>
                <c:pt idx="154">
                  <c:v>-1.8348738150832801E-2</c:v>
                </c:pt>
                <c:pt idx="155">
                  <c:v>-1.8309313583921499E-2</c:v>
                </c:pt>
                <c:pt idx="156">
                  <c:v>-1.8270085731046E-2</c:v>
                </c:pt>
                <c:pt idx="157">
                  <c:v>-1.8231052230184699E-2</c:v>
                </c:pt>
                <c:pt idx="158">
                  <c:v>-1.8192210762331601E-2</c:v>
                </c:pt>
                <c:pt idx="159">
                  <c:v>-1.8153559050444999E-2</c:v>
                </c:pt>
                <c:pt idx="160">
                  <c:v>-1.8115094858430301E-2</c:v>
                </c:pt>
                <c:pt idx="161">
                  <c:v>-1.8076815990152002E-2</c:v>
                </c:pt>
                <c:pt idx="162">
                  <c:v>-1.80387202884769E-2</c:v>
                </c:pt>
                <c:pt idx="163">
                  <c:v>-1.8000805634344499E-2</c:v>
                </c:pt>
                <c:pt idx="164">
                  <c:v>-1.7963069945866699E-2</c:v>
                </c:pt>
                <c:pt idx="165">
                  <c:v>-1.7925511177452599E-2</c:v>
                </c:pt>
                <c:pt idx="166">
                  <c:v>-1.7888127318960199E-2</c:v>
                </c:pt>
                <c:pt idx="167">
                  <c:v>-1.7850916394872102E-2</c:v>
                </c:pt>
                <c:pt idx="168">
                  <c:v>-1.7813876463495699E-2</c:v>
                </c:pt>
                <c:pt idx="169">
                  <c:v>-1.77770056161865E-2</c:v>
                </c:pt>
                <c:pt idx="170">
                  <c:v>-1.7740301976593199E-2</c:v>
                </c:pt>
                <c:pt idx="171">
                  <c:v>-1.77037636999248E-2</c:v>
                </c:pt>
                <c:pt idx="172">
                  <c:v>-1.76673889722384E-2</c:v>
                </c:pt>
                <c:pt idx="173">
                  <c:v>-1.7631176009747101E-2</c:v>
                </c:pt>
                <c:pt idx="174">
                  <c:v>-1.75951230581473E-2</c:v>
                </c:pt>
                <c:pt idx="175">
                  <c:v>-1.7559228391964998E-2</c:v>
                </c:pt>
                <c:pt idx="176">
                  <c:v>-1.7523490313919501E-2</c:v>
                </c:pt>
                <c:pt idx="177">
                  <c:v>-1.7487907154305701E-2</c:v>
                </c:pt>
                <c:pt idx="178">
                  <c:v>-1.7452477270392501E-2</c:v>
                </c:pt>
                <c:pt idx="179">
                  <c:v>-1.74171990458383E-2</c:v>
                </c:pt>
                <c:pt idx="180">
                  <c:v>-1.73820708901214E-2</c:v>
                </c:pt>
                <c:pt idx="181">
                  <c:v>-1.7347091237986799E-2</c:v>
                </c:pt>
                <c:pt idx="182">
                  <c:v>-1.73122585489075E-2</c:v>
                </c:pt>
                <c:pt idx="183">
                  <c:v>-1.7277571306559499E-2</c:v>
                </c:pt>
                <c:pt idx="184">
                  <c:v>-1.7243028018311998E-2</c:v>
                </c:pt>
                <c:pt idx="185">
                  <c:v>-1.7208627214729599E-2</c:v>
                </c:pt>
                <c:pt idx="186">
                  <c:v>-1.7174367449089002E-2</c:v>
                </c:pt>
                <c:pt idx="187">
                  <c:v>-1.7140247296907399E-2</c:v>
                </c:pt>
                <c:pt idx="188">
                  <c:v>-1.7106265355483201E-2</c:v>
                </c:pt>
                <c:pt idx="189">
                  <c:v>-1.7072420243448998E-2</c:v>
                </c:pt>
                <c:pt idx="190">
                  <c:v>-1.7038710600335599E-2</c:v>
                </c:pt>
                <c:pt idx="191">
                  <c:v>-1.7005135086147798E-2</c:v>
                </c:pt>
                <c:pt idx="192">
                  <c:v>-1.6971692380950101E-2</c:v>
                </c:pt>
                <c:pt idx="193">
                  <c:v>-1.69383811844636E-2</c:v>
                </c:pt>
                <c:pt idx="194">
                  <c:v>-1.6905200215672801E-2</c:v>
                </c:pt>
                <c:pt idx="195">
                  <c:v>-1.6872148212442199E-2</c:v>
                </c:pt>
                <c:pt idx="196">
                  <c:v>-1.6839223931142601E-2</c:v>
                </c:pt>
                <c:pt idx="197">
                  <c:v>-1.6806426146286201E-2</c:v>
                </c:pt>
                <c:pt idx="198">
                  <c:v>-1.67737536501717E-2</c:v>
                </c:pt>
                <c:pt idx="199">
                  <c:v>-1.6741205252536698E-2</c:v>
                </c:pt>
                <c:pt idx="200">
                  <c:v>-1.670877978022E-2</c:v>
                </c:pt>
                <c:pt idx="201">
                  <c:v>-1.66764760768311E-2</c:v>
                </c:pt>
                <c:pt idx="202">
                  <c:v>-1.6644293002428E-2</c:v>
                </c:pt>
                <c:pt idx="203">
                  <c:v>-1.6612229433203101E-2</c:v>
                </c:pt>
                <c:pt idx="204">
                  <c:v>-1.6580284261176002E-2</c:v>
                </c:pt>
                <c:pt idx="205">
                  <c:v>-1.6548456393894101E-2</c:v>
                </c:pt>
                <c:pt idx="206">
                  <c:v>-1.651674475414E-2</c:v>
                </c:pt>
                <c:pt idx="207">
                  <c:v>-1.6485148279645801E-2</c:v>
                </c:pt>
                <c:pt idx="208">
                  <c:v>-1.6453665922814699E-2</c:v>
                </c:pt>
                <c:pt idx="209">
                  <c:v>-1.6422296650448202E-2</c:v>
                </c:pt>
                <c:pt idx="210">
                  <c:v>-1.63910394434802E-2</c:v>
                </c:pt>
                <c:pt idx="211">
                  <c:v>-1.6359893296716801E-2</c:v>
                </c:pt>
                <c:pt idx="212">
                  <c:v>-1.6328857218583199E-2</c:v>
                </c:pt>
                <c:pt idx="213">
                  <c:v>-1.6297930230874801E-2</c:v>
                </c:pt>
                <c:pt idx="214">
                  <c:v>-1.6267111368515198E-2</c:v>
                </c:pt>
                <c:pt idx="215">
                  <c:v>-1.6236399679319301E-2</c:v>
                </c:pt>
                <c:pt idx="216">
                  <c:v>-1.6205794223761599E-2</c:v>
                </c:pt>
                <c:pt idx="217">
                  <c:v>-1.61752940747498E-2</c:v>
                </c:pt>
                <c:pt idx="218">
                  <c:v>-1.6144898317403601E-2</c:v>
                </c:pt>
                <c:pt idx="219">
                  <c:v>-1.61146060488386E-2</c:v>
                </c:pt>
                <c:pt idx="220">
                  <c:v>-1.60844163779543E-2</c:v>
                </c:pt>
                <c:pt idx="221">
                  <c:v>-1.60543284252277E-2</c:v>
                </c:pt>
                <c:pt idx="222">
                  <c:v>-1.6024341322510401E-2</c:v>
                </c:pt>
                <c:pt idx="223">
                  <c:v>-1.5994454212831199E-2</c:v>
                </c:pt>
                <c:pt idx="224">
                  <c:v>-1.59646662502025E-2</c:v>
                </c:pt>
                <c:pt idx="225">
                  <c:v>-1.5934976599430401E-2</c:v>
                </c:pt>
                <c:pt idx="226">
                  <c:v>-1.59053844359302E-2</c:v>
                </c:pt>
                <c:pt idx="227">
                  <c:v>-1.58758889455443E-2</c:v>
                </c:pt>
                <c:pt idx="228">
                  <c:v>-1.58464893243653E-2</c:v>
                </c:pt>
                <c:pt idx="229">
                  <c:v>-1.5817184778562299E-2</c:v>
                </c:pt>
                <c:pt idx="230">
                  <c:v>-1.5787974524210598E-2</c:v>
                </c:pt>
                <c:pt idx="231">
                  <c:v>-1.57588577871258E-2</c:v>
                </c:pt>
                <c:pt idx="232">
                  <c:v>-1.5729833802700498E-2</c:v>
                </c:pt>
                <c:pt idx="233">
                  <c:v>-1.57009018157452E-2</c:v>
                </c:pt>
                <c:pt idx="234">
                  <c:v>-1.5672061080331801E-2</c:v>
                </c:pt>
                <c:pt idx="235">
                  <c:v>-1.56433108596413E-2</c:v>
                </c:pt>
                <c:pt idx="236">
                  <c:v>-1.56146504258133E-2</c:v>
                </c:pt>
                <c:pt idx="237">
                  <c:v>-1.5586079059799999E-2</c:v>
                </c:pt>
                <c:pt idx="238">
                  <c:v>-1.5557596051222301E-2</c:v>
                </c:pt>
                <c:pt idx="239">
                  <c:v>-1.55292006982292E-2</c:v>
                </c:pt>
                <c:pt idx="240">
                  <c:v>-1.55008923073598E-2</c:v>
                </c:pt>
                <c:pt idx="241">
                  <c:v>-1.54726701934082E-2</c:v>
                </c:pt>
                <c:pt idx="242">
                  <c:v>-1.54445336792916E-2</c:v>
                </c:pt>
                <c:pt idx="243">
                  <c:v>-1.54164820959203E-2</c:v>
                </c:pt>
                <c:pt idx="244">
                  <c:v>-1.5388514782070499E-2</c:v>
                </c:pt>
                <c:pt idx="245">
                  <c:v>-1.53606310842603E-2</c:v>
                </c:pt>
                <c:pt idx="246">
                  <c:v>-1.53328303566268E-2</c:v>
                </c:pt>
                <c:pt idx="247">
                  <c:v>-1.53051119608074E-2</c:v>
                </c:pt>
                <c:pt idx="248">
                  <c:v>-1.5277475265821801E-2</c:v>
                </c:pt>
                <c:pt idx="249">
                  <c:v>-1.5249919647957201E-2</c:v>
                </c:pt>
                <c:pt idx="250">
                  <c:v>-1.5222444490655599E-2</c:v>
                </c:pt>
                <c:pt idx="251">
                  <c:v>-1.51950491844032E-2</c:v>
                </c:pt>
                <c:pt idx="252">
                  <c:v>-1.5167733126622E-2</c:v>
                </c:pt>
                <c:pt idx="253">
                  <c:v>-1.5140495721563301E-2</c:v>
                </c:pt>
                <c:pt idx="254">
                  <c:v>-1.5113336380203899E-2</c:v>
                </c:pt>
                <c:pt idx="255">
                  <c:v>-1.5086254520143101E-2</c:v>
                </c:pt>
                <c:pt idx="256">
                  <c:v>-1.5059249565502799E-2</c:v>
                </c:pt>
                <c:pt idx="257">
                  <c:v>-1.50323209468291E-2</c:v>
                </c:pt>
                <c:pt idx="258">
                  <c:v>-1.50054681009956E-2</c:v>
                </c:pt>
                <c:pt idx="259">
                  <c:v>-1.4978690471108501E-2</c:v>
                </c:pt>
                <c:pt idx="260">
                  <c:v>-1.49519875064139E-2</c:v>
                </c:pt>
                <c:pt idx="261">
                  <c:v>-1.49253586622063E-2</c:v>
                </c:pt>
                <c:pt idx="262">
                  <c:v>-1.4898803399739501E-2</c:v>
                </c:pt>
                <c:pt idx="263">
                  <c:v>-1.4872321186138E-2</c:v>
                </c:pt>
                <c:pt idx="264">
                  <c:v>-1.48459114943116E-2</c:v>
                </c:pt>
                <c:pt idx="265">
                  <c:v>-1.4819573802869799E-2</c:v>
                </c:pt>
                <c:pt idx="266">
                  <c:v>-1.4793307596039701E-2</c:v>
                </c:pt>
                <c:pt idx="267">
                  <c:v>-1.47671123635836E-2</c:v>
                </c:pt>
                <c:pt idx="268">
                  <c:v>-1.4740987600719201E-2</c:v>
                </c:pt>
                <c:pt idx="269">
                  <c:v>-1.4714932808041099E-2</c:v>
                </c:pt>
                <c:pt idx="270">
                  <c:v>-1.4688947491443199E-2</c:v>
                </c:pt>
                <c:pt idx="271">
                  <c:v>-1.46630311620432E-2</c:v>
                </c:pt>
                <c:pt idx="272">
                  <c:v>-1.4637183336108001E-2</c:v>
                </c:pt>
                <c:pt idx="273">
                  <c:v>-1.46114035349804E-2</c:v>
                </c:pt>
                <c:pt idx="274">
                  <c:v>-1.45856912850075E-2</c:v>
                </c:pt>
                <c:pt idx="275">
                  <c:v>-1.4560046117470001E-2</c:v>
                </c:pt>
                <c:pt idx="276">
                  <c:v>-1.4534467568512901E-2</c:v>
                </c:pt>
                <c:pt idx="277">
                  <c:v>-1.45089551790773E-2</c:v>
                </c:pt>
                <c:pt idx="278">
                  <c:v>-1.44835084948338E-2</c:v>
                </c:pt>
                <c:pt idx="279">
                  <c:v>-1.44581270661162E-2</c:v>
                </c:pt>
                <c:pt idx="280">
                  <c:v>-1.44328104478575E-2</c:v>
                </c:pt>
                <c:pt idx="281">
                  <c:v>-1.4407558199526301E-2</c:v>
                </c:pt>
                <c:pt idx="282">
                  <c:v>-1.43823698850639E-2</c:v>
                </c:pt>
                <c:pt idx="283">
                  <c:v>-1.4357245072823901E-2</c:v>
                </c:pt>
                <c:pt idx="284">
                  <c:v>-1.4332183335510999E-2</c:v>
                </c:pt>
                <c:pt idx="285">
                  <c:v>-1.4307184250122699E-2</c:v>
                </c:pt>
                <c:pt idx="286">
                  <c:v>-1.42822473978903E-2</c:v>
                </c:pt>
                <c:pt idx="287">
                  <c:v>-1.42573723642224E-2</c:v>
                </c:pt>
                <c:pt idx="288">
                  <c:v>-1.42325587386478E-2</c:v>
                </c:pt>
                <c:pt idx="289">
                  <c:v>-1.4207806114761299E-2</c:v>
                </c:pt>
                <c:pt idx="290">
                  <c:v>-1.41831140901683E-2</c:v>
                </c:pt>
                <c:pt idx="291">
                  <c:v>-1.41584822664321E-2</c:v>
                </c:pt>
                <c:pt idx="292">
                  <c:v>-1.4133910249020699E-2</c:v>
                </c:pt>
                <c:pt idx="293">
                  <c:v>-1.41093976472558E-2</c:v>
                </c:pt>
                <c:pt idx="294">
                  <c:v>-1.4084944074261399E-2</c:v>
                </c:pt>
                <c:pt idx="295">
                  <c:v>-1.4060549146914099E-2</c:v>
                </c:pt>
                <c:pt idx="296">
                  <c:v>-1.4036212485794E-2</c:v>
                </c:pt>
                <c:pt idx="297">
                  <c:v>-1.40119337151361E-2</c:v>
                </c:pt>
                <c:pt idx="298">
                  <c:v>-1.39877124627829E-2</c:v>
                </c:pt>
                <c:pt idx="299">
                  <c:v>-1.3963548360137501E-2</c:v>
                </c:pt>
                <c:pt idx="300">
                  <c:v>-1.3939441042117799E-2</c:v>
                </c:pt>
                <c:pt idx="301">
                  <c:v>-1.3915390147111E-2</c:v>
                </c:pt>
                <c:pt idx="302">
                  <c:v>-1.3891395316929201E-2</c:v>
                </c:pt>
                <c:pt idx="303">
                  <c:v>-1.38674561967653E-2</c:v>
                </c:pt>
                <c:pt idx="304">
                  <c:v>-1.38435724351503E-2</c:v>
                </c:pt>
                <c:pt idx="305">
                  <c:v>-1.3819743683910601E-2</c:v>
                </c:pt>
                <c:pt idx="306">
                  <c:v>-1.3795969598126101E-2</c:v>
                </c:pt>
                <c:pt idx="307">
                  <c:v>-1.37722498360895E-2</c:v>
                </c:pt>
                <c:pt idx="308">
                  <c:v>-1.37485840592655E-2</c:v>
                </c:pt>
                <c:pt idx="309">
                  <c:v>-1.37249719322511E-2</c:v>
                </c:pt>
                <c:pt idx="310">
                  <c:v>-1.3701413122736599E-2</c:v>
                </c:pt>
                <c:pt idx="311">
                  <c:v>-1.36779073014667E-2</c:v>
                </c:pt>
                <c:pt idx="312">
                  <c:v>-1.3654454142202699E-2</c:v>
                </c:pt>
                <c:pt idx="313">
                  <c:v>-1.36310533216855E-2</c:v>
                </c:pt>
                <c:pt idx="314">
                  <c:v>-1.3607704519597899E-2</c:v>
                </c:pt>
                <c:pt idx="315">
                  <c:v>-1.3584407418529299E-2</c:v>
                </c:pt>
                <c:pt idx="316">
                  <c:v>-1.35611617039396E-2</c:v>
                </c:pt>
                <c:pt idx="317">
                  <c:v>-1.35379670641241E-2</c:v>
                </c:pt>
                <c:pt idx="318">
                  <c:v>-1.3514823190179E-2</c:v>
                </c:pt>
                <c:pt idx="319">
                  <c:v>-1.3491729775967401E-2</c:v>
                </c:pt>
                <c:pt idx="320">
                  <c:v>-1.3468686518085599E-2</c:v>
                </c:pt>
                <c:pt idx="321">
                  <c:v>-1.3445693115830199E-2</c:v>
                </c:pt>
                <c:pt idx="322">
                  <c:v>-1.34227492711656E-2</c:v>
                </c:pt>
                <c:pt idx="323">
                  <c:v>-1.3399854688692E-2</c:v>
                </c:pt>
                <c:pt idx="324">
                  <c:v>-1.33770090756137E-2</c:v>
                </c:pt>
                <c:pt idx="325">
                  <c:v>-1.3354212141708101E-2</c:v>
                </c:pt>
                <c:pt idx="326">
                  <c:v>-1.3331463599295299E-2</c:v>
                </c:pt>
                <c:pt idx="327">
                  <c:v>-1.33087631632076E-2</c:v>
                </c:pt>
                <c:pt idx="328">
                  <c:v>-1.328611055076E-2</c:v>
                </c:pt>
                <c:pt idx="329">
                  <c:v>-1.3263505481721E-2</c:v>
                </c:pt>
                <c:pt idx="330">
                  <c:v>-1.3240947678283601E-2</c:v>
                </c:pt>
                <c:pt idx="331">
                  <c:v>-1.3218436865037E-2</c:v>
                </c:pt>
                <c:pt idx="332">
                  <c:v>-1.3195972768938601E-2</c:v>
                </c:pt>
                <c:pt idx="333">
                  <c:v>-1.31735551192864E-2</c:v>
                </c:pt>
                <c:pt idx="334">
                  <c:v>-1.31511836476918E-2</c:v>
                </c:pt>
                <c:pt idx="335">
                  <c:v>-1.3128858088053001E-2</c:v>
                </c:pt>
                <c:pt idx="336">
                  <c:v>-1.31065781765283E-2</c:v>
                </c:pt>
                <c:pt idx="337">
                  <c:v>-1.30843436515105E-2</c:v>
                </c:pt>
                <c:pt idx="338">
                  <c:v>-1.30621542536006E-2</c:v>
                </c:pt>
                <c:pt idx="339">
                  <c:v>-1.30400097255836E-2</c:v>
                </c:pt>
                <c:pt idx="340">
                  <c:v>-1.30179098124024E-2</c:v>
                </c:pt>
                <c:pt idx="341">
                  <c:v>-1.29958542611341E-2</c:v>
                </c:pt>
                <c:pt idx="342">
                  <c:v>-1.29738428209655E-2</c:v>
                </c:pt>
                <c:pt idx="343">
                  <c:v>-1.2951875243169301E-2</c:v>
                </c:pt>
                <c:pt idx="344">
                  <c:v>-1.2929951281080401E-2</c:v>
                </c:pt>
                <c:pt idx="345">
                  <c:v>-1.2908070690073201E-2</c:v>
                </c:pt>
                <c:pt idx="346">
                  <c:v>-1.28862332275381E-2</c:v>
                </c:pt>
                <c:pt idx="347">
                  <c:v>-1.28644386528595E-2</c:v>
                </c:pt>
                <c:pt idx="348">
                  <c:v>-1.2842686727393301E-2</c:v>
                </c:pt>
                <c:pt idx="349">
                  <c:v>-1.28209772144452E-2</c:v>
                </c:pt>
                <c:pt idx="350">
                  <c:v>-1.27993098792487E-2</c:v>
                </c:pt>
                <c:pt idx="351">
                  <c:v>-1.27776844889445E-2</c:v>
                </c:pt>
                <c:pt idx="352">
                  <c:v>-1.27561008125586E-2</c:v>
                </c:pt>
                <c:pt idx="353">
                  <c:v>-1.2734558620982399E-2</c:v>
                </c:pt>
                <c:pt idx="354">
                  <c:v>-1.2713057686951801E-2</c:v>
                </c:pt>
                <c:pt idx="355">
                  <c:v>-1.26915977850271E-2</c:v>
                </c:pt>
                <c:pt idx="356">
                  <c:v>-1.2670178691573299E-2</c:v>
                </c:pt>
                <c:pt idx="357">
                  <c:v>-1.2648800184740501E-2</c:v>
                </c:pt>
                <c:pt idx="358">
                  <c:v>-1.26274620444441E-2</c:v>
                </c:pt>
                <c:pt idx="359">
                  <c:v>-1.26061640523465E-2</c:v>
                </c:pt>
                <c:pt idx="360">
                  <c:v>-1.2584905991837699E-2</c:v>
                </c:pt>
                <c:pt idx="361">
                  <c:v>-1.25636876480168E-2</c:v>
                </c:pt>
                <c:pt idx="362">
                  <c:v>-1.2542508807673901E-2</c:v>
                </c:pt>
                <c:pt idx="363">
                  <c:v>-1.25213692592722E-2</c:v>
                </c:pt>
                <c:pt idx="364">
                  <c:v>-1.2500268792929399E-2</c:v>
                </c:pt>
                <c:pt idx="365">
                  <c:v>-1.2479207200401E-2</c:v>
                </c:pt>
                <c:pt idx="366">
                  <c:v>-1.2458184275062499E-2</c:v>
                </c:pt>
                <c:pt idx="367">
                  <c:v>-1.24371998118924E-2</c:v>
                </c:pt>
                <c:pt idx="368">
                  <c:v>-1.2416253607455199E-2</c:v>
                </c:pt>
                <c:pt idx="369">
                  <c:v>-1.2395345459884801E-2</c:v>
                </c:pt>
                <c:pt idx="370">
                  <c:v>-1.2374475168868099E-2</c:v>
                </c:pt>
                <c:pt idx="371">
                  <c:v>-1.23536425356288E-2</c:v>
                </c:pt>
                <c:pt idx="372">
                  <c:v>-1.23328473629111E-2</c:v>
                </c:pt>
                <c:pt idx="373">
                  <c:v>-1.23120894549642E-2</c:v>
                </c:pt>
                <c:pt idx="374">
                  <c:v>-1.2291368617526501E-2</c:v>
                </c:pt>
                <c:pt idx="375">
                  <c:v>-1.2270684657810499E-2</c:v>
                </c:pt>
                <c:pt idx="376">
                  <c:v>-1.2250037384487201E-2</c:v>
                </c:pt>
                <c:pt idx="377">
                  <c:v>-1.22294266076713E-2</c:v>
                </c:pt>
                <c:pt idx="378">
                  <c:v>-1.22088521389062E-2</c:v>
                </c:pt>
                <c:pt idx="379">
                  <c:v>-1.21883137911499E-2</c:v>
                </c:pt>
                <c:pt idx="380">
                  <c:v>-1.2167811378759901E-2</c:v>
                </c:pt>
                <c:pt idx="381">
                  <c:v>-1.21473447174794E-2</c:v>
                </c:pt>
                <c:pt idx="382">
                  <c:v>-1.21269136244229E-2</c:v>
                </c:pt>
                <c:pt idx="383">
                  <c:v>-1.2106517918062901E-2</c:v>
                </c:pt>
                <c:pt idx="384">
                  <c:v>-1.20861574182151E-2</c:v>
                </c:pt>
                <c:pt idx="385">
                  <c:v>-1.20658319460264E-2</c:v>
                </c:pt>
                <c:pt idx="386">
                  <c:v>-1.2045541323959999E-2</c:v>
                </c:pt>
                <c:pt idx="387">
                  <c:v>-1.2025285375783E-2</c:v>
                </c:pt>
                <c:pt idx="388">
                  <c:v>-1.2005063926553599E-2</c:v>
                </c:pt>
                <c:pt idx="389">
                  <c:v>-1.19848768026075E-2</c:v>
                </c:pt>
                <c:pt idx="390">
                  <c:v>-1.19647238315457E-2</c:v>
                </c:pt>
                <c:pt idx="391">
                  <c:v>-1.19446048422218E-2</c:v>
                </c:pt>
                <c:pt idx="392">
                  <c:v>-1.1924519664729599E-2</c:v>
                </c:pt>
                <c:pt idx="393">
                  <c:v>-1.1904468130390901E-2</c:v>
                </c:pt>
                <c:pt idx="394">
                  <c:v>-1.1884450071743401E-2</c:v>
                </c:pt>
                <c:pt idx="395">
                  <c:v>-1.18644653225288E-2</c:v>
                </c:pt>
                <c:pt idx="396">
                  <c:v>-1.1844513717680701E-2</c:v>
                </c:pt>
                <c:pt idx="397">
                  <c:v>-1.18245950933135E-2</c:v>
                </c:pt>
                <c:pt idx="398">
                  <c:v>-1.1804709286710501E-2</c:v>
                </c:pt>
                <c:pt idx="399">
                  <c:v>-1.1784856136312499E-2</c:v>
                </c:pt>
                <c:pt idx="400">
                  <c:v>-1.17650354817068E-2</c:v>
                </c:pt>
                <c:pt idx="401">
                  <c:v>-1.1745247163616201E-2</c:v>
                </c:pt>
                <c:pt idx="402">
                  <c:v>-1.17254910238877E-2</c:v>
                </c:pt>
                <c:pt idx="403">
                  <c:v>-1.1705766905481601E-2</c:v>
                </c:pt>
                <c:pt idx="404">
                  <c:v>-1.16860746524614E-2</c:v>
                </c:pt>
                <c:pt idx="405">
                  <c:v>-1.16664141099827E-2</c:v>
                </c:pt>
                <c:pt idx="406">
                  <c:v>-1.1646785124283E-2</c:v>
                </c:pt>
                <c:pt idx="407">
                  <c:v>-1.16271875426712E-2</c:v>
                </c:pt>
                <c:pt idx="408">
                  <c:v>-1.16076212135179E-2</c:v>
                </c:pt>
                <c:pt idx="409">
                  <c:v>-1.15880859862444E-2</c:v>
                </c:pt>
                <c:pt idx="410">
                  <c:v>-1.1568581711313799E-2</c:v>
                </c:pt>
                <c:pt idx="411">
                  <c:v>-1.15491082402204E-2</c:v>
                </c:pt>
                <c:pt idx="412">
                  <c:v>-1.15296654254806E-2</c:v>
                </c:pt>
                <c:pt idx="413">
                  <c:v>-1.15102531206226E-2</c:v>
                </c:pt>
                <c:pt idx="414">
                  <c:v>-1.1490871180177499E-2</c:v>
                </c:pt>
                <c:pt idx="415">
                  <c:v>-1.1471519459669699E-2</c:v>
                </c:pt>
                <c:pt idx="416">
                  <c:v>-1.14521978156076E-2</c:v>
                </c:pt>
                <c:pt idx="417">
                  <c:v>-1.14329061054745E-2</c:v>
                </c:pt>
                <c:pt idx="418">
                  <c:v>-1.1413644187719601E-2</c:v>
                </c:pt>
                <c:pt idx="419">
                  <c:v>-1.13944119217489E-2</c:v>
                </c:pt>
                <c:pt idx="420">
                  <c:v>-1.13752091679166E-2</c:v>
                </c:pt>
                <c:pt idx="421">
                  <c:v>-1.1356035787516001E-2</c:v>
                </c:pt>
                <c:pt idx="422">
                  <c:v>-1.13368916427714E-2</c:v>
                </c:pt>
                <c:pt idx="423">
                  <c:v>-1.13177765968288E-2</c:v>
                </c:pt>
                <c:pt idx="424">
                  <c:v>-1.12986905137484E-2</c:v>
                </c:pt>
                <c:pt idx="425">
                  <c:v>-1.1279633258495301E-2</c:v>
                </c:pt>
                <c:pt idx="426">
                  <c:v>-1.1260604696932E-2</c:v>
                </c:pt>
                <c:pt idx="427">
                  <c:v>-1.12416046958099E-2</c:v>
                </c:pt>
                <c:pt idx="428">
                  <c:v>-1.12226331227612E-2</c:v>
                </c:pt>
                <c:pt idx="429">
                  <c:v>-1.1203689846291101E-2</c:v>
                </c:pt>
                <c:pt idx="430">
                  <c:v>-1.11847747357699E-2</c:v>
                </c:pt>
                <c:pt idx="431">
                  <c:v>-1.1165887661424999E-2</c:v>
                </c:pt>
                <c:pt idx="432">
                  <c:v>-1.1147028494333499E-2</c:v>
                </c:pt>
                <c:pt idx="433">
                  <c:v>-1.11281971064143E-2</c:v>
                </c:pt>
                <c:pt idx="434">
                  <c:v>-1.11093933704208E-2</c:v>
                </c:pt>
                <c:pt idx="435">
                  <c:v>-1.10906171599333E-2</c:v>
                </c:pt>
                <c:pt idx="436">
                  <c:v>-1.10718683493518E-2</c:v>
                </c:pt>
                <c:pt idx="437">
                  <c:v>-1.10531468138886E-2</c:v>
                </c:pt>
                <c:pt idx="438">
                  <c:v>-1.1034452429560899E-2</c:v>
                </c:pt>
                <c:pt idx="439">
                  <c:v>-1.10157850731841E-2</c:v>
                </c:pt>
                <c:pt idx="440">
                  <c:v>-1.0997144622364599E-2</c:v>
                </c:pt>
                <c:pt idx="441">
                  <c:v>-1.0978530955492701E-2</c:v>
                </c:pt>
                <c:pt idx="442">
                  <c:v>-1.0959943951735799E-2</c:v>
                </c:pt>
                <c:pt idx="443">
                  <c:v>-1.0941383491031499E-2</c:v>
                </c:pt>
                <c:pt idx="444">
                  <c:v>-1.09228494540812E-2</c:v>
                </c:pt>
                <c:pt idx="445">
                  <c:v>-1.0904341722342999E-2</c:v>
                </c:pt>
                <c:pt idx="446">
                  <c:v>-1.0885860178025401E-2</c:v>
                </c:pt>
                <c:pt idx="447">
                  <c:v>-1.08674047040806E-2</c:v>
                </c:pt>
                <c:pt idx="448">
                  <c:v>-1.0848975184198299E-2</c:v>
                </c:pt>
                <c:pt idx="449">
                  <c:v>-1.0830571502798999E-2</c:v>
                </c:pt>
                <c:pt idx="450">
                  <c:v>-1.0812193545028E-2</c:v>
                </c:pt>
                <c:pt idx="451">
                  <c:v>-1.07938411967489E-2</c:v>
                </c:pt>
                <c:pt idx="452">
                  <c:v>-1.07755143445376E-2</c:v>
                </c:pt>
                <c:pt idx="453">
                  <c:v>-1.0757212875676001E-2</c:v>
                </c:pt>
                <c:pt idx="454">
                  <c:v>-1.07389366781465E-2</c:v>
                </c:pt>
                <c:pt idx="455">
                  <c:v>-1.07206856406251E-2</c:v>
                </c:pt>
                <c:pt idx="456">
                  <c:v>-1.07024596524764E-2</c:v>
                </c:pt>
                <c:pt idx="457">
                  <c:v>-1.06842586037472E-2</c:v>
                </c:pt>
                <c:pt idx="458">
                  <c:v>-1.06660823851609E-2</c:v>
                </c:pt>
                <c:pt idx="459">
                  <c:v>-1.06479308881117E-2</c:v>
                </c:pt>
                <c:pt idx="460">
                  <c:v>-1.0629804004659099E-2</c:v>
                </c:pt>
                <c:pt idx="461">
                  <c:v>-1.0611701627522001E-2</c:v>
                </c:pt>
                <c:pt idx="462">
                  <c:v>-1.0593623650073601E-2</c:v>
                </c:pt>
                <c:pt idx="463">
                  <c:v>-1.0575569966335401E-2</c:v>
                </c:pt>
                <c:pt idx="464">
                  <c:v>-1.0557540470972101E-2</c:v>
                </c:pt>
                <c:pt idx="465">
                  <c:v>-1.05395350592862E-2</c:v>
                </c:pt>
                <c:pt idx="466">
                  <c:v>-1.05215536272125E-2</c:v>
                </c:pt>
                <c:pt idx="467">
                  <c:v>-1.05035960713131E-2</c:v>
                </c:pt>
                <c:pt idx="468">
                  <c:v>-1.0485662288772001E-2</c:v>
                </c:pt>
                <c:pt idx="469">
                  <c:v>-1.0467752177389799E-2</c:v>
                </c:pt>
                <c:pt idx="470">
                  <c:v>-1.04498656355793E-2</c:v>
                </c:pt>
                <c:pt idx="471">
                  <c:v>-1.04320025623594E-2</c:v>
                </c:pt>
                <c:pt idx="472">
                  <c:v>-1.0414162857351E-2</c:v>
                </c:pt>
                <c:pt idx="473">
                  <c:v>-1.0396346420771699E-2</c:v>
                </c:pt>
                <c:pt idx="474">
                  <c:v>-1.03785531534308E-2</c:v>
                </c:pt>
                <c:pt idx="475">
                  <c:v>-1.03607829567246E-2</c:v>
                </c:pt>
                <c:pt idx="476">
                  <c:v>-1.0343035732631799E-2</c:v>
                </c:pt>
                <c:pt idx="477">
                  <c:v>-1.0325311383708201E-2</c:v>
                </c:pt>
                <c:pt idx="478">
                  <c:v>-1.0307609813082701E-2</c:v>
                </c:pt>
                <c:pt idx="479">
                  <c:v>-1.0289930924452E-2</c:v>
                </c:pt>
                <c:pt idx="480">
                  <c:v>-1.0272274622076499E-2</c:v>
                </c:pt>
                <c:pt idx="481">
                  <c:v>-1.0254640810775401E-2</c:v>
                </c:pt>
                <c:pt idx="482">
                  <c:v>-1.0237029395922701E-2</c:v>
                </c:pt>
                <c:pt idx="483">
                  <c:v>-1.0219440283441799E-2</c:v>
                </c:pt>
                <c:pt idx="484">
                  <c:v>-1.02018733798022E-2</c:v>
                </c:pt>
                <c:pt idx="485">
                  <c:v>-1.0184328592014199E-2</c:v>
                </c:pt>
                <c:pt idx="486">
                  <c:v>-1.01668058276252E-2</c:v>
                </c:pt>
                <c:pt idx="487">
                  <c:v>-1.0149304994714999E-2</c:v>
                </c:pt>
                <c:pt idx="488">
                  <c:v>-1.01318260018919E-2</c:v>
                </c:pt>
                <c:pt idx="489">
                  <c:v>-1.0114368758288301E-2</c:v>
                </c:pt>
                <c:pt idx="490">
                  <c:v>-1.0096933173556401E-2</c:v>
                </c:pt>
                <c:pt idx="491">
                  <c:v>-1.00795191578643E-2</c:v>
                </c:pt>
                <c:pt idx="492">
                  <c:v>-1.0062126621892001E-2</c:v>
                </c:pt>
                <c:pt idx="493">
                  <c:v>-1.00447554768272E-2</c:v>
                </c:pt>
                <c:pt idx="494">
                  <c:v>-1.00274056343611E-2</c:v>
                </c:pt>
                <c:pt idx="495">
                  <c:v>-1.00100770066851E-2</c:v>
                </c:pt>
                <c:pt idx="496">
                  <c:v>-9.9927695064860999E-3</c:v>
                </c:pt>
                <c:pt idx="497">
                  <c:v>-9.9754830469430695E-3</c:v>
                </c:pt>
                <c:pt idx="498">
                  <c:v>-9.9582175417231699E-3</c:v>
                </c:pt>
                <c:pt idx="499">
                  <c:v>-9.9409729049778402E-3</c:v>
                </c:pt>
                <c:pt idx="500">
                  <c:v>-9.9237490513390796E-3</c:v>
                </c:pt>
                <c:pt idx="501">
                  <c:v>-9.9065458959157401E-3</c:v>
                </c:pt>
                <c:pt idx="502">
                  <c:v>-9.8893633542897694E-3</c:v>
                </c:pt>
                <c:pt idx="503">
                  <c:v>-9.8722013425126005E-3</c:v>
                </c:pt>
                <c:pt idx="504">
                  <c:v>-9.8550597771015092E-3</c:v>
                </c:pt>
                <c:pt idx="505">
                  <c:v>-9.8379385750360197E-3</c:v>
                </c:pt>
                <c:pt idx="506">
                  <c:v>-9.8208376537543707E-3</c:v>
                </c:pt>
                <c:pt idx="507">
                  <c:v>-9.8037569311499595E-3</c:v>
                </c:pt>
                <c:pt idx="508">
                  <c:v>-9.7866963255678601E-3</c:v>
                </c:pt>
                <c:pt idx="509">
                  <c:v>-9.7696557558014201E-3</c:v>
                </c:pt>
                <c:pt idx="510">
                  <c:v>-9.7526351410887804E-3</c:v>
                </c:pt>
                <c:pt idx="511">
                  <c:v>-9.7356344011095101E-3</c:v>
                </c:pt>
                <c:pt idx="512">
                  <c:v>-9.7186534559812396E-3</c:v>
                </c:pt>
                <c:pt idx="513">
                  <c:v>-9.7016922262563397E-3</c:v>
                </c:pt>
                <c:pt idx="514">
                  <c:v>-9.6847506329186608E-3</c:v>
                </c:pt>
                <c:pt idx="515">
                  <c:v>-9.6678285973802094E-3</c:v>
                </c:pt>
                <c:pt idx="516">
                  <c:v>-9.6509260414779797E-3</c:v>
                </c:pt>
                <c:pt idx="517">
                  <c:v>-9.6340428874706705E-3</c:v>
                </c:pt>
                <c:pt idx="518">
                  <c:v>-9.6171790580356197E-3</c:v>
                </c:pt>
                <c:pt idx="519">
                  <c:v>-9.6003344762655898E-3</c:v>
                </c:pt>
                <c:pt idx="520">
                  <c:v>-9.58350906566568E-3</c:v>
                </c:pt>
                <c:pt idx="521">
                  <c:v>-9.5667027501502092E-3</c:v>
                </c:pt>
                <c:pt idx="522">
                  <c:v>-9.5499154540397303E-3</c:v>
                </c:pt>
                <c:pt idx="523">
                  <c:v>-9.5331471020579494E-3</c:v>
                </c:pt>
                <c:pt idx="524">
                  <c:v>-9.5163976193287508E-3</c:v>
                </c:pt>
                <c:pt idx="525">
                  <c:v>-9.4996669313732098E-3</c:v>
                </c:pt>
                <c:pt idx="526">
                  <c:v>-9.4829549641066695E-3</c:v>
                </c:pt>
                <c:pt idx="527">
                  <c:v>-9.4662616438358008E-3</c:v>
                </c:pt>
                <c:pt idx="528">
                  <c:v>-9.4495868972557708E-3</c:v>
                </c:pt>
                <c:pt idx="529">
                  <c:v>-9.4329306514472997E-3</c:v>
                </c:pt>
                <c:pt idx="530">
                  <c:v>-9.4162928338738898E-3</c:v>
                </c:pt>
                <c:pt idx="531">
                  <c:v>-9.3996733723789808E-3</c:v>
                </c:pt>
                <c:pt idx="532">
                  <c:v>-9.3830721951831605E-3</c:v>
                </c:pt>
                <c:pt idx="533">
                  <c:v>-9.3664892308814897E-3</c:v>
                </c:pt>
                <c:pt idx="534">
                  <c:v>-9.3499244084406102E-3</c:v>
                </c:pt>
                <c:pt idx="535">
                  <c:v>-9.3333776571961798E-3</c:v>
                </c:pt>
                <c:pt idx="536">
                  <c:v>-9.3168489068501809E-3</c:v>
                </c:pt>
                <c:pt idx="537">
                  <c:v>-9.3003380874681092E-3</c:v>
                </c:pt>
                <c:pt idx="538">
                  <c:v>-9.2838451294765204E-3</c:v>
                </c:pt>
                <c:pt idx="539">
                  <c:v>-9.26736996366034E-3</c:v>
                </c:pt>
                <c:pt idx="540">
                  <c:v>-9.2509125211602608E-3</c:v>
                </c:pt>
                <c:pt idx="541">
                  <c:v>-9.2344727334702E-3</c:v>
                </c:pt>
                <c:pt idx="542">
                  <c:v>-9.2180505324347406E-3</c:v>
                </c:pt>
                <c:pt idx="543">
                  <c:v>-9.2016458502466401E-3</c:v>
                </c:pt>
                <c:pt idx="544">
                  <c:v>-9.1852586194442996E-3</c:v>
                </c:pt>
                <c:pt idx="545">
                  <c:v>-9.1688887729093494E-3</c:v>
                </c:pt>
                <c:pt idx="546">
                  <c:v>-9.1525362438641001E-3</c:v>
                </c:pt>
                <c:pt idx="547">
                  <c:v>-9.1362009658691803E-3</c:v>
                </c:pt>
                <c:pt idx="548">
                  <c:v>-9.1198828728211306E-3</c:v>
                </c:pt>
                <c:pt idx="549">
                  <c:v>-9.1035818989499903E-3</c:v>
                </c:pt>
                <c:pt idx="550">
                  <c:v>-9.0872979788169401E-3</c:v>
                </c:pt>
                <c:pt idx="551">
                  <c:v>-9.0710310473119202E-3</c:v>
                </c:pt>
                <c:pt idx="552">
                  <c:v>-9.0547810396513998E-3</c:v>
                </c:pt>
                <c:pt idx="553">
                  <c:v>-9.0385478913759497E-3</c:v>
                </c:pt>
                <c:pt idx="554">
                  <c:v>-9.0223315383480603E-3</c:v>
                </c:pt>
                <c:pt idx="555">
                  <c:v>-9.0061319167498207E-3</c:v>
                </c:pt>
                <c:pt idx="556">
                  <c:v>-8.9899489630806805E-3</c:v>
                </c:pt>
                <c:pt idx="557">
                  <c:v>-8.9737826141552506E-3</c:v>
                </c:pt>
                <c:pt idx="558">
                  <c:v>-8.9576328071010597E-3</c:v>
                </c:pt>
                <c:pt idx="559">
                  <c:v>-8.9414994793564195E-3</c:v>
                </c:pt>
                <c:pt idx="560">
                  <c:v>-8.9253825686681706E-3</c:v>
                </c:pt>
                <c:pt idx="561">
                  <c:v>-8.9092820130896398E-3</c:v>
                </c:pt>
                <c:pt idx="562">
                  <c:v>-8.8931977509784307E-3</c:v>
                </c:pt>
                <c:pt idx="563">
                  <c:v>-8.8771297209943398E-3</c:v>
                </c:pt>
                <c:pt idx="564">
                  <c:v>-8.8610778620972792E-3</c:v>
                </c:pt>
                <c:pt idx="565">
                  <c:v>-8.8450421135451394E-3</c:v>
                </c:pt>
                <c:pt idx="566">
                  <c:v>-8.8290224148918298E-3</c:v>
                </c:pt>
                <c:pt idx="567">
                  <c:v>-8.8130187059851407E-3</c:v>
                </c:pt>
                <c:pt idx="568">
                  <c:v>-8.7970309269647801E-3</c:v>
                </c:pt>
                <c:pt idx="569">
                  <c:v>-8.7810590182603506E-3</c:v>
                </c:pt>
                <c:pt idx="570">
                  <c:v>-8.7651029205893394E-3</c:v>
                </c:pt>
                <c:pt idx="571">
                  <c:v>-8.7491625749552097E-3</c:v>
                </c:pt>
                <c:pt idx="572">
                  <c:v>-8.7332379226453503E-3</c:v>
                </c:pt>
                <c:pt idx="573">
                  <c:v>-8.71732890522923E-3</c:v>
                </c:pt>
                <c:pt idx="574">
                  <c:v>-8.7014354645564198E-3</c:v>
                </c:pt>
                <c:pt idx="575">
                  <c:v>-8.6855575427547006E-3</c:v>
                </c:pt>
                <c:pt idx="576">
                  <c:v>-8.6696950822281894E-3</c:v>
                </c:pt>
                <c:pt idx="577">
                  <c:v>-8.65384802565544E-3</c:v>
                </c:pt>
                <c:pt idx="578">
                  <c:v>-8.6380163159876094E-3</c:v>
                </c:pt>
                <c:pt idx="579">
                  <c:v>-8.6221998964465703E-3</c:v>
                </c:pt>
                <c:pt idx="580">
                  <c:v>-8.6063987105231398E-3</c:v>
                </c:pt>
                <c:pt idx="581">
                  <c:v>-8.5906127019752601E-3</c:v>
                </c:pt>
                <c:pt idx="582">
                  <c:v>-8.5748418148261594E-3</c:v>
                </c:pt>
                <c:pt idx="583">
                  <c:v>-8.5590859933625894E-3</c:v>
                </c:pt>
                <c:pt idx="584">
                  <c:v>-8.5433451821330907E-3</c:v>
                </c:pt>
                <c:pt idx="585">
                  <c:v>-8.5276193259462008E-3</c:v>
                </c:pt>
                <c:pt idx="586">
                  <c:v>-8.5119083698687297E-3</c:v>
                </c:pt>
                <c:pt idx="587">
                  <c:v>-8.4962122592240393E-3</c:v>
                </c:pt>
                <c:pt idx="588">
                  <c:v>-8.4805309395903292E-3</c:v>
                </c:pt>
                <c:pt idx="589">
                  <c:v>-8.4648643567989505E-3</c:v>
                </c:pt>
                <c:pt idx="590">
                  <c:v>-8.4492124569326994E-3</c:v>
                </c:pt>
                <c:pt idx="591">
                  <c:v>-8.4335751863241996E-3</c:v>
                </c:pt>
                <c:pt idx="592">
                  <c:v>-8.4179524915541804E-3</c:v>
                </c:pt>
                <c:pt idx="593">
                  <c:v>-8.4023443194498997E-3</c:v>
                </c:pt>
                <c:pt idx="594">
                  <c:v>-8.3867506170834799E-3</c:v>
                </c:pt>
                <c:pt idx="595">
                  <c:v>-8.3711713317703197E-3</c:v>
                </c:pt>
                <c:pt idx="596">
                  <c:v>-8.3556064110674299E-3</c:v>
                </c:pt>
                <c:pt idx="597">
                  <c:v>-8.3400558027719607E-3</c:v>
                </c:pt>
                <c:pt idx="598">
                  <c:v>-8.3245194549195298E-3</c:v>
                </c:pt>
                <c:pt idx="599">
                  <c:v>-8.3089973157826902E-3</c:v>
                </c:pt>
                <c:pt idx="600">
                  <c:v>-8.2934893338693708E-3</c:v>
                </c:pt>
                <c:pt idx="601">
                  <c:v>-8.2779954579213794E-3</c:v>
                </c:pt>
                <c:pt idx="602">
                  <c:v>-8.2625156369128296E-3</c:v>
                </c:pt>
                <c:pt idx="603">
                  <c:v>-8.2470498200486603E-3</c:v>
                </c:pt>
                <c:pt idx="604">
                  <c:v>-8.2315979567631203E-3</c:v>
                </c:pt>
                <c:pt idx="605">
                  <c:v>-8.2161599967182797E-3</c:v>
                </c:pt>
                <c:pt idx="606">
                  <c:v>-8.2007358898025604E-3</c:v>
                </c:pt>
                <c:pt idx="607">
                  <c:v>-8.1853255861292894E-3</c:v>
                </c:pt>
                <c:pt idx="608">
                  <c:v>-8.1699290360352003E-3</c:v>
                </c:pt>
                <c:pt idx="609">
                  <c:v>-8.1545461900790397E-3</c:v>
                </c:pt>
                <c:pt idx="610">
                  <c:v>-8.1391769990400795E-3</c:v>
                </c:pt>
                <c:pt idx="611">
                  <c:v>-8.1238214139168E-3</c:v>
                </c:pt>
                <c:pt idx="612">
                  <c:v>-8.1084793859253594E-3</c:v>
                </c:pt>
                <c:pt idx="613">
                  <c:v>-8.0931508664982797E-3</c:v>
                </c:pt>
                <c:pt idx="614">
                  <c:v>-8.0778358072830497E-3</c:v>
                </c:pt>
                <c:pt idx="615">
                  <c:v>-8.0625341601407302E-3</c:v>
                </c:pt>
                <c:pt idx="616">
                  <c:v>-8.0472458771445893E-3</c:v>
                </c:pt>
                <c:pt idx="617">
                  <c:v>-8.0319709105787906E-3</c:v>
                </c:pt>
                <c:pt idx="618">
                  <c:v>-8.0167092129369896E-3</c:v>
                </c:pt>
                <c:pt idx="619">
                  <c:v>-8.0014607369210608E-3</c:v>
                </c:pt>
                <c:pt idx="620">
                  <c:v>-7.9862254354397307E-3</c:v>
                </c:pt>
                <c:pt idx="621">
                  <c:v>-7.9710032616073095E-3</c:v>
                </c:pt>
                <c:pt idx="622">
                  <c:v>-7.9557941687423504E-3</c:v>
                </c:pt>
                <c:pt idx="623">
                  <c:v>-7.9405981103663793E-3</c:v>
                </c:pt>
                <c:pt idx="624">
                  <c:v>-7.9254150402026293E-3</c:v>
                </c:pt>
                <c:pt idx="625">
                  <c:v>-7.9102449121747302E-3</c:v>
                </c:pt>
                <c:pt idx="626">
                  <c:v>-7.8950876804054805E-3</c:v>
                </c:pt>
                <c:pt idx="627">
                  <c:v>-7.8799432992156006E-3</c:v>
                </c:pt>
                <c:pt idx="628">
                  <c:v>-7.8648117231224501E-3</c:v>
                </c:pt>
                <c:pt idx="629">
                  <c:v>-7.8496929068388403E-3</c:v>
                </c:pt>
                <c:pt idx="630">
                  <c:v>-7.8345868052717999E-3</c:v>
                </c:pt>
                <c:pt idx="631">
                  <c:v>-7.8194933735213391E-3</c:v>
                </c:pt>
                <c:pt idx="632">
                  <c:v>-7.8044125668792902E-3</c:v>
                </c:pt>
                <c:pt idx="633">
                  <c:v>-7.7893443408280699E-3</c:v>
                </c:pt>
                <c:pt idx="634">
                  <c:v>-7.7742886510394999E-3</c:v>
                </c:pt>
                <c:pt idx="635">
                  <c:v>-7.7592454533736803E-3</c:v>
                </c:pt>
                <c:pt idx="636">
                  <c:v>-7.7442147038777401E-3</c:v>
                </c:pt>
                <c:pt idx="637">
                  <c:v>-7.7291963587847604E-3</c:v>
                </c:pt>
                <c:pt idx="638">
                  <c:v>-7.71419037451256E-3</c:v>
                </c:pt>
                <c:pt idx="639">
                  <c:v>-7.6991967076625902E-3</c:v>
                </c:pt>
                <c:pt idx="640">
                  <c:v>-7.68421531501881E-3</c:v>
                </c:pt>
                <c:pt idx="641">
                  <c:v>-7.6692461535465203E-3</c:v>
                </c:pt>
                <c:pt idx="642">
                  <c:v>-7.6542891803912799E-3</c:v>
                </c:pt>
                <c:pt idx="643">
                  <c:v>-7.63934435287782E-3</c:v>
                </c:pt>
                <c:pt idx="644">
                  <c:v>-7.6244116285088702E-3</c:v>
                </c:pt>
                <c:pt idx="645">
                  <c:v>-7.6094909649641598E-3</c:v>
                </c:pt>
                <c:pt idx="646">
                  <c:v>-7.5945823200992604E-3</c:v>
                </c:pt>
                <c:pt idx="647">
                  <c:v>-7.5796856519445904E-3</c:v>
                </c:pt>
                <c:pt idx="648">
                  <c:v>-7.5648009187042299E-3</c:v>
                </c:pt>
                <c:pt idx="649">
                  <c:v>-7.5499280787549999E-3</c:v>
                </c:pt>
                <c:pt idx="650">
                  <c:v>-7.5350670906452998E-3</c:v>
                </c:pt>
                <c:pt idx="651">
                  <c:v>-7.5202179130941498E-3</c:v>
                </c:pt>
                <c:pt idx="652">
                  <c:v>-7.5053805049900904E-3</c:v>
                </c:pt>
                <c:pt idx="653">
                  <c:v>-7.4905548253901997E-3</c:v>
                </c:pt>
                <c:pt idx="654">
                  <c:v>-7.4757408335190401E-3</c:v>
                </c:pt>
                <c:pt idx="655">
                  <c:v>-7.4609384887676603E-3</c:v>
                </c:pt>
                <c:pt idx="656">
                  <c:v>-7.4461477506926298E-3</c:v>
                </c:pt>
                <c:pt idx="657">
                  <c:v>-7.4313685790149504E-3</c:v>
                </c:pt>
                <c:pt idx="658">
                  <c:v>-7.41660093361916E-3</c:v>
                </c:pt>
                <c:pt idx="659">
                  <c:v>-7.4018447745523002E-3</c:v>
                </c:pt>
                <c:pt idx="660">
                  <c:v>-7.3871000620229403E-3</c:v>
                </c:pt>
                <c:pt idx="661">
                  <c:v>-7.3723667564002298E-3</c:v>
                </c:pt>
                <c:pt idx="662">
                  <c:v>-7.3576448182129401E-3</c:v>
                </c:pt>
                <c:pt idx="663">
                  <c:v>-7.34293420814846E-3</c:v>
                </c:pt>
                <c:pt idx="664">
                  <c:v>-7.3282348870519097E-3</c:v>
                </c:pt>
                <c:pt idx="665">
                  <c:v>-7.31354681592519E-3</c:v>
                </c:pt>
                <c:pt idx="666">
                  <c:v>-7.2988699559260002E-3</c:v>
                </c:pt>
                <c:pt idx="667">
                  <c:v>-7.2842042683669804E-3</c:v>
                </c:pt>
                <c:pt idx="668">
                  <c:v>-7.2695497147147103E-3</c:v>
                </c:pt>
                <c:pt idx="669">
                  <c:v>-7.2549062565888996E-3</c:v>
                </c:pt>
                <c:pt idx="670">
                  <c:v>-7.2402738557613699E-3</c:v>
                </c:pt>
                <c:pt idx="671">
                  <c:v>-7.2256524741552298E-3</c:v>
                </c:pt>
                <c:pt idx="672">
                  <c:v>-7.2110420738439804E-3</c:v>
                </c:pt>
                <c:pt idx="673">
                  <c:v>-7.1964426170505504E-3</c:v>
                </c:pt>
                <c:pt idx="674">
                  <c:v>-7.1818540661465202E-3</c:v>
                </c:pt>
                <c:pt idx="675">
                  <c:v>-7.1672763836511701E-3</c:v>
                </c:pt>
                <c:pt idx="676">
                  <c:v>-7.1527095322306399E-3</c:v>
                </c:pt>
                <c:pt idx="677">
                  <c:v>-7.1381534746970798E-3</c:v>
                </c:pt>
                <c:pt idx="678">
                  <c:v>-7.12360817400777E-3</c:v>
                </c:pt>
                <c:pt idx="679">
                  <c:v>-7.1090735932642498E-3</c:v>
                </c:pt>
                <c:pt idx="680">
                  <c:v>-7.0945496957115503E-3</c:v>
                </c:pt>
                <c:pt idx="681">
                  <c:v>-7.0800364447372796E-3</c:v>
                </c:pt>
                <c:pt idx="682">
                  <c:v>-7.0655338038708203E-3</c:v>
                </c:pt>
                <c:pt idx="683">
                  <c:v>-7.0510417367824901E-3</c:v>
                </c:pt>
                <c:pt idx="684">
                  <c:v>-7.0365602072827603E-3</c:v>
                </c:pt>
                <c:pt idx="685">
                  <c:v>-7.0220891793213898E-3</c:v>
                </c:pt>
                <c:pt idx="686">
                  <c:v>-7.0076286169866503E-3</c:v>
                </c:pt>
                <c:pt idx="687">
                  <c:v>-6.99317848450448E-3</c:v>
                </c:pt>
                <c:pt idx="688">
                  <c:v>-6.9787387462377703E-3</c:v>
                </c:pt>
                <c:pt idx="689">
                  <c:v>-6.9643093666854703E-3</c:v>
                </c:pt>
                <c:pt idx="690">
                  <c:v>-6.9498903104818696E-3</c:v>
                </c:pt>
                <c:pt idx="691">
                  <c:v>-6.93548154239579E-3</c:v>
                </c:pt>
                <c:pt idx="692">
                  <c:v>-6.92108302732983E-3</c:v>
                </c:pt>
                <c:pt idx="693">
                  <c:v>-6.9066947303195502E-3</c:v>
                </c:pt>
                <c:pt idx="694">
                  <c:v>-6.89231661653277E-3</c:v>
                </c:pt>
                <c:pt idx="695">
                  <c:v>-6.8779486512687499E-3</c:v>
                </c:pt>
                <c:pt idx="696">
                  <c:v>-6.8635907999574598E-3</c:v>
                </c:pt>
                <c:pt idx="697">
                  <c:v>-6.8492430281588603E-3</c:v>
                </c:pt>
                <c:pt idx="698">
                  <c:v>-6.83490530156209E-3</c:v>
                </c:pt>
                <c:pt idx="699">
                  <c:v>-6.8205775859848097E-3</c:v>
                </c:pt>
                <c:pt idx="700">
                  <c:v>-6.80625984737238E-3</c:v>
                </c:pt>
                <c:pt idx="701">
                  <c:v>-6.7919520517971997E-3</c:v>
                </c:pt>
                <c:pt idx="702">
                  <c:v>-6.77765416545796E-3</c:v>
                </c:pt>
                <c:pt idx="703">
                  <c:v>-6.7633661546789197E-3</c:v>
                </c:pt>
                <c:pt idx="704">
                  <c:v>-6.7490879859091798E-3</c:v>
                </c:pt>
                <c:pt idx="705">
                  <c:v>-6.7348196257220102E-3</c:v>
                </c:pt>
                <c:pt idx="706">
                  <c:v>-6.7205610408141098E-3</c:v>
                </c:pt>
                <c:pt idx="707">
                  <c:v>-6.70631219800493E-3</c:v>
                </c:pt>
                <c:pt idx="708">
                  <c:v>-6.6920730642359601E-3</c:v>
                </c:pt>
                <c:pt idx="709">
                  <c:v>-6.6778436065700504E-3</c:v>
                </c:pt>
                <c:pt idx="710">
                  <c:v>-6.6636237921907102E-3</c:v>
                </c:pt>
                <c:pt idx="711">
                  <c:v>-6.6494135884014802E-3</c:v>
                </c:pt>
                <c:pt idx="712">
                  <c:v>-6.6352129626251598E-3</c:v>
                </c:pt>
                <c:pt idx="713">
                  <c:v>-6.6210218824032403E-3</c:v>
                </c:pt>
                <c:pt idx="714">
                  <c:v>-6.6068403153951502E-3</c:v>
                </c:pt>
                <c:pt idx="715">
                  <c:v>-6.5926682293776396E-3</c:v>
                </c:pt>
                <c:pt idx="716">
                  <c:v>-6.5785055922441297E-3</c:v>
                </c:pt>
                <c:pt idx="717">
                  <c:v>-6.5643523720040203E-3</c:v>
                </c:pt>
                <c:pt idx="718">
                  <c:v>-6.5502085367820598E-3</c:v>
                </c:pt>
                <c:pt idx="719">
                  <c:v>-6.5360740548177096E-3</c:v>
                </c:pt>
                <c:pt idx="720">
                  <c:v>-6.52194889446449E-3</c:v>
                </c:pt>
                <c:pt idx="721">
                  <c:v>-6.5078330241893504E-3</c:v>
                </c:pt>
                <c:pt idx="722">
                  <c:v>-6.49372641257202E-3</c:v>
                </c:pt>
                <c:pt idx="723">
                  <c:v>-6.4796290283044098E-3</c:v>
                </c:pt>
                <c:pt idx="724">
                  <c:v>-6.4655408401899598E-3</c:v>
                </c:pt>
                <c:pt idx="725">
                  <c:v>-6.4514618171430402E-3</c:v>
                </c:pt>
                <c:pt idx="726">
                  <c:v>-6.4373919281883003E-3</c:v>
                </c:pt>
                <c:pt idx="727">
                  <c:v>-6.4233311424601097E-3</c:v>
                </c:pt>
                <c:pt idx="728">
                  <c:v>-6.4092794292019001E-3</c:v>
                </c:pt>
                <c:pt idx="729">
                  <c:v>-6.3952367577655902E-3</c:v>
                </c:pt>
                <c:pt idx="730">
                  <c:v>-6.3812030976109898E-3</c:v>
                </c:pt>
                <c:pt idx="731">
                  <c:v>-6.3671784183051703E-3</c:v>
                </c:pt>
                <c:pt idx="732">
                  <c:v>-6.3531626895219099E-3</c:v>
                </c:pt>
                <c:pt idx="733">
                  <c:v>-6.3391558810410899E-3</c:v>
                </c:pt>
                <c:pt idx="734">
                  <c:v>-6.3251579627480901E-3</c:v>
                </c:pt>
                <c:pt idx="735">
                  <c:v>-6.3111689046332397E-3</c:v>
                </c:pt>
                <c:pt idx="736">
                  <c:v>-6.2971886767912398E-3</c:v>
                </c:pt>
                <c:pt idx="737">
                  <c:v>-6.2832172494205604E-3</c:v>
                </c:pt>
                <c:pt idx="738">
                  <c:v>-6.2692545928229003E-3</c:v>
                </c:pt>
                <c:pt idx="739">
                  <c:v>-6.2553006774025898E-3</c:v>
                </c:pt>
                <c:pt idx="740">
                  <c:v>-6.24135547366608E-3</c:v>
                </c:pt>
                <c:pt idx="741">
                  <c:v>-6.2274189522213202E-3</c:v>
                </c:pt>
                <c:pt idx="742">
                  <c:v>-6.2134910837772497E-3</c:v>
                </c:pt>
                <c:pt idx="743">
                  <c:v>-6.1995718391432498E-3</c:v>
                </c:pt>
                <c:pt idx="744">
                  <c:v>-6.1856611892285402E-3</c:v>
                </c:pt>
                <c:pt idx="745">
                  <c:v>-6.1717591050416904E-3</c:v>
                </c:pt>
                <c:pt idx="746">
                  <c:v>-6.1578655576900697E-3</c:v>
                </c:pt>
                <c:pt idx="747">
                  <c:v>-6.1439805183792903E-3</c:v>
                </c:pt>
                <c:pt idx="748">
                  <c:v>-6.1301039584126804E-3</c:v>
                </c:pt>
                <c:pt idx="749">
                  <c:v>-6.1162358491907596E-3</c:v>
                </c:pt>
                <c:pt idx="750">
                  <c:v>-6.1023761622107202E-3</c:v>
                </c:pt>
                <c:pt idx="751">
                  <c:v>-6.0885248690658597E-3</c:v>
                </c:pt>
                <c:pt idx="752">
                  <c:v>-6.0746819414451304E-3</c:v>
                </c:pt>
                <c:pt idx="753">
                  <c:v>-6.0608473511325599E-3</c:v>
                </c:pt>
                <c:pt idx="754">
                  <c:v>-6.04702107000677E-3</c:v>
                </c:pt>
                <c:pt idx="755">
                  <c:v>-6.0332030700404396E-3</c:v>
                </c:pt>
                <c:pt idx="756">
                  <c:v>-6.0193933232998396E-3</c:v>
                </c:pt>
                <c:pt idx="757">
                  <c:v>-6.0055918019442803E-3</c:v>
                </c:pt>
                <c:pt idx="758">
                  <c:v>-5.99179847822566E-3</c:v>
                </c:pt>
                <c:pt idx="759">
                  <c:v>-5.9780133244879E-3</c:v>
                </c:pt>
                <c:pt idx="760">
                  <c:v>-5.9642363131665304E-3</c:v>
                </c:pt>
                <c:pt idx="761">
                  <c:v>-5.9504674167881197E-3</c:v>
                </c:pt>
                <c:pt idx="762">
                  <c:v>-5.9367066079698601E-3</c:v>
                </c:pt>
                <c:pt idx="763">
                  <c:v>-5.9229538594190098E-3</c:v>
                </c:pt>
                <c:pt idx="764">
                  <c:v>-5.90920914393246E-3</c:v>
                </c:pt>
                <c:pt idx="765">
                  <c:v>-5.8954724343962504E-3</c:v>
                </c:pt>
                <c:pt idx="766">
                  <c:v>-5.8817437037850598E-3</c:v>
                </c:pt>
                <c:pt idx="767">
                  <c:v>-5.8680229251617802E-3</c:v>
                </c:pt>
                <c:pt idx="768">
                  <c:v>-5.8543100716769896E-3</c:v>
                </c:pt>
                <c:pt idx="769">
                  <c:v>-5.8406051165685504E-3</c:v>
                </c:pt>
                <c:pt idx="770">
                  <c:v>-5.8269080331610698E-3</c:v>
                </c:pt>
                <c:pt idx="771">
                  <c:v>-5.8132187948655104E-3</c:v>
                </c:pt>
                <c:pt idx="772">
                  <c:v>-5.7995373751786698E-3</c:v>
                </c:pt>
                <c:pt idx="773">
                  <c:v>-5.7858637476827599E-3</c:v>
                </c:pt>
                <c:pt idx="774">
                  <c:v>-5.7721978860449602E-3</c:v>
                </c:pt>
                <c:pt idx="775">
                  <c:v>-5.7585397640169201E-3</c:v>
                </c:pt>
                <c:pt idx="776">
                  <c:v>-5.7448893554343603E-3</c:v>
                </c:pt>
                <c:pt idx="777">
                  <c:v>-5.7312466342165896E-3</c:v>
                </c:pt>
                <c:pt idx="778">
                  <c:v>-5.7176115743661103E-3</c:v>
                </c:pt>
                <c:pt idx="779">
                  <c:v>-5.70398414996812E-3</c:v>
                </c:pt>
                <c:pt idx="780">
                  <c:v>-5.6903643351901099E-3</c:v>
                </c:pt>
                <c:pt idx="781">
                  <c:v>-5.6767521042814196E-3</c:v>
                </c:pt>
                <c:pt idx="782">
                  <c:v>-5.6631474315728099E-3</c:v>
                </c:pt>
                <c:pt idx="783">
                  <c:v>-5.6495502914760297E-3</c:v>
                </c:pt>
                <c:pt idx="784">
                  <c:v>-5.63596065848339E-3</c:v>
                </c:pt>
                <c:pt idx="785">
                  <c:v>-5.6223785071673298E-3</c:v>
                </c:pt>
                <c:pt idx="786">
                  <c:v>-5.6088038121800202E-3</c:v>
                </c:pt>
                <c:pt idx="787">
                  <c:v>-5.5952365482528996E-3</c:v>
                </c:pt>
                <c:pt idx="788">
                  <c:v>-5.5816766901963097E-3</c:v>
                </c:pt>
                <c:pt idx="789">
                  <c:v>-5.5681242128990498E-3</c:v>
                </c:pt>
                <c:pt idx="790">
                  <c:v>-5.55457909132797E-3</c:v>
                </c:pt>
                <c:pt idx="791">
                  <c:v>-5.5410413005275499E-3</c:v>
                </c:pt>
                <c:pt idx="792">
                  <c:v>-5.5275108156195296E-3</c:v>
                </c:pt>
                <c:pt idx="793">
                  <c:v>-5.5139876118024704E-3</c:v>
                </c:pt>
                <c:pt idx="794">
                  <c:v>-5.5004716643513403E-3</c:v>
                </c:pt>
                <c:pt idx="795">
                  <c:v>-5.4869629486171802E-3</c:v>
                </c:pt>
                <c:pt idx="796">
                  <c:v>-5.4734614400266E-3</c:v>
                </c:pt>
                <c:pt idx="797">
                  <c:v>-5.4599671140815103E-3</c:v>
                </c:pt>
                <c:pt idx="798">
                  <c:v>-5.4464799463586301E-3</c:v>
                </c:pt>
                <c:pt idx="799">
                  <c:v>-5.4329999125091203E-3</c:v>
                </c:pt>
                <c:pt idx="800">
                  <c:v>-5.41952698825824E-3</c:v>
                </c:pt>
                <c:pt idx="801">
                  <c:v>-5.4060611494049097E-3</c:v>
                </c:pt>
                <c:pt idx="802">
                  <c:v>-5.3926023718213296E-3</c:v>
                </c:pt>
                <c:pt idx="803">
                  <c:v>-5.3791506314526298E-3</c:v>
                </c:pt>
                <c:pt idx="804">
                  <c:v>-5.3657059043164899E-3</c:v>
                </c:pt>
                <c:pt idx="805">
                  <c:v>-5.3522681665027104E-3</c:v>
                </c:pt>
                <c:pt idx="806">
                  <c:v>-5.3388373941728904E-3</c:v>
                </c:pt>
                <c:pt idx="807">
                  <c:v>-5.3254135635600504E-3</c:v>
                </c:pt>
                <c:pt idx="808">
                  <c:v>-5.3119966509682396E-3</c:v>
                </c:pt>
                <c:pt idx="809">
                  <c:v>-5.2985866327721698E-3</c:v>
                </c:pt>
                <c:pt idx="810">
                  <c:v>-5.2851834854168696E-3</c:v>
                </c:pt>
                <c:pt idx="811">
                  <c:v>-5.2717871854172996E-3</c:v>
                </c:pt>
                <c:pt idx="812">
                  <c:v>-5.25839770935802E-3</c:v>
                </c:pt>
                <c:pt idx="813">
                  <c:v>-5.2450150338927701E-3</c:v>
                </c:pt>
                <c:pt idx="814">
                  <c:v>-5.2316391357441804E-3</c:v>
                </c:pt>
                <c:pt idx="815">
                  <c:v>-5.2182699917033802E-3</c:v>
                </c:pt>
                <c:pt idx="816">
                  <c:v>-5.2049075786296502E-3</c:v>
                </c:pt>
                <c:pt idx="817">
                  <c:v>-5.1915518734500701E-3</c:v>
                </c:pt>
                <c:pt idx="818">
                  <c:v>-5.1782028531591603E-3</c:v>
                </c:pt>
                <c:pt idx="819">
                  <c:v>-5.1648604948185397E-3</c:v>
                </c:pt>
                <c:pt idx="820">
                  <c:v>-5.15152477555662E-3</c:v>
                </c:pt>
                <c:pt idx="821">
                  <c:v>-5.1381956725681799E-3</c:v>
                </c:pt>
                <c:pt idx="822">
                  <c:v>-5.1248731631140998E-3</c:v>
                </c:pt>
                <c:pt idx="823">
                  <c:v>-5.1115572245209601E-3</c:v>
                </c:pt>
                <c:pt idx="824">
                  <c:v>-5.0982478341807802E-3</c:v>
                </c:pt>
                <c:pt idx="825">
                  <c:v>-5.0849449695505797E-3</c:v>
                </c:pt>
                <c:pt idx="826">
                  <c:v>-5.0716486081521499E-3</c:v>
                </c:pt>
                <c:pt idx="827">
                  <c:v>-5.0583587275716399E-3</c:v>
                </c:pt>
                <c:pt idx="828">
                  <c:v>-5.0450753054592703E-3</c:v>
                </c:pt>
                <c:pt idx="829">
                  <c:v>-5.0317983195290001E-3</c:v>
                </c:pt>
                <c:pt idx="830">
                  <c:v>-5.0185277475581803E-3</c:v>
                </c:pt>
                <c:pt idx="831">
                  <c:v>-5.0052635673872503E-3</c:v>
                </c:pt>
                <c:pt idx="832">
                  <c:v>-4.9920057569194003E-3</c:v>
                </c:pt>
                <c:pt idx="833">
                  <c:v>-4.97875429412025E-3</c:v>
                </c:pt>
                <c:pt idx="834">
                  <c:v>-4.9655091570175404E-3</c:v>
                </c:pt>
                <c:pt idx="835">
                  <c:v>-4.9522703237008204E-3</c:v>
                </c:pt>
                <c:pt idx="836">
                  <c:v>-4.9390377723211101E-3</c:v>
                </c:pt>
                <c:pt idx="837">
                  <c:v>-4.9258114810905897E-3</c:v>
                </c:pt>
                <c:pt idx="838">
                  <c:v>-4.9125914282823202E-3</c:v>
                </c:pt>
                <c:pt idx="839">
                  <c:v>-4.8993775922298597E-3</c:v>
                </c:pt>
                <c:pt idx="840">
                  <c:v>-4.8861699513270598E-3</c:v>
                </c:pt>
                <c:pt idx="841">
                  <c:v>-4.8729684840276601E-3</c:v>
                </c:pt>
                <c:pt idx="842">
                  <c:v>-4.8597731688450399E-3</c:v>
                </c:pt>
                <c:pt idx="843">
                  <c:v>-4.8465839843518802E-3</c:v>
                </c:pt>
                <c:pt idx="844">
                  <c:v>-4.8334009091798797E-3</c:v>
                </c:pt>
                <c:pt idx="845">
                  <c:v>-4.8202239220194896E-3</c:v>
                </c:pt>
                <c:pt idx="846">
                  <c:v>-4.80705300161952E-3</c:v>
                </c:pt>
                <c:pt idx="847">
                  <c:v>-4.7938881267869304E-3</c:v>
                </c:pt>
                <c:pt idx="848">
                  <c:v>-4.7807292763865196E-3</c:v>
                </c:pt>
                <c:pt idx="849">
                  <c:v>-4.7675764293405804E-3</c:v>
                </c:pt>
                <c:pt idx="850">
                  <c:v>-4.7544295646286504E-3</c:v>
                </c:pt>
                <c:pt idx="851">
                  <c:v>-4.74128866128722E-3</c:v>
                </c:pt>
                <c:pt idx="852">
                  <c:v>-4.7281536984094498E-3</c:v>
                </c:pt>
                <c:pt idx="853">
                  <c:v>-4.7150246551448298E-3</c:v>
                </c:pt>
                <c:pt idx="854">
                  <c:v>-4.7019015106989602E-3</c:v>
                </c:pt>
                <c:pt idx="855">
                  <c:v>-4.6887842443332399E-3</c:v>
                </c:pt>
                <c:pt idx="856">
                  <c:v>-4.6756728353645497E-3</c:v>
                </c:pt>
                <c:pt idx="857">
                  <c:v>-4.66256726316503E-3</c:v>
                </c:pt>
                <c:pt idx="858">
                  <c:v>-4.6494675071617701E-3</c:v>
                </c:pt>
                <c:pt idx="859">
                  <c:v>-4.6363735468365301E-3</c:v>
                </c:pt>
                <c:pt idx="860">
                  <c:v>-4.6232853617254504E-3</c:v>
                </c:pt>
                <c:pt idx="861">
                  <c:v>-4.6102029314187996E-3</c:v>
                </c:pt>
                <c:pt idx="862">
                  <c:v>-4.5971262355607003E-3</c:v>
                </c:pt>
                <c:pt idx="863">
                  <c:v>-4.5840552538488301E-3</c:v>
                </c:pt>
                <c:pt idx="864">
                  <c:v>-4.5709899660341799E-3</c:v>
                </c:pt>
                <c:pt idx="865">
                  <c:v>-4.5579303519207703E-3</c:v>
                </c:pt>
                <c:pt idx="866">
                  <c:v>-4.5448763913653696E-3</c:v>
                </c:pt>
                <c:pt idx="867">
                  <c:v>-4.5318280642772596E-3</c:v>
                </c:pt>
                <c:pt idx="868">
                  <c:v>-4.5187853506179401E-3</c:v>
                </c:pt>
                <c:pt idx="869">
                  <c:v>-4.5057482304008802E-3</c:v>
                </c:pt>
                <c:pt idx="870">
                  <c:v>-4.4927166836912398E-3</c:v>
                </c:pt>
                <c:pt idx="871">
                  <c:v>-4.4796906906056297E-3</c:v>
                </c:pt>
                <c:pt idx="872">
                  <c:v>-4.4666702313118402E-3</c:v>
                </c:pt>
                <c:pt idx="873">
                  <c:v>-4.4536552860285697E-3</c:v>
                </c:pt>
                <c:pt idx="874">
                  <c:v>-4.4406458350251896E-3</c:v>
                </c:pt>
                <c:pt idx="875">
                  <c:v>-4.4276418586214799E-3</c:v>
                </c:pt>
                <c:pt idx="876">
                  <c:v>-4.4146433371873703E-3</c:v>
                </c:pt>
                <c:pt idx="877">
                  <c:v>-4.4016502511426796E-3</c:v>
                </c:pt>
                <c:pt idx="878">
                  <c:v>-4.3886625809568796E-3</c:v>
                </c:pt>
                <c:pt idx="879">
                  <c:v>-4.3756803071488401E-3</c:v>
                </c:pt>
                <c:pt idx="880">
                  <c:v>-4.3627034102865702E-3</c:v>
                </c:pt>
                <c:pt idx="881">
                  <c:v>-4.3497318709869804E-3</c:v>
                </c:pt>
                <c:pt idx="882">
                  <c:v>-4.3367656699156197E-3</c:v>
                </c:pt>
                <c:pt idx="883">
                  <c:v>-4.3238047877864599E-3</c:v>
                </c:pt>
                <c:pt idx="884">
                  <c:v>-4.3108492053616203E-3</c:v>
                </c:pt>
                <c:pt idx="885">
                  <c:v>-4.2978989034511304E-3</c:v>
                </c:pt>
                <c:pt idx="886">
                  <c:v>-4.2849538629126903E-3</c:v>
                </c:pt>
                <c:pt idx="887">
                  <c:v>-4.2720140646514597E-3</c:v>
                </c:pt>
                <c:pt idx="888">
                  <c:v>-4.2590794896197699E-3</c:v>
                </c:pt>
                <c:pt idx="889">
                  <c:v>-4.2461501188168996E-3</c:v>
                </c:pt>
                <c:pt idx="890">
                  <c:v>-4.23322593328885E-3</c:v>
                </c:pt>
                <c:pt idx="891">
                  <c:v>-4.2203069141281196E-3</c:v>
                </c:pt>
                <c:pt idx="892">
                  <c:v>-4.2073930424734304E-3</c:v>
                </c:pt>
                <c:pt idx="893">
                  <c:v>-4.1944842995095396E-3</c:v>
                </c:pt>
                <c:pt idx="894">
                  <c:v>-4.18158066646695E-3</c:v>
                </c:pt>
                <c:pt idx="895">
                  <c:v>-4.1686821246217504E-3</c:v>
                </c:pt>
                <c:pt idx="896">
                  <c:v>-4.1557886552953298E-3</c:v>
                </c:pt>
                <c:pt idx="897">
                  <c:v>-4.1429002398541501E-3</c:v>
                </c:pt>
                <c:pt idx="898">
                  <c:v>-4.1300168597095703E-3</c:v>
                </c:pt>
                <c:pt idx="899">
                  <c:v>-4.1171384963175602E-3</c:v>
                </c:pt>
                <c:pt idx="900">
                  <c:v>-4.1042651311784901E-3</c:v>
                </c:pt>
                <c:pt idx="901">
                  <c:v>-4.0913967458369397E-3</c:v>
                </c:pt>
                <c:pt idx="902">
                  <c:v>-4.0785333218814196E-3</c:v>
                </c:pt>
                <c:pt idx="903">
                  <c:v>-4.0656748409442101E-3</c:v>
                </c:pt>
                <c:pt idx="904">
                  <c:v>-4.0528212847010803E-3</c:v>
                </c:pt>
                <c:pt idx="905">
                  <c:v>-4.0399726348711203E-3</c:v>
                </c:pt>
                <c:pt idx="906">
                  <c:v>-4.0271288732164597E-3</c:v>
                </c:pt>
                <c:pt idx="907">
                  <c:v>-4.01428998154214E-3</c:v>
                </c:pt>
                <c:pt idx="908">
                  <c:v>-4.0014559416957996E-3</c:v>
                </c:pt>
                <c:pt idx="909">
                  <c:v>-3.98862673556753E-3</c:v>
                </c:pt>
                <c:pt idx="910">
                  <c:v>-3.9758023450896102E-3</c:v>
                </c:pt>
                <c:pt idx="911">
                  <c:v>-3.9629827522363499E-3</c:v>
                </c:pt>
                <c:pt idx="912">
                  <c:v>-3.9501679390238197E-3</c:v>
                </c:pt>
                <c:pt idx="913">
                  <c:v>-3.9373578875096602E-3</c:v>
                </c:pt>
                <c:pt idx="914">
                  <c:v>-3.9245525797928799E-3</c:v>
                </c:pt>
                <c:pt idx="915">
                  <c:v>-3.9117519980136602E-3</c:v>
                </c:pt>
                <c:pt idx="916">
                  <c:v>-3.8989561243530902E-3</c:v>
                </c:pt>
                <c:pt idx="917">
                  <c:v>-3.8861649410330198E-3</c:v>
                </c:pt>
                <c:pt idx="918">
                  <c:v>-3.8733784303158201E-3</c:v>
                </c:pt>
                <c:pt idx="919">
                  <c:v>-3.8605965745041899E-3</c:v>
                </c:pt>
                <c:pt idx="920">
                  <c:v>-3.8478193559409401E-3</c:v>
                </c:pt>
                <c:pt idx="921">
                  <c:v>-3.8350467570088002E-3</c:v>
                </c:pt>
                <c:pt idx="922">
                  <c:v>-3.8222787601302102E-3</c:v>
                </c:pt>
                <c:pt idx="923">
                  <c:v>-3.8095153477671201E-3</c:v>
                </c:pt>
                <c:pt idx="924">
                  <c:v>-3.7967565024207999E-3</c:v>
                </c:pt>
                <c:pt idx="925">
                  <c:v>-3.7840022066316001E-3</c:v>
                </c:pt>
                <c:pt idx="926">
                  <c:v>-3.7712524429788299E-3</c:v>
                </c:pt>
                <c:pt idx="927">
                  <c:v>-3.75850719408045E-3</c:v>
                </c:pt>
                <c:pt idx="928">
                  <c:v>-3.7457664425929798E-3</c:v>
                </c:pt>
                <c:pt idx="929">
                  <c:v>-3.7330301712112501E-3</c:v>
                </c:pt>
                <c:pt idx="930">
                  <c:v>-3.7202983626682001E-3</c:v>
                </c:pt>
                <c:pt idx="931">
                  <c:v>-3.7075709997347098E-3</c:v>
                </c:pt>
                <c:pt idx="932">
                  <c:v>-3.6948480652193999E-3</c:v>
                </c:pt>
                <c:pt idx="933">
                  <c:v>-3.68212954196841E-3</c:v>
                </c:pt>
                <c:pt idx="934">
                  <c:v>-3.6694154128652599E-3</c:v>
                </c:pt>
                <c:pt idx="935">
                  <c:v>-3.6567056608306E-3</c:v>
                </c:pt>
                <c:pt idx="936">
                  <c:v>-3.6440002688220802E-3</c:v>
                </c:pt>
                <c:pt idx="937">
                  <c:v>-3.6312992198341098E-3</c:v>
                </c:pt>
                <c:pt idx="938">
                  <c:v>-3.6186024968976999E-3</c:v>
                </c:pt>
                <c:pt idx="939">
                  <c:v>-3.60591008308027E-3</c:v>
                </c:pt>
                <c:pt idx="940">
                  <c:v>-3.59322196148545E-3</c:v>
                </c:pt>
                <c:pt idx="941">
                  <c:v>-3.5805381152529E-3</c:v>
                </c:pt>
                <c:pt idx="942">
                  <c:v>-3.5678585275581501E-3</c:v>
                </c:pt>
                <c:pt idx="943">
                  <c:v>-3.5551831816123601E-3</c:v>
                </c:pt>
                <c:pt idx="944">
                  <c:v>-3.5425120606622099E-3</c:v>
                </c:pt>
                <c:pt idx="945">
                  <c:v>-3.5298451479896398E-3</c:v>
                </c:pt>
                <c:pt idx="946">
                  <c:v>-3.5171824269117401E-3</c:v>
                </c:pt>
                <c:pt idx="947">
                  <c:v>-3.50452388078052E-3</c:v>
                </c:pt>
                <c:pt idx="948">
                  <c:v>-3.49186949298274E-3</c:v>
                </c:pt>
                <c:pt idx="949">
                  <c:v>-3.4792192469397598E-3</c:v>
                </c:pt>
                <c:pt idx="950">
                  <c:v>-3.46657312610732E-3</c:v>
                </c:pt>
                <c:pt idx="951">
                  <c:v>-3.4539311139753898E-3</c:v>
                </c:pt>
                <c:pt idx="952">
                  <c:v>-3.4412931940679902E-3</c:v>
                </c:pt>
                <c:pt idx="953">
                  <c:v>-3.4286593499429901E-3</c:v>
                </c:pt>
                <c:pt idx="954">
                  <c:v>-3.4160295651919702E-3</c:v>
                </c:pt>
                <c:pt idx="955">
                  <c:v>-3.4034038234400299E-3</c:v>
                </c:pt>
                <c:pt idx="956">
                  <c:v>-3.39078210834561E-3</c:v>
                </c:pt>
                <c:pt idx="957">
                  <c:v>-3.3781644036003301E-3</c:v>
                </c:pt>
                <c:pt idx="958">
                  <c:v>-3.36555069292881E-3</c:v>
                </c:pt>
                <c:pt idx="959">
                  <c:v>-3.3529409600884801E-3</c:v>
                </c:pt>
                <c:pt idx="960">
                  <c:v>-3.3403351888694698E-3</c:v>
                </c:pt>
                <c:pt idx="961">
                  <c:v>-3.32773336309435E-3</c:v>
                </c:pt>
                <c:pt idx="962">
                  <c:v>-3.31513546661806E-3</c:v>
                </c:pt>
                <c:pt idx="963">
                  <c:v>-3.30254148332766E-3</c:v>
                </c:pt>
                <c:pt idx="964">
                  <c:v>-3.28995139714219E-3</c:v>
                </c:pt>
                <c:pt idx="965">
                  <c:v>-3.2773651920125499E-3</c:v>
                </c:pt>
                <c:pt idx="966">
                  <c:v>-3.2647828519212301E-3</c:v>
                </c:pt>
                <c:pt idx="967">
                  <c:v>-3.2522043608822502E-3</c:v>
                </c:pt>
                <c:pt idx="968">
                  <c:v>-3.2396297029409502E-3</c:v>
                </c:pt>
                <c:pt idx="969">
                  <c:v>-3.2270588621737999E-3</c:v>
                </c:pt>
                <c:pt idx="970">
                  <c:v>-3.2144918226882798E-3</c:v>
                </c:pt>
                <c:pt idx="971">
                  <c:v>-3.2019285686227098E-3</c:v>
                </c:pt>
                <c:pt idx="972">
                  <c:v>-3.1893690841460699E-3</c:v>
                </c:pt>
                <c:pt idx="973">
                  <c:v>-3.17681335345783E-3</c:v>
                </c:pt>
                <c:pt idx="974">
                  <c:v>-3.1642613607878499E-3</c:v>
                </c:pt>
                <c:pt idx="975">
                  <c:v>-3.1517130903961198E-3</c:v>
                </c:pt>
                <c:pt idx="976">
                  <c:v>-3.1391685265727198E-3</c:v>
                </c:pt>
                <c:pt idx="977">
                  <c:v>-3.1266276536375502E-3</c:v>
                </c:pt>
                <c:pt idx="978">
                  <c:v>-3.1140904559402399E-3</c:v>
                </c:pt>
                <c:pt idx="979">
                  <c:v>-3.1015569178599899E-3</c:v>
                </c:pt>
                <c:pt idx="980">
                  <c:v>-3.0890270238053599E-3</c:v>
                </c:pt>
                <c:pt idx="981">
                  <c:v>-3.07650075821419E-3</c:v>
                </c:pt>
                <c:pt idx="982">
                  <c:v>-3.0639781055533701E-3</c:v>
                </c:pt>
                <c:pt idx="983">
                  <c:v>-3.0514590503187599E-3</c:v>
                </c:pt>
                <c:pt idx="984">
                  <c:v>-3.0389435770349698E-3</c:v>
                </c:pt>
                <c:pt idx="985">
                  <c:v>-3.0264316702552402E-3</c:v>
                </c:pt>
                <c:pt idx="986">
                  <c:v>-3.0139233145612802E-3</c:v>
                </c:pt>
                <c:pt idx="987">
                  <c:v>-3.0014184945631301E-3</c:v>
                </c:pt>
                <c:pt idx="988">
                  <c:v>-2.98891719489898E-3</c:v>
                </c:pt>
                <c:pt idx="989">
                  <c:v>-2.9764194002350601E-3</c:v>
                </c:pt>
                <c:pt idx="990">
                  <c:v>-2.9639250952654302E-3</c:v>
                </c:pt>
                <c:pt idx="991">
                  <c:v>-2.9514342647119001E-3</c:v>
                </c:pt>
                <c:pt idx="992">
                  <c:v>-2.9389468933238398E-3</c:v>
                </c:pt>
                <c:pt idx="993">
                  <c:v>-2.9264629658780298E-3</c:v>
                </c:pt>
                <c:pt idx="994">
                  <c:v>-2.9139824671785301E-3</c:v>
                </c:pt>
                <c:pt idx="995">
                  <c:v>-2.9015053820565001E-3</c:v>
                </c:pt>
                <c:pt idx="996">
                  <c:v>-2.8890316953701098E-3</c:v>
                </c:pt>
                <c:pt idx="997">
                  <c:v>-2.8765613920043501E-3</c:v>
                </c:pt>
                <c:pt idx="998">
                  <c:v>-2.8640944568708799E-3</c:v>
                </c:pt>
                <c:pt idx="999">
                  <c:v>-2.8516308749079199E-3</c:v>
                </c:pt>
                <c:pt idx="1000">
                  <c:v>-2.8391706310800699E-3</c:v>
                </c:pt>
                <c:pt idx="1001">
                  <c:v>-2.8267137103781801E-3</c:v>
                </c:pt>
                <c:pt idx="1002">
                  <c:v>-2.81426009781924E-3</c:v>
                </c:pt>
                <c:pt idx="1003">
                  <c:v>-2.8018097784461601E-3</c:v>
                </c:pt>
                <c:pt idx="1004">
                  <c:v>-2.7893627373276999E-3</c:v>
                </c:pt>
                <c:pt idx="1005">
                  <c:v>-2.7769189595583002E-3</c:v>
                </c:pt>
                <c:pt idx="1006">
                  <c:v>-2.7644784302579399E-3</c:v>
                </c:pt>
                <c:pt idx="1007">
                  <c:v>-2.752041134572E-3</c:v>
                </c:pt>
                <c:pt idx="1008">
                  <c:v>-2.7396070576710999E-3</c:v>
                </c:pt>
                <c:pt idx="1009">
                  <c:v>-2.72717618475102E-3</c:v>
                </c:pt>
                <c:pt idx="1010">
                  <c:v>-2.7147485010324901E-3</c:v>
                </c:pt>
                <c:pt idx="1011">
                  <c:v>-2.7023239917610899E-3</c:v>
                </c:pt>
                <c:pt idx="1012">
                  <c:v>-2.6899026422071101E-3</c:v>
                </c:pt>
                <c:pt idx="1013">
                  <c:v>-2.6774844376654099E-3</c:v>
                </c:pt>
                <c:pt idx="1014">
                  <c:v>-2.6650693634552702E-3</c:v>
                </c:pt>
                <c:pt idx="1015">
                  <c:v>-2.6526574049202801E-3</c:v>
                </c:pt>
                <c:pt idx="1016">
                  <c:v>-2.64024854742818E-3</c:v>
                </c:pt>
                <c:pt idx="1017">
                  <c:v>-2.6278427763707399E-3</c:v>
                </c:pt>
                <c:pt idx="1018">
                  <c:v>-2.6154400771635999E-3</c:v>
                </c:pt>
                <c:pt idx="1019">
                  <c:v>-2.6030404352461699E-3</c:v>
                </c:pt>
                <c:pt idx="1020">
                  <c:v>-2.5906438360814902E-3</c:v>
                </c:pt>
                <c:pt idx="1021">
                  <c:v>-2.5782502651560601E-3</c:v>
                </c:pt>
                <c:pt idx="1022">
                  <c:v>-2.5658597079797701E-3</c:v>
                </c:pt>
                <c:pt idx="1023">
                  <c:v>-2.5534721500857002E-3</c:v>
                </c:pt>
                <c:pt idx="1024">
                  <c:v>-2.5410875770300401E-3</c:v>
                </c:pt>
                <c:pt idx="1025">
                  <c:v>-2.52870597439192E-3</c:v>
                </c:pt>
                <c:pt idx="1026">
                  <c:v>-2.5163273277733298E-3</c:v>
                </c:pt>
                <c:pt idx="1027">
                  <c:v>-2.50395162279892E-3</c:v>
                </c:pt>
                <c:pt idx="1028">
                  <c:v>-2.4915788451159299E-3</c:v>
                </c:pt>
                <c:pt idx="1029">
                  <c:v>-2.4792089803940399E-3</c:v>
                </c:pt>
                <c:pt idx="1030">
                  <c:v>-2.4668420143252301E-3</c:v>
                </c:pt>
                <c:pt idx="1031">
                  <c:v>-2.4544779326236702E-3</c:v>
                </c:pt>
                <c:pt idx="1032">
                  <c:v>-2.4421167210255598E-3</c:v>
                </c:pt>
                <c:pt idx="1033">
                  <c:v>-2.42975836528906E-3</c:v>
                </c:pt>
                <c:pt idx="1034">
                  <c:v>-2.4174028511940999E-3</c:v>
                </c:pt>
                <c:pt idx="1035">
                  <c:v>-2.4050501645423001E-3</c:v>
                </c:pt>
                <c:pt idx="1036">
                  <c:v>-2.3927002911567998E-3</c:v>
                </c:pt>
                <c:pt idx="1037">
                  <c:v>-2.3803532168821802E-3</c:v>
                </c:pt>
                <c:pt idx="1038">
                  <c:v>-2.3680089275843002E-3</c:v>
                </c:pt>
                <c:pt idx="1039">
                  <c:v>-2.3556674091502199E-3</c:v>
                </c:pt>
                <c:pt idx="1040">
                  <c:v>-2.3433286474879899E-3</c:v>
                </c:pt>
                <c:pt idx="1041">
                  <c:v>-2.3309926285266301E-3</c:v>
                </c:pt>
                <c:pt idx="1042">
                  <c:v>-2.3186593382159299E-3</c:v>
                </c:pt>
                <c:pt idx="1043">
                  <c:v>-2.30632876252636E-3</c:v>
                </c:pt>
                <c:pt idx="1044">
                  <c:v>-2.2940008874489299E-3</c:v>
                </c:pt>
                <c:pt idx="1045">
                  <c:v>-2.2816756989951E-3</c:v>
                </c:pt>
                <c:pt idx="1046">
                  <c:v>-2.2693531831966098E-3</c:v>
                </c:pt>
                <c:pt idx="1047">
                  <c:v>-2.2570333261053999E-3</c:v>
                </c:pt>
                <c:pt idx="1048">
                  <c:v>-2.2447161137934702E-3</c:v>
                </c:pt>
                <c:pt idx="1049">
                  <c:v>-2.2324015323527601E-3</c:v>
                </c:pt>
                <c:pt idx="1050">
                  <c:v>-2.2200895678950298E-3</c:v>
                </c:pt>
                <c:pt idx="1051">
                  <c:v>-2.20778020655174E-3</c:v>
                </c:pt>
                <c:pt idx="1052">
                  <c:v>-2.1954734344739502E-3</c:v>
                </c:pt>
                <c:pt idx="1053">
                  <c:v>-2.1831692378321702E-3</c:v>
                </c:pt>
                <c:pt idx="1054">
                  <c:v>-2.17086760281623E-3</c:v>
                </c:pt>
                <c:pt idx="1055">
                  <c:v>-2.1585685156352299E-3</c:v>
                </c:pt>
                <c:pt idx="1056">
                  <c:v>-2.1462719625173501E-3</c:v>
                </c:pt>
                <c:pt idx="1057">
                  <c:v>-2.1339779297097601E-3</c:v>
                </c:pt>
                <c:pt idx="1058">
                  <c:v>-2.1216864034785299E-3</c:v>
                </c:pt>
                <c:pt idx="1059">
                  <c:v>-2.1093973701084398E-3</c:v>
                </c:pt>
                <c:pt idx="1060">
                  <c:v>-2.0971108159029499E-3</c:v>
                </c:pt>
                <c:pt idx="1061">
                  <c:v>-2.0848267271840301E-3</c:v>
                </c:pt>
                <c:pt idx="1062">
                  <c:v>-2.0725450902920502E-3</c:v>
                </c:pt>
                <c:pt idx="1063">
                  <c:v>-2.0602658915856802E-3</c:v>
                </c:pt>
                <c:pt idx="1064">
                  <c:v>-2.0479891174417599E-3</c:v>
                </c:pt>
                <c:pt idx="1065">
                  <c:v>-2.0357147542552001E-3</c:v>
                </c:pt>
                <c:pt idx="1066">
                  <c:v>-2.02344278843887E-3</c:v>
                </c:pt>
                <c:pt idx="1067">
                  <c:v>-2.0111732064234402E-3</c:v>
                </c:pt>
                <c:pt idx="1068">
                  <c:v>-1.99890599465734E-3</c:v>
                </c:pt>
                <c:pt idx="1069">
                  <c:v>-1.9866411396065702E-3</c:v>
                </c:pt>
                <c:pt idx="1070">
                  <c:v>-1.97437862775466E-3</c:v>
                </c:pt>
                <c:pt idx="1071">
                  <c:v>-1.9621184456024899E-3</c:v>
                </c:pt>
                <c:pt idx="1072">
                  <c:v>-1.9498605796682399E-3</c:v>
                </c:pt>
                <c:pt idx="1073">
                  <c:v>-1.93760501648722E-3</c:v>
                </c:pt>
                <c:pt idx="1074">
                  <c:v>-1.9253517426118E-3</c:v>
                </c:pt>
                <c:pt idx="1075">
                  <c:v>-1.91310074461129E-3</c:v>
                </c:pt>
                <c:pt idx="1076">
                  <c:v>-1.9008520090718301E-3</c:v>
                </c:pt>
                <c:pt idx="1077">
                  <c:v>-1.88860552259624E-3</c:v>
                </c:pt>
                <c:pt idx="1078">
                  <c:v>-1.8763612718039899E-3</c:v>
                </c:pt>
                <c:pt idx="1079">
                  <c:v>-1.8641192433309999E-3</c:v>
                </c:pt>
                <c:pt idx="1080">
                  <c:v>-1.8518794238296099E-3</c:v>
                </c:pt>
                <c:pt idx="1081">
                  <c:v>-1.83964179996841E-3</c:v>
                </c:pt>
                <c:pt idx="1082">
                  <c:v>-1.82740635843217E-3</c:v>
                </c:pt>
                <c:pt idx="1083">
                  <c:v>-1.8151730859217101E-3</c:v>
                </c:pt>
                <c:pt idx="1084">
                  <c:v>-1.8029419691538099E-3</c:v>
                </c:pt>
                <c:pt idx="1085">
                  <c:v>-1.7907129948610901E-3</c:v>
                </c:pt>
                <c:pt idx="1086">
                  <c:v>-1.77848614979188E-3</c:v>
                </c:pt>
                <c:pt idx="1087">
                  <c:v>-1.7662614207101699E-3</c:v>
                </c:pt>
                <c:pt idx="1088">
                  <c:v>-1.7540387943954499E-3</c:v>
                </c:pt>
                <c:pt idx="1089">
                  <c:v>-1.7418182576426299E-3</c:v>
                </c:pt>
                <c:pt idx="1090">
                  <c:v>-1.72959979726191E-3</c:v>
                </c:pt>
                <c:pt idx="1091">
                  <c:v>-1.71738340007872E-3</c:v>
                </c:pt>
                <c:pt idx="1092">
                  <c:v>-1.70516905293356E-3</c:v>
                </c:pt>
                <c:pt idx="1093">
                  <c:v>-1.6929567426819301E-3</c:v>
                </c:pt>
                <c:pt idx="1094">
                  <c:v>-1.68074645619419E-3</c:v>
                </c:pt>
                <c:pt idx="1095">
                  <c:v>-1.66853818035553E-3</c:v>
                </c:pt>
                <c:pt idx="1096">
                  <c:v>-1.65633190206576E-3</c:v>
                </c:pt>
                <c:pt idx="1097">
                  <c:v>-1.6441276082392799E-3</c:v>
                </c:pt>
                <c:pt idx="1098">
                  <c:v>-1.63192528580497E-3</c:v>
                </c:pt>
                <c:pt idx="1099">
                  <c:v>-1.61972492170604E-3</c:v>
                </c:pt>
                <c:pt idx="1100">
                  <c:v>-1.6075265029E-3</c:v>
                </c:pt>
                <c:pt idx="1101">
                  <c:v>-1.59533001635847E-3</c:v>
                </c:pt>
                <c:pt idx="1102">
                  <c:v>-1.5831354490671401E-3</c:v>
                </c:pt>
                <c:pt idx="1103">
                  <c:v>-1.57094278802567E-3</c:v>
                </c:pt>
                <c:pt idx="1104">
                  <c:v>-1.5587520202475201E-3</c:v>
                </c:pt>
                <c:pt idx="1105">
                  <c:v>-1.5465631327599501E-3</c:v>
                </c:pt>
                <c:pt idx="1106">
                  <c:v>-1.53437611260381E-3</c:v>
                </c:pt>
                <c:pt idx="1107">
                  <c:v>-1.5221909468335301E-3</c:v>
                </c:pt>
                <c:pt idx="1108">
                  <c:v>-1.5100076225169499E-3</c:v>
                </c:pt>
                <c:pt idx="1109">
                  <c:v>-1.4978261267352599E-3</c:v>
                </c:pt>
                <c:pt idx="1110">
                  <c:v>-1.4856464465829E-3</c:v>
                </c:pt>
                <c:pt idx="1111">
                  <c:v>-1.4734685691674299E-3</c:v>
                </c:pt>
                <c:pt idx="1112">
                  <c:v>-1.4612924816094399E-3</c:v>
                </c:pt>
                <c:pt idx="1113">
                  <c:v>-1.44911817104247E-3</c:v>
                </c:pt>
                <c:pt idx="1114">
                  <c:v>-1.4369456246129E-3</c:v>
                </c:pt>
                <c:pt idx="1115">
                  <c:v>-1.4247748294798201E-3</c:v>
                </c:pt>
                <c:pt idx="1116">
                  <c:v>-1.4126057728149901E-3</c:v>
                </c:pt>
                <c:pt idx="1117">
                  <c:v>-1.4004384418026901E-3</c:v>
                </c:pt>
                <c:pt idx="1118">
                  <c:v>-1.3882728236396199E-3</c:v>
                </c:pt>
                <c:pt idx="1119">
                  <c:v>-1.37610890553487E-3</c:v>
                </c:pt>
                <c:pt idx="1120">
                  <c:v>-1.3639466747097199E-3</c:v>
                </c:pt>
                <c:pt idx="1121">
                  <c:v>-1.3517861183976201E-3</c:v>
                </c:pt>
                <c:pt idx="1122">
                  <c:v>-1.33962722384406E-3</c:v>
                </c:pt>
                <c:pt idx="1123">
                  <c:v>-1.3274699783064801E-3</c:v>
                </c:pt>
                <c:pt idx="1124">
                  <c:v>-1.31531436905416E-3</c:v>
                </c:pt>
                <c:pt idx="1125">
                  <c:v>-1.30316038336814E-3</c:v>
                </c:pt>
                <c:pt idx="1126">
                  <c:v>-1.29100800854112E-3</c:v>
                </c:pt>
                <c:pt idx="1127">
                  <c:v>-1.27885723187735E-3</c:v>
                </c:pt>
                <c:pt idx="1128">
                  <c:v>-1.2667080406925399E-3</c:v>
                </c:pt>
                <c:pt idx="1129">
                  <c:v>-1.2545604223137799E-3</c:v>
                </c:pt>
                <c:pt idx="1130">
                  <c:v>-1.2424143640793999E-3</c:v>
                </c:pt>
                <c:pt idx="1131">
                  <c:v>-1.2302698533389401E-3</c:v>
                </c:pt>
                <c:pt idx="1132">
                  <c:v>-1.21812687745299E-3</c:v>
                </c:pt>
                <c:pt idx="1133">
                  <c:v>-1.2059854237931301E-3</c:v>
                </c:pt>
                <c:pt idx="1134">
                  <c:v>-1.19384547974183E-3</c:v>
                </c:pt>
                <c:pt idx="1135">
                  <c:v>-1.1817070326923401E-3</c:v>
                </c:pt>
                <c:pt idx="1136">
                  <c:v>-1.1695700700486301E-3</c:v>
                </c:pt>
                <c:pt idx="1137">
                  <c:v>-1.15743457922523E-3</c:v>
                </c:pt>
                <c:pt idx="1138">
                  <c:v>-1.14530054764722E-3</c:v>
                </c:pt>
                <c:pt idx="1139">
                  <c:v>-1.13316796275006E-3</c:v>
                </c:pt>
                <c:pt idx="1140">
                  <c:v>-1.12103681197954E-3</c:v>
                </c:pt>
                <c:pt idx="1141">
                  <c:v>-1.1089070827916901E-3</c:v>
                </c:pt>
                <c:pt idx="1142">
                  <c:v>-1.0967787626526399E-3</c:v>
                </c:pt>
                <c:pt idx="1143">
                  <c:v>-1.08465183903857E-3</c:v>
                </c:pt>
                <c:pt idx="1144">
                  <c:v>-1.07252629943562E-3</c:v>
                </c:pt>
                <c:pt idx="1145">
                  <c:v>-1.0604021313397401E-3</c:v>
                </c:pt>
                <c:pt idx="1146">
                  <c:v>-1.0482793222566799E-3</c:v>
                </c:pt>
                <c:pt idx="1147">
                  <c:v>-1.03615785970181E-3</c:v>
                </c:pt>
                <c:pt idx="1148">
                  <c:v>-1.02403773120012E-3</c:v>
                </c:pt>
                <c:pt idx="1149">
                  <c:v>-1.01191892428604E-3</c:v>
                </c:pt>
                <c:pt idx="1150">
                  <c:v>-9.9980142650339405E-4</c:v>
                </c:pt>
                <c:pt idx="1151">
                  <c:v>-9.876852254053119E-4</c:v>
                </c:pt>
                <c:pt idx="1152">
                  <c:v>-9.7557030855411698E-4</c:v>
                </c:pt>
                <c:pt idx="1153">
                  <c:v>-9.6345666352124003E-4</c:v>
                </c:pt>
                <c:pt idx="1154">
                  <c:v>-9.5134427788713704E-4</c:v>
                </c:pt>
                <c:pt idx="1155">
                  <c:v>-9.3923313924118297E-4</c:v>
                </c:pt>
                <c:pt idx="1156">
                  <c:v>-9.2712323518159595E-4</c:v>
                </c:pt>
                <c:pt idx="1157">
                  <c:v>-9.1501455331533302E-4</c:v>
                </c:pt>
                <c:pt idx="1158">
                  <c:v>-9.0290708125800596E-4</c:v>
                </c:pt>
                <c:pt idx="1159">
                  <c:v>-8.9080080663379E-4</c:v>
                </c:pt>
                <c:pt idx="1160">
                  <c:v>-8.7869571707532802E-4</c:v>
                </c:pt>
                <c:pt idx="1161">
                  <c:v>-8.6659180022365004E-4</c:v>
                </c:pt>
                <c:pt idx="1162">
                  <c:v>-8.5448904372807102E-4</c:v>
                </c:pt>
                <c:pt idx="1163">
                  <c:v>-8.4238743524611096E-4</c:v>
                </c:pt>
                <c:pt idx="1164">
                  <c:v>-8.3028696244339501E-4</c:v>
                </c:pt>
                <c:pt idx="1165">
                  <c:v>-8.1818761299357599E-4</c:v>
                </c:pt>
                <c:pt idx="1166">
                  <c:v>-8.0608937457822799E-4</c:v>
                </c:pt>
                <c:pt idx="1167">
                  <c:v>-7.9399223488677603E-4</c:v>
                </c:pt>
                <c:pt idx="1168">
                  <c:v>-7.8189618161638797E-4</c:v>
                </c:pt>
                <c:pt idx="1169">
                  <c:v>-7.698012024719E-4</c:v>
                </c:pt>
                <c:pt idx="1170">
                  <c:v>-7.5770728516571595E-4</c:v>
                </c:pt>
                <c:pt idx="1171">
                  <c:v>-7.4561441741772996E-4</c:v>
                </c:pt>
                <c:pt idx="1172">
                  <c:v>-7.3352258695522305E-4</c:v>
                </c:pt>
                <c:pt idx="1173">
                  <c:v>-7.2143178151278995E-4</c:v>
                </c:pt>
                <c:pt idx="1174">
                  <c:v>-7.0934198883223598E-4</c:v>
                </c:pt>
                <c:pt idx="1175">
                  <c:v>-6.9725319666250204E-4</c:v>
                </c:pt>
                <c:pt idx="1176">
                  <c:v>-6.8516539275956299E-4</c:v>
                </c:pt>
                <c:pt idx="1177">
                  <c:v>-6.7307856488635202E-4</c:v>
                </c:pt>
                <c:pt idx="1178">
                  <c:v>-6.6099270081265899E-4</c:v>
                </c:pt>
                <c:pt idx="1179">
                  <c:v>-6.4890778831505895E-4</c:v>
                </c:pt>
                <c:pt idx="1180">
                  <c:v>-6.3682381517680498E-4</c:v>
                </c:pt>
                <c:pt idx="1181">
                  <c:v>-6.2474076918775997E-4</c:v>
                </c:pt>
                <c:pt idx="1182">
                  <c:v>-6.1265863814429205E-4</c:v>
                </c:pt>
                <c:pt idx="1183">
                  <c:v>-6.0057740984919997E-4</c:v>
                </c:pt>
                <c:pt idx="1184">
                  <c:v>-5.8849707211161399E-4</c:v>
                </c:pt>
                <c:pt idx="1185">
                  <c:v>-5.7641761274692196E-4</c:v>
                </c:pt>
                <c:pt idx="1186">
                  <c:v>-5.6433901957666903E-4</c:v>
                </c:pt>
                <c:pt idx="1187">
                  <c:v>-5.5226128042847999E-4</c:v>
                </c:pt>
                <c:pt idx="1188">
                  <c:v>-5.4018438313596705E-4</c:v>
                </c:pt>
                <c:pt idx="1189">
                  <c:v>-5.28108315538646E-4</c:v>
                </c:pt>
                <c:pt idx="1190">
                  <c:v>-5.1603306548184504E-4</c:v>
                </c:pt>
                <c:pt idx="1191">
                  <c:v>-5.0395862081662802E-4</c:v>
                </c:pt>
                <c:pt idx="1192">
                  <c:v>-4.9188496939969295E-4</c:v>
                </c:pt>
                <c:pt idx="1193">
                  <c:v>-4.79812099093298E-4</c:v>
                </c:pt>
                <c:pt idx="1194">
                  <c:v>-4.67739997765173E-4</c:v>
                </c:pt>
                <c:pt idx="1195">
                  <c:v>-4.5566865328842499E-4</c:v>
                </c:pt>
                <c:pt idx="1196">
                  <c:v>-4.4359805354146501E-4</c:v>
                </c:pt>
                <c:pt idx="1197">
                  <c:v>-4.31528186407909E-4</c:v>
                </c:pt>
                <c:pt idx="1198">
                  <c:v>-4.1945903977650502E-4</c:v>
                </c:pt>
                <c:pt idx="1199">
                  <c:v>-4.0739060154103399E-4</c:v>
                </c:pt>
                <c:pt idx="1200">
                  <c:v>-3.9532285960023499E-4</c:v>
                </c:pt>
                <c:pt idx="1201">
                  <c:v>-3.8325580185770999E-4</c:v>
                </c:pt>
                <c:pt idx="1202">
                  <c:v>-3.71189416221851E-4</c:v>
                </c:pt>
                <c:pt idx="1203">
                  <c:v>-3.59123690605738E-4</c:v>
                </c:pt>
                <c:pt idx="1204">
                  <c:v>-3.4705861292707202E-4</c:v>
                </c:pt>
                <c:pt idx="1205">
                  <c:v>-3.3499417110806898E-4</c:v>
                </c:pt>
                <c:pt idx="1206">
                  <c:v>-3.2293035307539799E-4</c:v>
                </c:pt>
                <c:pt idx="1207">
                  <c:v>-3.1086714676007202E-4</c:v>
                </c:pt>
                <c:pt idx="1208">
                  <c:v>-2.9880454009738398E-4</c:v>
                </c:pt>
                <c:pt idx="1209">
                  <c:v>-2.8674252102680703E-4</c:v>
                </c:pt>
                <c:pt idx="1210">
                  <c:v>-2.7468107749191797E-4</c:v>
                </c:pt>
                <c:pt idx="1211">
                  <c:v>-2.6262019744030502E-4</c:v>
                </c:pt>
                <c:pt idx="1212">
                  <c:v>-2.50559868823495E-4</c:v>
                </c:pt>
                <c:pt idx="1213">
                  <c:v>-2.38500079596853E-4</c:v>
                </c:pt>
                <c:pt idx="1214">
                  <c:v>-2.2644081771951201E-4</c:v>
                </c:pt>
                <c:pt idx="1215">
                  <c:v>-2.1438207115427699E-4</c:v>
                </c:pt>
                <c:pt idx="1216">
                  <c:v>-2.0232382786755001E-4</c:v>
                </c:pt>
                <c:pt idx="1217">
                  <c:v>-1.9026607582923799E-4</c:v>
                </c:pt>
                <c:pt idx="1218">
                  <c:v>-1.78208803012675E-4</c:v>
                </c:pt>
                <c:pt idx="1219">
                  <c:v>-1.6615199739452899E-4</c:v>
                </c:pt>
                <c:pt idx="1220">
                  <c:v>-1.5409564695473101E-4</c:v>
                </c:pt>
                <c:pt idx="1221">
                  <c:v>-1.42039739676374E-4</c:v>
                </c:pt>
                <c:pt idx="1222">
                  <c:v>-1.2998426354564701E-4</c:v>
                </c:pt>
                <c:pt idx="1223">
                  <c:v>-1.17929206551734E-4</c:v>
                </c:pt>
                <c:pt idx="1224">
                  <c:v>-1.05874556686743E-4</c:v>
                </c:pt>
                <c:pt idx="1225">
                  <c:v>-9.3820301945613904E-5</c:v>
                </c:pt>
                <c:pt idx="1226">
                  <c:v>-8.1766430326036797E-5</c:v>
                </c:pt>
                <c:pt idx="1227">
                  <c:v>-6.9712929828373395E-5</c:v>
                </c:pt>
                <c:pt idx="1228">
                  <c:v>-5.7659788455562E-5</c:v>
                </c:pt>
                <c:pt idx="1229">
                  <c:v>-4.56069942130468E-5</c:v>
                </c:pt>
                <c:pt idx="1230">
                  <c:v>-3.3554535108681098E-5</c:v>
                </c:pt>
                <c:pt idx="1231">
                  <c:v>-2.1502399152656699E-5</c:v>
                </c:pt>
                <c:pt idx="1232">
                  <c:v>-9.4505743574071101E-6</c:v>
                </c:pt>
                <c:pt idx="1233">
                  <c:v>2.6009512624631798E-6</c:v>
                </c:pt>
                <c:pt idx="1234">
                  <c:v>1.4652189690275101E-5</c:v>
                </c:pt>
                <c:pt idx="1235">
                  <c:v>2.67031529073454E-5</c:v>
                </c:pt>
                <c:pt idx="1236">
                  <c:v>3.8753852893083503E-5</c:v>
                </c:pt>
                <c:pt idx="1237">
                  <c:v>5.0804301625061397E-5</c:v>
                </c:pt>
                <c:pt idx="1238">
                  <c:v>6.2854511079111098E-5</c:v>
                </c:pt>
                <c:pt idx="1239">
                  <c:v>7.4904493229393702E-5</c:v>
                </c:pt>
                <c:pt idx="1240">
                  <c:v>8.6954260048497094E-5</c:v>
                </c:pt>
                <c:pt idx="1241">
                  <c:v>9.9003823507505095E-5</c:v>
                </c:pt>
                <c:pt idx="1242">
                  <c:v>1.11053195576095E-4</c:v>
                </c:pt>
                <c:pt idx="1243">
                  <c:v>1.2310238822260599E-4</c:v>
                </c:pt>
                <c:pt idx="1244">
                  <c:v>1.3515141341413799E-4</c:v>
                </c:pt>
                <c:pt idx="1245">
                  <c:v>1.4720028311661899E-4</c:v>
                </c:pt>
                <c:pt idx="1246">
                  <c:v>1.5924900929490499E-4</c:v>
                </c:pt>
                <c:pt idx="1247">
                  <c:v>1.71297603912847E-4</c:v>
                </c:pt>
                <c:pt idx="1248">
                  <c:v>1.8334607893338701E-4</c:v>
                </c:pt>
                <c:pt idx="1249">
                  <c:v>1.95394446318631E-4</c:v>
                </c:pt>
                <c:pt idx="1250">
                  <c:v>2.0744271802994199E-4</c:v>
                </c:pt>
                <c:pt idx="1251">
                  <c:v>2.1949090602801401E-4</c:v>
                </c:pt>
                <c:pt idx="1252">
                  <c:v>2.31539022272964E-4</c:v>
                </c:pt>
                <c:pt idx="1253">
                  <c:v>2.43587078724404E-4</c:v>
                </c:pt>
                <c:pt idx="1254">
                  <c:v>2.5563508734153802E-4</c:v>
                </c:pt>
                <c:pt idx="1255">
                  <c:v>2.6768306008323001E-4</c:v>
                </c:pt>
                <c:pt idx="1256">
                  <c:v>2.7973100890810198E-4</c:v>
                </c:pt>
                <c:pt idx="1257">
                  <c:v>2.9177894577460303E-4</c:v>
                </c:pt>
                <c:pt idx="1258">
                  <c:v>3.0382688264110499E-4</c:v>
                </c:pt>
                <c:pt idx="1259">
                  <c:v>3.1587483146597398E-4</c:v>
                </c:pt>
                <c:pt idx="1260">
                  <c:v>3.2792280420766701E-4</c:v>
                </c:pt>
                <c:pt idx="1261">
                  <c:v>3.39970812824801E-4</c:v>
                </c:pt>
                <c:pt idx="1262">
                  <c:v>3.52018869276243E-4</c:v>
                </c:pt>
                <c:pt idx="1263">
                  <c:v>3.6406698552118898E-4</c:v>
                </c:pt>
                <c:pt idx="1264">
                  <c:v>3.7611517351926298E-4</c:v>
                </c:pt>
                <c:pt idx="1265">
                  <c:v>3.8816344523057497E-4</c:v>
                </c:pt>
                <c:pt idx="1266">
                  <c:v>4.0021181261581999E-4</c:v>
                </c:pt>
                <c:pt idx="1267">
                  <c:v>4.1226028763635702E-4</c:v>
                </c:pt>
                <c:pt idx="1268">
                  <c:v>4.2430888225429998E-4</c:v>
                </c:pt>
                <c:pt idx="1269">
                  <c:v>4.3635760843258601E-4</c:v>
                </c:pt>
                <c:pt idx="1270">
                  <c:v>4.4840647813506999E-4</c:v>
                </c:pt>
                <c:pt idx="1271">
                  <c:v>4.6045550332659798E-4</c:v>
                </c:pt>
                <c:pt idx="1272">
                  <c:v>4.7250469597311101E-4</c:v>
                </c:pt>
                <c:pt idx="1273">
                  <c:v>4.8455406804169998E-4</c:v>
                </c:pt>
                <c:pt idx="1274">
                  <c:v>4.9660363150070999E-4</c:v>
                </c:pt>
                <c:pt idx="1275">
                  <c:v>5.0865339831981005E-4</c:v>
                </c:pt>
                <c:pt idx="1276">
                  <c:v>5.2070338047009398E-4</c:v>
                </c:pt>
                <c:pt idx="1277">
                  <c:v>5.32753589924144E-4</c:v>
                </c:pt>
                <c:pt idx="1278">
                  <c:v>5.4480403865612395E-4</c:v>
                </c:pt>
                <c:pt idx="1279">
                  <c:v>5.5685473864185804E-4</c:v>
                </c:pt>
                <c:pt idx="1280">
                  <c:v>5.6890570185893E-4</c:v>
                </c:pt>
                <c:pt idx="1281">
                  <c:v>5.8095694028674201E-4</c:v>
                </c:pt>
                <c:pt idx="1282">
                  <c:v>5.9300846590661397E-4</c:v>
                </c:pt>
                <c:pt idx="1283">
                  <c:v>6.0506029070186095E-4</c:v>
                </c:pt>
                <c:pt idx="1284">
                  <c:v>6.1711242665788704E-4</c:v>
                </c:pt>
                <c:pt idx="1285">
                  <c:v>6.2916488576225205E-4</c:v>
                </c:pt>
                <c:pt idx="1286">
                  <c:v>6.4121768000476899E-4</c:v>
                </c:pt>
                <c:pt idx="1287">
                  <c:v>6.5327082137757702E-4</c:v>
                </c:pt>
                <c:pt idx="1288">
                  <c:v>6.6532432187524197E-4</c:v>
                </c:pt>
                <c:pt idx="1289">
                  <c:v>6.7737819349481898E-4</c:v>
                </c:pt>
                <c:pt idx="1290">
                  <c:v>6.8943244823595001E-4</c:v>
                </c:pt>
                <c:pt idx="1291">
                  <c:v>7.0148709810093903E-4</c:v>
                </c:pt>
                <c:pt idx="1292">
                  <c:v>7.1354215509485304E-4</c:v>
                </c:pt>
                <c:pt idx="1293">
                  <c:v>7.2559763122558105E-4</c:v>
                </c:pt>
                <c:pt idx="1294">
                  <c:v>7.3765353850393503E-4</c:v>
                </c:pt>
                <c:pt idx="1295">
                  <c:v>7.4970988894373502E-4</c:v>
                </c:pt>
                <c:pt idx="1296">
                  <c:v>7.6176669456188098E-4</c:v>
                </c:pt>
                <c:pt idx="1297">
                  <c:v>7.7382396737844502E-4</c:v>
                </c:pt>
                <c:pt idx="1298">
                  <c:v>7.8588171941675403E-4</c:v>
                </c:pt>
                <c:pt idx="1299">
                  <c:v>7.9793996270348204E-4</c:v>
                </c:pt>
                <c:pt idx="1300">
                  <c:v>8.0999870926871801E-4</c:v>
                </c:pt>
                <c:pt idx="1301">
                  <c:v>8.2205797114606001E-4</c:v>
                </c:pt>
                <c:pt idx="1302">
                  <c:v>8.3411776037269905E-4</c:v>
                </c:pt>
                <c:pt idx="1303">
                  <c:v>8.4617808898951102E-4</c:v>
                </c:pt>
                <c:pt idx="1304">
                  <c:v>8.5823896904112305E-4</c:v>
                </c:pt>
                <c:pt idx="1305">
                  <c:v>8.70300412576014E-4</c:v>
                </c:pt>
                <c:pt idx="1306">
                  <c:v>8.8236243164658797E-4</c:v>
                </c:pt>
                <c:pt idx="1307">
                  <c:v>8.9442503830927699E-4</c:v>
                </c:pt>
                <c:pt idx="1308">
                  <c:v>9.0648824462460302E-4</c:v>
                </c:pt>
                <c:pt idx="1309">
                  <c:v>9.1855206265727704E-4</c:v>
                </c:pt>
                <c:pt idx="1310">
                  <c:v>9.3061650447627596E-4</c:v>
                </c:pt>
                <c:pt idx="1311">
                  <c:v>9.4268158215494405E-4</c:v>
                </c:pt>
                <c:pt idx="1312">
                  <c:v>9.5474730777105705E-4</c:v>
                </c:pt>
                <c:pt idx="1313">
                  <c:v>9.6681369340691702E-4</c:v>
                </c:pt>
                <c:pt idx="1314">
                  <c:v>9.788807511494379E-4</c:v>
                </c:pt>
                <c:pt idx="1315">
                  <c:v>9.9094849309023895E-4</c:v>
                </c:pt>
                <c:pt idx="1316">
                  <c:v>1.0030169313257099E-3</c:v>
                </c:pt>
                <c:pt idx="1317">
                  <c:v>1.01508607795712E-3</c:v>
                </c:pt>
                <c:pt idx="1318">
                  <c:v>1.0271559450906701E-3</c:v>
                </c:pt>
                <c:pt idx="1319">
                  <c:v>1.03922654483763E-3</c:v>
                </c:pt>
                <c:pt idx="1320">
                  <c:v>1.05129788931438E-3</c:v>
                </c:pt>
                <c:pt idx="1321">
                  <c:v>1.0633699906425101E-3</c:v>
                </c:pt>
                <c:pt idx="1322">
                  <c:v>1.0754428609489001E-3</c:v>
                </c:pt>
                <c:pt idx="1323">
                  <c:v>1.0875165123658301E-3</c:v>
                </c:pt>
                <c:pt idx="1324">
                  <c:v>1.09959095703105E-3</c:v>
                </c:pt>
                <c:pt idx="1325">
                  <c:v>1.11166620708785E-3</c:v>
                </c:pt>
                <c:pt idx="1326">
                  <c:v>1.1237422746851701E-3</c:v>
                </c:pt>
                <c:pt idx="1327">
                  <c:v>1.1358191719776901E-3</c:v>
                </c:pt>
                <c:pt idx="1328">
                  <c:v>1.1478969111258801E-3</c:v>
                </c:pt>
                <c:pt idx="1329">
                  <c:v>1.15997550429613E-3</c:v>
                </c:pt>
                <c:pt idx="1330">
                  <c:v>1.17205496366082E-3</c:v>
                </c:pt>
                <c:pt idx="1331">
                  <c:v>1.1841353013984099E-3</c:v>
                </c:pt>
                <c:pt idx="1332">
                  <c:v>1.1962165296934999E-3</c:v>
                </c:pt>
                <c:pt idx="1333">
                  <c:v>1.2082986607369599E-3</c:v>
                </c:pt>
                <c:pt idx="1334">
                  <c:v>1.2203817067260099E-3</c:v>
                </c:pt>
                <c:pt idx="1335">
                  <c:v>1.23246567986426E-3</c:v>
                </c:pt>
                <c:pt idx="1336">
                  <c:v>1.2445505923618699E-3</c:v>
                </c:pt>
                <c:pt idx="1337">
                  <c:v>1.2566364564355599E-3</c:v>
                </c:pt>
                <c:pt idx="1338">
                  <c:v>1.2687232843087699E-3</c:v>
                </c:pt>
                <c:pt idx="1339">
                  <c:v>1.28081108821171E-3</c:v>
                </c:pt>
                <c:pt idx="1340">
                  <c:v>1.29289988038144E-3</c:v>
                </c:pt>
                <c:pt idx="1341">
                  <c:v>1.3049896730619899E-3</c:v>
                </c:pt>
                <c:pt idx="1342">
                  <c:v>1.3170804785044301E-3</c:v>
                </c:pt>
                <c:pt idx="1343">
                  <c:v>1.3291723089669399E-3</c:v>
                </c:pt>
                <c:pt idx="1344">
                  <c:v>1.3412651767149199E-3</c:v>
                </c:pt>
                <c:pt idx="1345">
                  <c:v>1.3533590940211001E-3</c:v>
                </c:pt>
                <c:pt idx="1346">
                  <c:v>1.36545407316559E-3</c:v>
                </c:pt>
                <c:pt idx="1347">
                  <c:v>1.3775501264359799E-3</c:v>
                </c:pt>
                <c:pt idx="1348">
                  <c:v>1.3896472661274399E-3</c:v>
                </c:pt>
                <c:pt idx="1349">
                  <c:v>1.40174550454278E-3</c:v>
                </c:pt>
                <c:pt idx="1350">
                  <c:v>1.4138448539926E-3</c:v>
                </c:pt>
                <c:pt idx="1351">
                  <c:v>1.42594532679532E-3</c:v>
                </c:pt>
                <c:pt idx="1352">
                  <c:v>1.43804693527728E-3</c:v>
                </c:pt>
                <c:pt idx="1353">
                  <c:v>1.4501496917728499E-3</c:v>
                </c:pt>
                <c:pt idx="1354">
                  <c:v>1.4622536086245301E-3</c:v>
                </c:pt>
                <c:pt idx="1355">
                  <c:v>1.474358698183E-3</c:v>
                </c:pt>
                <c:pt idx="1356">
                  <c:v>1.4864649728072101E-3</c:v>
                </c:pt>
                <c:pt idx="1357">
                  <c:v>1.4985724448645401E-3</c:v>
                </c:pt>
                <c:pt idx="1358">
                  <c:v>1.5106811267307999E-3</c:v>
                </c:pt>
                <c:pt idx="1359">
                  <c:v>1.5227910307903901E-3</c:v>
                </c:pt>
                <c:pt idx="1360">
                  <c:v>1.5349021694363401E-3</c:v>
                </c:pt>
                <c:pt idx="1361">
                  <c:v>1.5470145550704501E-3</c:v>
                </c:pt>
                <c:pt idx="1362">
                  <c:v>1.5591282001033201E-3</c:v>
                </c:pt>
                <c:pt idx="1363">
                  <c:v>1.57124311695452E-3</c:v>
                </c:pt>
                <c:pt idx="1364">
                  <c:v>1.5833593180526E-3</c:v>
                </c:pt>
                <c:pt idx="1365">
                  <c:v>1.59547681583524E-3</c:v>
                </c:pt>
                <c:pt idx="1366">
                  <c:v>1.60759562274933E-3</c:v>
                </c:pt>
                <c:pt idx="1367">
                  <c:v>1.61971575125102E-3</c:v>
                </c:pt>
                <c:pt idx="1368">
                  <c:v>1.63183721380588E-3</c:v>
                </c:pt>
                <c:pt idx="1369">
                  <c:v>1.6439600228889499E-3</c:v>
                </c:pt>
                <c:pt idx="1370">
                  <c:v>1.6560841909848199E-3</c:v>
                </c:pt>
                <c:pt idx="1371">
                  <c:v>1.6682097305877801E-3</c:v>
                </c:pt>
                <c:pt idx="1372">
                  <c:v>1.68033665420184E-3</c:v>
                </c:pt>
                <c:pt idx="1373">
                  <c:v>1.6924649743408999E-3</c:v>
                </c:pt>
                <c:pt idx="1374">
                  <c:v>1.70459470352875E-3</c:v>
                </c:pt>
                <c:pt idx="1375">
                  <c:v>1.7167258542992599E-3</c:v>
                </c:pt>
                <c:pt idx="1376">
                  <c:v>1.7288584391964199E-3</c:v>
                </c:pt>
                <c:pt idx="1377">
                  <c:v>1.7409924707744401E-3</c:v>
                </c:pt>
                <c:pt idx="1378">
                  <c:v>1.7531279615978299E-3</c:v>
                </c:pt>
                <c:pt idx="1379">
                  <c:v>1.7652649242415499E-3</c:v>
                </c:pt>
                <c:pt idx="1380">
                  <c:v>1.7774033712910399E-3</c:v>
                </c:pt>
                <c:pt idx="1381">
                  <c:v>1.7895433153423399E-3</c:v>
                </c:pt>
                <c:pt idx="1382">
                  <c:v>1.8016847690022E-3</c:v>
                </c:pt>
                <c:pt idx="1383">
                  <c:v>1.8138277448881499E-3</c:v>
                </c:pt>
                <c:pt idx="1384">
                  <c:v>1.82597225562861E-3</c:v>
                </c:pt>
                <c:pt idx="1385">
                  <c:v>1.83811831386298E-3</c:v>
                </c:pt>
                <c:pt idx="1386">
                  <c:v>1.85026593224175E-3</c:v>
                </c:pt>
                <c:pt idx="1387">
                  <c:v>1.8624151234265601E-3</c:v>
                </c:pt>
                <c:pt idx="1388">
                  <c:v>1.8745659000903301E-3</c:v>
                </c:pt>
                <c:pt idx="1389">
                  <c:v>1.8867182749173501E-3</c:v>
                </c:pt>
                <c:pt idx="1390">
                  <c:v>1.8988722606033701E-3</c:v>
                </c:pt>
                <c:pt idx="1391">
                  <c:v>1.9110278698556799E-3</c:v>
                </c:pt>
                <c:pt idx="1392">
                  <c:v>1.92318511539327E-3</c:v>
                </c:pt>
                <c:pt idx="1393">
                  <c:v>1.9353440099468299E-3</c:v>
                </c:pt>
                <c:pt idx="1394">
                  <c:v>1.94750456625893E-3</c:v>
                </c:pt>
                <c:pt idx="1395">
                  <c:v>1.9596667970840699E-3</c:v>
                </c:pt>
                <c:pt idx="1396">
                  <c:v>1.97183071518883E-3</c:v>
                </c:pt>
                <c:pt idx="1397">
                  <c:v>1.98399633335189E-3</c:v>
                </c:pt>
                <c:pt idx="1398">
                  <c:v>1.9961636643642E-3</c:v>
                </c:pt>
                <c:pt idx="1399">
                  <c:v>2.0083327210290301E-3</c:v>
                </c:pt>
                <c:pt idx="1400">
                  <c:v>2.0205035161620999E-3</c:v>
                </c:pt>
                <c:pt idx="1401">
                  <c:v>2.0326760625916799E-3</c:v>
                </c:pt>
                <c:pt idx="1402">
                  <c:v>2.0448503731586502E-3</c:v>
                </c:pt>
                <c:pt idx="1403">
                  <c:v>2.0570264607166302E-3</c:v>
                </c:pt>
                <c:pt idx="1404">
                  <c:v>2.0692043381321098E-3</c:v>
                </c:pt>
                <c:pt idx="1405">
                  <c:v>2.0813840182844698E-3</c:v>
                </c:pt>
                <c:pt idx="1406">
                  <c:v>2.0935655140661598E-3</c:v>
                </c:pt>
                <c:pt idx="1407">
                  <c:v>2.1057488383827302E-3</c:v>
                </c:pt>
                <c:pt idx="1408">
                  <c:v>2.1179340041530201E-3</c:v>
                </c:pt>
                <c:pt idx="1409">
                  <c:v>2.1301210243091502E-3</c:v>
                </c:pt>
                <c:pt idx="1410">
                  <c:v>2.1423099117967299E-3</c:v>
                </c:pt>
                <c:pt idx="1411">
                  <c:v>2.1545006795748701E-3</c:v>
                </c:pt>
                <c:pt idx="1412">
                  <c:v>2.1666933406163501E-3</c:v>
                </c:pt>
                <c:pt idx="1413">
                  <c:v>2.1788879079076701E-3</c:v>
                </c:pt>
                <c:pt idx="1414">
                  <c:v>2.1910843944492001E-3</c:v>
                </c:pt>
                <c:pt idx="1415">
                  <c:v>2.20328281325525E-3</c:v>
                </c:pt>
                <c:pt idx="1416">
                  <c:v>2.2154831773541698E-3</c:v>
                </c:pt>
                <c:pt idx="1417">
                  <c:v>2.2276854997884902E-3</c:v>
                </c:pt>
                <c:pt idx="1418">
                  <c:v>2.2398897936149599E-3</c:v>
                </c:pt>
                <c:pt idx="1419">
                  <c:v>2.2520960719047299E-3</c:v>
                </c:pt>
                <c:pt idx="1420">
                  <c:v>2.2643043477434E-3</c:v>
                </c:pt>
                <c:pt idx="1421">
                  <c:v>2.2765146342311302E-3</c:v>
                </c:pt>
                <c:pt idx="1422">
                  <c:v>2.2887269444827698E-3</c:v>
                </c:pt>
                <c:pt idx="1423">
                  <c:v>2.3009412916279301E-3</c:v>
                </c:pt>
                <c:pt idx="1424">
                  <c:v>2.3131576888111198E-3</c:v>
                </c:pt>
                <c:pt idx="1425">
                  <c:v>2.32537614919184E-3</c:v>
                </c:pt>
                <c:pt idx="1426">
                  <c:v>2.33759668594466E-3</c:v>
                </c:pt>
                <c:pt idx="1427">
                  <c:v>2.3498193122593802E-3</c:v>
                </c:pt>
                <c:pt idx="1428">
                  <c:v>2.36204404134109E-3</c:v>
                </c:pt>
                <c:pt idx="1429">
                  <c:v>2.3742708864102902E-3</c:v>
                </c:pt>
                <c:pt idx="1430">
                  <c:v>2.38649986070302E-3</c:v>
                </c:pt>
                <c:pt idx="1431">
                  <c:v>2.3987309774709201E-3</c:v>
                </c:pt>
                <c:pt idx="1432">
                  <c:v>2.4109642499813701E-3</c:v>
                </c:pt>
                <c:pt idx="1433">
                  <c:v>2.4231996915176101E-3</c:v>
                </c:pt>
                <c:pt idx="1434">
                  <c:v>2.4354373153788098E-3</c:v>
                </c:pt>
                <c:pt idx="1435">
                  <c:v>2.4476771348802E-3</c:v>
                </c:pt>
                <c:pt idx="1436">
                  <c:v>2.45991916335319E-3</c:v>
                </c:pt>
                <c:pt idx="1437">
                  <c:v>2.47216341414545E-3</c:v>
                </c:pt>
                <c:pt idx="1438">
                  <c:v>2.4844099006210299E-3</c:v>
                </c:pt>
                <c:pt idx="1439">
                  <c:v>2.4966586361604998E-3</c:v>
                </c:pt>
                <c:pt idx="1440">
                  <c:v>2.5089096341610099E-3</c:v>
                </c:pt>
                <c:pt idx="1441">
                  <c:v>2.5211629080364199E-3</c:v>
                </c:pt>
                <c:pt idx="1442">
                  <c:v>2.53341847121744E-3</c:v>
                </c:pt>
                <c:pt idx="1443">
                  <c:v>2.54567633715169E-3</c:v>
                </c:pt>
                <c:pt idx="1444">
                  <c:v>2.5579365193038601E-3</c:v>
                </c:pt>
                <c:pt idx="1445">
                  <c:v>2.5701990311557798E-3</c:v>
                </c:pt>
                <c:pt idx="1446">
                  <c:v>2.5824638862065401E-3</c:v>
                </c:pt>
                <c:pt idx="1447">
                  <c:v>2.5947310979726498E-3</c:v>
                </c:pt>
                <c:pt idx="1448">
                  <c:v>2.6070006799880801E-3</c:v>
                </c:pt>
                <c:pt idx="1449">
                  <c:v>2.6192726458044101E-3</c:v>
                </c:pt>
                <c:pt idx="1450">
                  <c:v>2.63154700899096E-3</c:v>
                </c:pt>
                <c:pt idx="1451">
                  <c:v>2.6438237831348799E-3</c:v>
                </c:pt>
                <c:pt idx="1452">
                  <c:v>2.6561029818412498E-3</c:v>
                </c:pt>
                <c:pt idx="1453">
                  <c:v>2.6683846187332402E-3</c:v>
                </c:pt>
                <c:pt idx="1454">
                  <c:v>2.68066870745216E-3</c:v>
                </c:pt>
                <c:pt idx="1455">
                  <c:v>2.6929552616576499E-3</c:v>
                </c:pt>
                <c:pt idx="1456">
                  <c:v>2.70524429502773E-3</c:v>
                </c:pt>
                <c:pt idx="1457">
                  <c:v>2.7175358212589702E-3</c:v>
                </c:pt>
                <c:pt idx="1458">
                  <c:v>2.7298298540665501E-3</c:v>
                </c:pt>
                <c:pt idx="1459">
                  <c:v>2.7421264071844399E-3</c:v>
                </c:pt>
                <c:pt idx="1460">
                  <c:v>2.7544254943654401E-3</c:v>
                </c:pt>
                <c:pt idx="1461">
                  <c:v>2.7667271293813698E-3</c:v>
                </c:pt>
                <c:pt idx="1462">
                  <c:v>2.7790313260231598E-3</c:v>
                </c:pt>
                <c:pt idx="1463">
                  <c:v>2.7913380981009501E-3</c:v>
                </c:pt>
                <c:pt idx="1464">
                  <c:v>2.8036474594442299E-3</c:v>
                </c:pt>
                <c:pt idx="1465">
                  <c:v>2.8159594239019598E-3</c:v>
                </c:pt>
                <c:pt idx="1466">
                  <c:v>2.8282740053426699E-3</c:v>
                </c:pt>
                <c:pt idx="1467">
                  <c:v>2.8405912176546E-3</c:v>
                </c:pt>
                <c:pt idx="1468">
                  <c:v>2.8529110747458099E-3</c:v>
                </c:pt>
                <c:pt idx="1469">
                  <c:v>2.8652335905443001E-3</c:v>
                </c:pt>
                <c:pt idx="1470">
                  <c:v>2.87755877899814E-3</c:v>
                </c:pt>
                <c:pt idx="1471">
                  <c:v>2.8898866540755601E-3</c:v>
                </c:pt>
                <c:pt idx="1472">
                  <c:v>2.90221722976514E-3</c:v>
                </c:pt>
                <c:pt idx="1473">
                  <c:v>2.9145505200758402E-3</c:v>
                </c:pt>
                <c:pt idx="1474">
                  <c:v>2.9268865390371999E-3</c:v>
                </c:pt>
                <c:pt idx="1475">
                  <c:v>2.93922530069942E-3</c:v>
                </c:pt>
                <c:pt idx="1476">
                  <c:v>2.9515668191335098E-3</c:v>
                </c:pt>
                <c:pt idx="1477">
                  <c:v>2.9639111084313798E-3</c:v>
                </c:pt>
                <c:pt idx="1478">
                  <c:v>2.9762581827059999E-3</c:v>
                </c:pt>
                <c:pt idx="1479">
                  <c:v>2.9886080560915002E-3</c:v>
                </c:pt>
                <c:pt idx="1480">
                  <c:v>3.00096074274331E-3</c:v>
                </c:pt>
                <c:pt idx="1481">
                  <c:v>3.0133162568382701E-3</c:v>
                </c:pt>
                <c:pt idx="1482">
                  <c:v>3.0256746125747699E-3</c:v>
                </c:pt>
                <c:pt idx="1483">
                  <c:v>3.0380358241728798E-3</c:v>
                </c:pt>
                <c:pt idx="1484">
                  <c:v>3.0503999058744402E-3</c:v>
                </c:pt>
                <c:pt idx="1485">
                  <c:v>3.06276687194325E-3</c:v>
                </c:pt>
                <c:pt idx="1486">
                  <c:v>3.0751367366651399E-3</c:v>
                </c:pt>
                <c:pt idx="1487">
                  <c:v>3.0875095143481201E-3</c:v>
                </c:pt>
                <c:pt idx="1488">
                  <c:v>3.0998852193225299E-3</c:v>
                </c:pt>
                <c:pt idx="1489">
                  <c:v>3.1122638659411301E-3</c:v>
                </c:pt>
                <c:pt idx="1490">
                  <c:v>3.1246454685792402E-3</c:v>
                </c:pt>
                <c:pt idx="1491">
                  <c:v>3.1370300416349102E-3</c:v>
                </c:pt>
                <c:pt idx="1492">
                  <c:v>3.1494175995289701E-3</c:v>
                </c:pt>
                <c:pt idx="1493">
                  <c:v>3.1618081567052702E-3</c:v>
                </c:pt>
                <c:pt idx="1494">
                  <c:v>3.1742017276306898E-3</c:v>
                </c:pt>
                <c:pt idx="1495">
                  <c:v>3.1865983267953799E-3</c:v>
                </c:pt>
                <c:pt idx="1496">
                  <c:v>3.1989979687127999E-3</c:v>
                </c:pt>
                <c:pt idx="1497">
                  <c:v>3.2114006679199399E-3</c:v>
                </c:pt>
                <c:pt idx="1498">
                  <c:v>3.2238064389773901E-3</c:v>
                </c:pt>
                <c:pt idx="1499">
                  <c:v>3.2362152964694902E-3</c:v>
                </c:pt>
                <c:pt idx="1500">
                  <c:v>3.2486272550044798E-3</c:v>
                </c:pt>
                <c:pt idx="1501">
                  <c:v>3.26104232921461E-3</c:v>
                </c:pt>
                <c:pt idx="1502">
                  <c:v>3.2734605337563102E-3</c:v>
                </c:pt>
                <c:pt idx="1503">
                  <c:v>3.28588188331029E-3</c:v>
                </c:pt>
                <c:pt idx="1504">
                  <c:v>3.2983063925816898E-3</c:v>
                </c:pt>
                <c:pt idx="1505">
                  <c:v>3.3107340763002301E-3</c:v>
                </c:pt>
                <c:pt idx="1506">
                  <c:v>3.32316494922031E-3</c:v>
                </c:pt>
                <c:pt idx="1507">
                  <c:v>3.3355990261212001E-3</c:v>
                </c:pt>
                <c:pt idx="1508">
                  <c:v>3.3480363218071499E-3</c:v>
                </c:pt>
                <c:pt idx="1509">
                  <c:v>3.3604768511075098E-3</c:v>
                </c:pt>
                <c:pt idx="1510">
                  <c:v>3.3729206288769099E-3</c:v>
                </c:pt>
                <c:pt idx="1511">
                  <c:v>3.3853676699953602E-3</c:v>
                </c:pt>
                <c:pt idx="1512">
                  <c:v>3.3978179893684401E-3</c:v>
                </c:pt>
                <c:pt idx="1513">
                  <c:v>3.4102716019273902E-3</c:v>
                </c:pt>
                <c:pt idx="1514">
                  <c:v>3.42272852262927E-3</c:v>
                </c:pt>
                <c:pt idx="1515">
                  <c:v>3.43518876645713E-3</c:v>
                </c:pt>
                <c:pt idx="1516">
                  <c:v>3.4476523484200899E-3</c:v>
                </c:pt>
                <c:pt idx="1517">
                  <c:v>3.4601192835535502E-3</c:v>
                </c:pt>
                <c:pt idx="1518">
                  <c:v>3.4725895869193199E-3</c:v>
                </c:pt>
                <c:pt idx="1519">
                  <c:v>3.4850632736057102E-3</c:v>
                </c:pt>
                <c:pt idx="1520">
                  <c:v>3.4975403587277302E-3</c:v>
                </c:pt>
                <c:pt idx="1521">
                  <c:v>3.5100208574272399E-3</c:v>
                </c:pt>
                <c:pt idx="1522">
                  <c:v>3.5225047848730499E-3</c:v>
                </c:pt>
                <c:pt idx="1523">
                  <c:v>3.5349921562611102E-3</c:v>
                </c:pt>
                <c:pt idx="1524">
                  <c:v>3.5474829868146298E-3</c:v>
                </c:pt>
                <c:pt idx="1525">
                  <c:v>3.5599772917842601E-3</c:v>
                </c:pt>
                <c:pt idx="1526">
                  <c:v>3.5724750864481901E-3</c:v>
                </c:pt>
                <c:pt idx="1527">
                  <c:v>3.5849763861123302E-3</c:v>
                </c:pt>
                <c:pt idx="1528">
                  <c:v>3.5974812061104898E-3</c:v>
                </c:pt>
                <c:pt idx="1529">
                  <c:v>3.6099895618044498E-3</c:v>
                </c:pt>
                <c:pt idx="1530">
                  <c:v>3.6225014685841799E-3</c:v>
                </c:pt>
                <c:pt idx="1531">
                  <c:v>3.6350169418679699E-3</c:v>
                </c:pt>
                <c:pt idx="1532">
                  <c:v>3.6475359971025801E-3</c:v>
                </c:pt>
                <c:pt idx="1533">
                  <c:v>3.6600586497633901E-3</c:v>
                </c:pt>
                <c:pt idx="1534">
                  <c:v>3.6725849153545699E-3</c:v>
                </c:pt>
                <c:pt idx="1535">
                  <c:v>3.68511480940919E-3</c:v>
                </c:pt>
                <c:pt idx="1536">
                  <c:v>3.69764834748945E-3</c:v>
                </c:pt>
                <c:pt idx="1537">
                  <c:v>3.7101855451867598E-3</c:v>
                </c:pt>
                <c:pt idx="1538">
                  <c:v>3.7227264181219299E-3</c:v>
                </c:pt>
                <c:pt idx="1539">
                  <c:v>3.7352709819453299E-3</c:v>
                </c:pt>
                <c:pt idx="1540">
                  <c:v>3.74781925233705E-3</c:v>
                </c:pt>
                <c:pt idx="1541">
                  <c:v>3.76037124500704E-3</c:v>
                </c:pt>
                <c:pt idx="1542">
                  <c:v>3.77292697569527E-3</c:v>
                </c:pt>
                <c:pt idx="1543">
                  <c:v>3.7854864601719199E-3</c:v>
                </c:pt>
                <c:pt idx="1544">
                  <c:v>3.7980497142374899E-3</c:v>
                </c:pt>
                <c:pt idx="1545">
                  <c:v>3.810616753723E-3</c:v>
                </c:pt>
                <c:pt idx="1546">
                  <c:v>3.8231875944901498E-3</c:v>
                </c:pt>
                <c:pt idx="1547">
                  <c:v>3.8357622524314598E-3</c:v>
                </c:pt>
                <c:pt idx="1548">
                  <c:v>3.8483407434704302E-3</c:v>
                </c:pt>
                <c:pt idx="1549">
                  <c:v>3.86092308356175E-3</c:v>
                </c:pt>
                <c:pt idx="1550">
                  <c:v>3.8735092886914E-3</c:v>
                </c:pt>
                <c:pt idx="1551">
                  <c:v>3.8860993748768601E-3</c:v>
                </c:pt>
                <c:pt idx="1552">
                  <c:v>3.8986933581672701E-3</c:v>
                </c:pt>
                <c:pt idx="1553">
                  <c:v>3.9112912546435596E-3</c:v>
                </c:pt>
                <c:pt idx="1554">
                  <c:v>3.9238930804186703E-3</c:v>
                </c:pt>
                <c:pt idx="1555">
                  <c:v>3.9364988516376901E-3</c:v>
                </c:pt>
                <c:pt idx="1556">
                  <c:v>3.94910858447801E-3</c:v>
                </c:pt>
                <c:pt idx="1557">
                  <c:v>3.9617222951495402E-3</c:v>
                </c:pt>
                <c:pt idx="1558">
                  <c:v>3.9743399998948201E-3</c:v>
                </c:pt>
                <c:pt idx="1559">
                  <c:v>3.9869617149892404E-3</c:v>
                </c:pt>
                <c:pt idx="1560">
                  <c:v>3.9995874567411802E-3</c:v>
                </c:pt>
                <c:pt idx="1561">
                  <c:v>4.0122172414921997E-3</c:v>
                </c:pt>
                <c:pt idx="1562">
                  <c:v>4.0248510856171898E-3</c:v>
                </c:pt>
                <c:pt idx="1563">
                  <c:v>4.0374890055245999E-3</c:v>
                </c:pt>
                <c:pt idx="1564">
                  <c:v>4.0501310176565301E-3</c:v>
                </c:pt>
                <c:pt idx="1565">
                  <c:v>4.0627771384889703E-3</c:v>
                </c:pt>
                <c:pt idx="1566">
                  <c:v>4.0754273845319501E-3</c:v>
                </c:pt>
                <c:pt idx="1567">
                  <c:v>4.0880817723297196E-3</c:v>
                </c:pt>
                <c:pt idx="1568">
                  <c:v>4.1007403184609497E-3</c:v>
                </c:pt>
                <c:pt idx="1569">
                  <c:v>4.1134030395388503E-3</c:v>
                </c:pt>
                <c:pt idx="1570">
                  <c:v>4.12606995221141E-3</c:v>
                </c:pt>
                <c:pt idx="1571">
                  <c:v>4.1387410731615702E-3</c:v>
                </c:pt>
                <c:pt idx="1572">
                  <c:v>4.1514164191073502E-3</c:v>
                </c:pt>
                <c:pt idx="1573">
                  <c:v>4.16409600680211E-3</c:v>
                </c:pt>
                <c:pt idx="1574">
                  <c:v>4.1767798530346501E-3</c:v>
                </c:pt>
                <c:pt idx="1575">
                  <c:v>4.1894679746294801E-3</c:v>
                </c:pt>
                <c:pt idx="1576">
                  <c:v>4.20216038844691E-3</c:v>
                </c:pt>
                <c:pt idx="1577">
                  <c:v>4.2148571113833199E-3</c:v>
                </c:pt>
                <c:pt idx="1578">
                  <c:v>4.2275581603712902E-3</c:v>
                </c:pt>
                <c:pt idx="1579">
                  <c:v>4.2402635523798096E-3</c:v>
                </c:pt>
                <c:pt idx="1580">
                  <c:v>4.25297330441446E-3</c:v>
                </c:pt>
                <c:pt idx="1581">
                  <c:v>4.26568743351762E-3</c:v>
                </c:pt>
                <c:pt idx="1582">
                  <c:v>4.2784059567686E-3</c:v>
                </c:pt>
                <c:pt idx="1583">
                  <c:v>4.2911288912839199E-3</c:v>
                </c:pt>
                <c:pt idx="1584">
                  <c:v>4.3038562542174101E-3</c:v>
                </c:pt>
                <c:pt idx="1585">
                  <c:v>4.3165880627604597E-3</c:v>
                </c:pt>
                <c:pt idx="1586">
                  <c:v>4.3293243341421903E-3</c:v>
                </c:pt>
                <c:pt idx="1587">
                  <c:v>4.3420650856296501E-3</c:v>
                </c:pt>
                <c:pt idx="1588">
                  <c:v>4.35481033452803E-3</c:v>
                </c:pt>
                <c:pt idx="1589">
                  <c:v>4.3675600981808102E-3</c:v>
                </c:pt>
                <c:pt idx="1590">
                  <c:v>4.3803143939699996E-3</c:v>
                </c:pt>
                <c:pt idx="1591">
                  <c:v>4.3930732393163297E-3</c:v>
                </c:pt>
                <c:pt idx="1592">
                  <c:v>4.4058366516794099E-3</c:v>
                </c:pt>
                <c:pt idx="1593">
                  <c:v>4.4186046485580003E-3</c:v>
                </c:pt>
                <c:pt idx="1594">
                  <c:v>4.4313772474901397E-3</c:v>
                </c:pt>
                <c:pt idx="1595">
                  <c:v>4.44415446605339E-3</c:v>
                </c:pt>
                <c:pt idx="1596">
                  <c:v>4.4569363218650198E-3</c:v>
                </c:pt>
                <c:pt idx="1597">
                  <c:v>4.4697228325822199E-3</c:v>
                </c:pt>
                <c:pt idx="1598">
                  <c:v>4.4825140159022898E-3</c:v>
                </c:pt>
                <c:pt idx="1599">
                  <c:v>4.4953098895628603E-3</c:v>
                </c:pt>
                <c:pt idx="1600">
                  <c:v>4.5081104713420904E-3</c:v>
                </c:pt>
                <c:pt idx="1601">
                  <c:v>4.5209157790588603E-3</c:v>
                </c:pt>
                <c:pt idx="1602">
                  <c:v>4.5337258305730198E-3</c:v>
                </c:pt>
                <c:pt idx="1603">
                  <c:v>4.5465406437855604E-3</c:v>
                </c:pt>
                <c:pt idx="1604">
                  <c:v>4.5593602366388198E-3</c:v>
                </c:pt>
                <c:pt idx="1605">
                  <c:v>4.57218462711673E-3</c:v>
                </c:pt>
                <c:pt idx="1606">
                  <c:v>4.5850138332450101E-3</c:v>
                </c:pt>
                <c:pt idx="1607">
                  <c:v>4.5978478730913496E-3</c:v>
                </c:pt>
                <c:pt idx="1608">
                  <c:v>4.6106867647656702E-3</c:v>
                </c:pt>
                <c:pt idx="1609">
                  <c:v>4.6235305264203204E-3</c:v>
                </c:pt>
                <c:pt idx="1610">
                  <c:v>4.6363791762502899E-3</c:v>
                </c:pt>
                <c:pt idx="1611">
                  <c:v>4.6492327324934198E-3</c:v>
                </c:pt>
                <c:pt idx="1612">
                  <c:v>4.6620912134306301E-3</c:v>
                </c:pt>
                <c:pt idx="1613">
                  <c:v>4.6749546373861398E-3</c:v>
                </c:pt>
                <c:pt idx="1614">
                  <c:v>4.6878230227276997E-3</c:v>
                </c:pt>
                <c:pt idx="1615">
                  <c:v>4.7006963878667603E-3</c:v>
                </c:pt>
                <c:pt idx="1616">
                  <c:v>4.7135747512587799E-3</c:v>
                </c:pt>
                <c:pt idx="1617">
                  <c:v>4.7264581314033598E-3</c:v>
                </c:pt>
                <c:pt idx="1618">
                  <c:v>4.7393465468445299E-3</c:v>
                </c:pt>
                <c:pt idx="1619">
                  <c:v>4.75224001617096E-3</c:v>
                </c:pt>
                <c:pt idx="1620">
                  <c:v>4.7651385580161597E-3</c:v>
                </c:pt>
                <c:pt idx="1621">
                  <c:v>4.7780421910587397E-3</c:v>
                </c:pt>
                <c:pt idx="1622">
                  <c:v>4.79095093402264E-3</c:v>
                </c:pt>
                <c:pt idx="1623">
                  <c:v>4.8038648056773301E-3</c:v>
                </c:pt>
                <c:pt idx="1624">
                  <c:v>4.8167838248380597E-3</c:v>
                </c:pt>
                <c:pt idx="1625">
                  <c:v>4.8297080103660997E-3</c:v>
                </c:pt>
                <c:pt idx="1626">
                  <c:v>4.8426373811689804E-3</c:v>
                </c:pt>
                <c:pt idx="1627">
                  <c:v>4.8555719562006702E-3</c:v>
                </c:pt>
                <c:pt idx="1628">
                  <c:v>4.8685117544618999E-3</c:v>
                </c:pt>
                <c:pt idx="1629">
                  <c:v>4.8814567950003296E-3</c:v>
                </c:pt>
                <c:pt idx="1630">
                  <c:v>4.8944070969108196E-3</c:v>
                </c:pt>
                <c:pt idx="1631">
                  <c:v>4.9073626793356704E-3</c:v>
                </c:pt>
                <c:pt idx="1632">
                  <c:v>4.9203235614648302E-3</c:v>
                </c:pt>
                <c:pt idx="1633">
                  <c:v>4.9332897625361796E-3</c:v>
                </c:pt>
                <c:pt idx="1634">
                  <c:v>4.9462613018357703E-3</c:v>
                </c:pt>
                <c:pt idx="1635">
                  <c:v>4.9592381986980402E-3</c:v>
                </c:pt>
                <c:pt idx="1636">
                  <c:v>4.9722204725060797E-3</c:v>
                </c:pt>
                <c:pt idx="1637">
                  <c:v>4.9852081426918797E-3</c:v>
                </c:pt>
                <c:pt idx="1638">
                  <c:v>4.9982012287365703E-3</c:v>
                </c:pt>
                <c:pt idx="1639">
                  <c:v>5.0111997501706904E-3</c:v>
                </c:pt>
                <c:pt idx="1640">
                  <c:v>5.0242037265743897E-3</c:v>
                </c:pt>
                <c:pt idx="1641">
                  <c:v>5.0372131775777698E-3</c:v>
                </c:pt>
                <c:pt idx="1642">
                  <c:v>5.0502281228610498E-3</c:v>
                </c:pt>
                <c:pt idx="1643">
                  <c:v>5.0632485821548402E-3</c:v>
                </c:pt>
                <c:pt idx="1644">
                  <c:v>5.0762745752404399E-3</c:v>
                </c:pt>
                <c:pt idx="1645">
                  <c:v>5.0893061219500803E-3</c:v>
                </c:pt>
                <c:pt idx="1646">
                  <c:v>5.1023432421671497E-3</c:v>
                </c:pt>
                <c:pt idx="1647">
                  <c:v>5.1153859558264701E-3</c:v>
                </c:pt>
                <c:pt idx="1648">
                  <c:v>5.1284342829145697E-3</c:v>
                </c:pt>
                <c:pt idx="1649">
                  <c:v>5.1414882434699704E-3</c:v>
                </c:pt>
                <c:pt idx="1650">
                  <c:v>5.15454785758338E-3</c:v>
                </c:pt>
                <c:pt idx="1651">
                  <c:v>5.1676131453980301E-3</c:v>
                </c:pt>
                <c:pt idx="1652">
                  <c:v>5.1806841271099004E-3</c:v>
                </c:pt>
                <c:pt idx="1653">
                  <c:v>5.1937608229679997E-3</c:v>
                </c:pt>
                <c:pt idx="1654">
                  <c:v>5.2068432532746496E-3</c:v>
                </c:pt>
                <c:pt idx="1655">
                  <c:v>5.2199314383857302E-3</c:v>
                </c:pt>
                <c:pt idx="1656">
                  <c:v>5.2330253987109797E-3</c:v>
                </c:pt>
                <c:pt idx="1657">
                  <c:v>5.2461251547142396E-3</c:v>
                </c:pt>
                <c:pt idx="1658">
                  <c:v>5.2592307269137602E-3</c:v>
                </c:pt>
                <c:pt idx="1659">
                  <c:v>5.27234213588244E-3</c:v>
                </c:pt>
                <c:pt idx="1660">
                  <c:v>5.2854594022481698E-3</c:v>
                </c:pt>
                <c:pt idx="1661">
                  <c:v>5.2985825466940403E-3</c:v>
                </c:pt>
                <c:pt idx="1662">
                  <c:v>5.3117115899586603E-3</c:v>
                </c:pt>
                <c:pt idx="1663">
                  <c:v>5.3248465528364297E-3</c:v>
                </c:pt>
                <c:pt idx="1664">
                  <c:v>5.3379874561778496E-3</c:v>
                </c:pt>
                <c:pt idx="1665">
                  <c:v>5.3511343208897796E-3</c:v>
                </c:pt>
                <c:pt idx="1666">
                  <c:v>5.3642871679357301E-3</c:v>
                </c:pt>
                <c:pt idx="1667">
                  <c:v>5.37744601833614E-3</c:v>
                </c:pt>
                <c:pt idx="1668">
                  <c:v>5.3906108931687201E-3</c:v>
                </c:pt>
                <c:pt idx="1669">
                  <c:v>5.4037818135686897E-3</c:v>
                </c:pt>
                <c:pt idx="1670">
                  <c:v>5.4169588007290902E-3</c:v>
                </c:pt>
                <c:pt idx="1671">
                  <c:v>5.4301418759010803E-3</c:v>
                </c:pt>
                <c:pt idx="1672">
                  <c:v>5.44333106039424E-3</c:v>
                </c:pt>
                <c:pt idx="1673">
                  <c:v>5.4565263755768697E-3</c:v>
                </c:pt>
                <c:pt idx="1674">
                  <c:v>5.4697278428762703E-3</c:v>
                </c:pt>
                <c:pt idx="1675">
                  <c:v>5.4829354837790702E-3</c:v>
                </c:pt>
                <c:pt idx="1676">
                  <c:v>5.4961493198315203E-3</c:v>
                </c:pt>
                <c:pt idx="1677">
                  <c:v>5.5093693726398002E-3</c:v>
                </c:pt>
                <c:pt idx="1678">
                  <c:v>5.5225956638703198E-3</c:v>
                </c:pt>
                <c:pt idx="1679">
                  <c:v>5.5358282152500301E-3</c:v>
                </c:pt>
                <c:pt idx="1680">
                  <c:v>5.54906704856675E-3</c:v>
                </c:pt>
                <c:pt idx="1681">
                  <c:v>5.5623121856694501E-3</c:v>
                </c:pt>
                <c:pt idx="1682">
                  <c:v>5.5755636484686004E-3</c:v>
                </c:pt>
                <c:pt idx="1683">
                  <c:v>5.5888214589364599E-3</c:v>
                </c:pt>
                <c:pt idx="1684">
                  <c:v>5.60208563910739E-3</c:v>
                </c:pt>
                <c:pt idx="1685">
                  <c:v>5.6153562110782098E-3</c:v>
                </c:pt>
                <c:pt idx="1686">
                  <c:v>5.6286331970084799E-3</c:v>
                </c:pt>
                <c:pt idx="1687">
                  <c:v>5.64191661912084E-3</c:v>
                </c:pt>
                <c:pt idx="1688">
                  <c:v>5.65520649970135E-3</c:v>
                </c:pt>
                <c:pt idx="1689">
                  <c:v>5.6685028610997798E-3</c:v>
                </c:pt>
                <c:pt idx="1690">
                  <c:v>5.6818057257299803E-3</c:v>
                </c:pt>
                <c:pt idx="1691">
                  <c:v>5.6951151160701697E-3</c:v>
                </c:pt>
                <c:pt idx="1692">
                  <c:v>5.7084310546632999E-3</c:v>
                </c:pt>
                <c:pt idx="1693">
                  <c:v>5.7217535641173904E-3</c:v>
                </c:pt>
                <c:pt idx="1694">
                  <c:v>5.7350826671058296E-3</c:v>
                </c:pt>
                <c:pt idx="1695">
                  <c:v>5.7484183863677502E-3</c:v>
                </c:pt>
                <c:pt idx="1696">
                  <c:v>5.7617607447083604E-3</c:v>
                </c:pt>
                <c:pt idx="1697">
                  <c:v>5.7751097649992797E-3</c:v>
                </c:pt>
                <c:pt idx="1698">
                  <c:v>5.7884654701788598E-3</c:v>
                </c:pt>
                <c:pt idx="1699">
                  <c:v>5.8018278832525898E-3</c:v>
                </c:pt>
                <c:pt idx="1700">
                  <c:v>5.81519702729339E-3</c:v>
                </c:pt>
                <c:pt idx="1701">
                  <c:v>5.8285729254419702E-3</c:v>
                </c:pt>
                <c:pt idx="1702">
                  <c:v>5.8419556009072201E-3</c:v>
                </c:pt>
                <c:pt idx="1703">
                  <c:v>5.8553450769665101E-3</c:v>
                </c:pt>
                <c:pt idx="1704">
                  <c:v>5.8687413769660697E-3</c:v>
                </c:pt>
                <c:pt idx="1705">
                  <c:v>5.8821445243213803E-3</c:v>
                </c:pt>
                <c:pt idx="1706">
                  <c:v>5.8955545425174397E-3</c:v>
                </c:pt>
                <c:pt idx="1707">
                  <c:v>5.90897145510926E-3</c:v>
                </c:pt>
                <c:pt idx="1708">
                  <c:v>5.9223952857221001E-3</c:v>
                </c:pt>
                <c:pt idx="1709">
                  <c:v>5.9358260580519096E-3</c:v>
                </c:pt>
                <c:pt idx="1710">
                  <c:v>5.94926379586569E-3</c:v>
                </c:pt>
                <c:pt idx="1711">
                  <c:v>5.9627085230018403E-3</c:v>
                </c:pt>
                <c:pt idx="1712">
                  <c:v>5.9761602633705297E-3</c:v>
                </c:pt>
                <c:pt idx="1713">
                  <c:v>5.9896190409541201E-3</c:v>
                </c:pt>
                <c:pt idx="1714">
                  <c:v>6.0030848798074497E-3</c:v>
                </c:pt>
                <c:pt idx="1715">
                  <c:v>6.01655780405833E-3</c:v>
                </c:pt>
                <c:pt idx="1716">
                  <c:v>6.0300378379078302E-3</c:v>
                </c:pt>
                <c:pt idx="1717">
                  <c:v>6.04352500563072E-3</c:v>
                </c:pt>
                <c:pt idx="1718">
                  <c:v>6.0570193315758096E-3</c:v>
                </c:pt>
                <c:pt idx="1719">
                  <c:v>6.0705208401663803E-3</c:v>
                </c:pt>
                <c:pt idx="1720">
                  <c:v>6.0840295559005499E-3</c:v>
                </c:pt>
                <c:pt idx="1721">
                  <c:v>6.0975455033516696E-3</c:v>
                </c:pt>
                <c:pt idx="1722">
                  <c:v>6.1110687071687401E-3</c:v>
                </c:pt>
                <c:pt idx="1723">
                  <c:v>6.1245991920767604E-3</c:v>
                </c:pt>
                <c:pt idx="1724">
                  <c:v>6.13813698287717E-3</c:v>
                </c:pt>
                <c:pt idx="1725">
                  <c:v>6.1516821044482499E-3</c:v>
                </c:pt>
                <c:pt idx="1726">
                  <c:v>6.1652345817455097E-3</c:v>
                </c:pt>
                <c:pt idx="1727">
                  <c:v>6.1787944398021101E-3</c:v>
                </c:pt>
                <c:pt idx="1728">
                  <c:v>6.1923617037292203E-3</c:v>
                </c:pt>
                <c:pt idx="1729">
                  <c:v>6.2059363987165403E-3</c:v>
                </c:pt>
                <c:pt idx="1730">
                  <c:v>6.2195185500325996E-3</c:v>
                </c:pt>
                <c:pt idx="1731">
                  <c:v>6.2331081830252402E-3</c:v>
                </c:pt>
                <c:pt idx="1732">
                  <c:v>6.2467053231220204E-3</c:v>
                </c:pt>
                <c:pt idx="1733">
                  <c:v>6.2603099958306301E-3</c:v>
                </c:pt>
                <c:pt idx="1734">
                  <c:v>6.2739222267393204E-3</c:v>
                </c:pt>
                <c:pt idx="1735">
                  <c:v>6.2875420415173296E-3</c:v>
                </c:pt>
                <c:pt idx="1736">
                  <c:v>6.3011694659153199E-3</c:v>
                </c:pt>
                <c:pt idx="1737">
                  <c:v>6.3148045257658001E-3</c:v>
                </c:pt>
                <c:pt idx="1738">
                  <c:v>6.3284472469835604E-3</c:v>
                </c:pt>
                <c:pt idx="1739">
                  <c:v>6.3420976555661202E-3</c:v>
                </c:pt>
                <c:pt idx="1740">
                  <c:v>6.3557557775941699E-3</c:v>
                </c:pt>
                <c:pt idx="1741">
                  <c:v>6.3694216392319704E-3</c:v>
                </c:pt>
                <c:pt idx="1742">
                  <c:v>6.3830952667278699E-3</c:v>
                </c:pt>
                <c:pt idx="1743">
                  <c:v>6.3967766864147096E-3</c:v>
                </c:pt>
                <c:pt idx="1744">
                  <c:v>6.4104659247102803E-3</c:v>
                </c:pt>
                <c:pt idx="1745">
                  <c:v>6.4241630081177496E-3</c:v>
                </c:pt>
                <c:pt idx="1746">
                  <c:v>6.4378679632262001E-3</c:v>
                </c:pt>
                <c:pt idx="1747">
                  <c:v>6.4515808167109803E-3</c:v>
                </c:pt>
                <c:pt idx="1748">
                  <c:v>6.4653015953342703E-3</c:v>
                </c:pt>
                <c:pt idx="1749">
                  <c:v>6.4790303259454497E-3</c:v>
                </c:pt>
                <c:pt idx="1750">
                  <c:v>6.4927670354816601E-3</c:v>
                </c:pt>
                <c:pt idx="1751">
                  <c:v>6.5065117509682099E-3</c:v>
                </c:pt>
                <c:pt idx="1752">
                  <c:v>6.5202644995190698E-3</c:v>
                </c:pt>
                <c:pt idx="1753">
                  <c:v>6.5340253083373302E-3</c:v>
                </c:pt>
                <c:pt idx="1754">
                  <c:v>6.54779420471574E-3</c:v>
                </c:pt>
                <c:pt idx="1755">
                  <c:v>6.5615712160371096E-3</c:v>
                </c:pt>
                <c:pt idx="1756">
                  <c:v>6.5753563697748601E-3</c:v>
                </c:pt>
                <c:pt idx="1757">
                  <c:v>6.5891496934934899E-3</c:v>
                </c:pt>
                <c:pt idx="1758">
                  <c:v>6.6029512148490397E-3</c:v>
                </c:pt>
                <c:pt idx="1759">
                  <c:v>6.6167609615896501E-3</c:v>
                </c:pt>
                <c:pt idx="1760">
                  <c:v>6.6305789615559701E-3</c:v>
                </c:pt>
                <c:pt idx="1761">
                  <c:v>6.6444052426817696E-3</c:v>
                </c:pt>
                <c:pt idx="1762">
                  <c:v>6.65823983299434E-3</c:v>
                </c:pt>
                <c:pt idx="1763">
                  <c:v>6.6720827606150702E-3</c:v>
                </c:pt>
                <c:pt idx="1764">
                  <c:v>6.6859340537599203E-3</c:v>
                </c:pt>
                <c:pt idx="1765">
                  <c:v>6.6997937407399701E-3</c:v>
                </c:pt>
                <c:pt idx="1766">
                  <c:v>6.71366184996189E-3</c:v>
                </c:pt>
                <c:pt idx="1767">
                  <c:v>6.7275384099284999E-3</c:v>
                </c:pt>
                <c:pt idx="1768">
                  <c:v>6.7414234492392698E-3</c:v>
                </c:pt>
                <c:pt idx="1769">
                  <c:v>6.7553169965909E-3</c:v>
                </c:pt>
                <c:pt idx="1770">
                  <c:v>6.7692190807777403E-3</c:v>
                </c:pt>
                <c:pt idx="1771">
                  <c:v>6.7831297306924603E-3</c:v>
                </c:pt>
                <c:pt idx="1772">
                  <c:v>6.7970489753264602E-3</c:v>
                </c:pt>
                <c:pt idx="1773">
                  <c:v>6.8109768437705203E-3</c:v>
                </c:pt>
                <c:pt idx="1774">
                  <c:v>6.8249133652152801E-3</c:v>
                </c:pt>
                <c:pt idx="1775">
                  <c:v>6.8388585689518003E-3</c:v>
                </c:pt>
                <c:pt idx="1776">
                  <c:v>6.8528124843721004E-3</c:v>
                </c:pt>
                <c:pt idx="1777">
                  <c:v>6.86677514096977E-3</c:v>
                </c:pt>
                <c:pt idx="1778">
                  <c:v>6.8807465683404503E-3</c:v>
                </c:pt>
                <c:pt idx="1779">
                  <c:v>6.8947267961824502E-3</c:v>
                </c:pt>
                <c:pt idx="1780">
                  <c:v>6.9087158542972902E-3</c:v>
                </c:pt>
                <c:pt idx="1781">
                  <c:v>6.9227137725903004E-3</c:v>
                </c:pt>
                <c:pt idx="1782">
                  <c:v>6.9367205810711204E-3</c:v>
                </c:pt>
                <c:pt idx="1783">
                  <c:v>6.9507363098543799E-3</c:v>
                </c:pt>
                <c:pt idx="1784">
                  <c:v>6.9647609891601899E-3</c:v>
                </c:pt>
                <c:pt idx="1785">
                  <c:v>6.9787946493147998E-3</c:v>
                </c:pt>
                <c:pt idx="1786">
                  <c:v>6.9928373207511002E-3</c:v>
                </c:pt>
                <c:pt idx="1787">
                  <c:v>7.0068890340093098E-3</c:v>
                </c:pt>
                <c:pt idx="1788">
                  <c:v>7.0209498197375099E-3</c:v>
                </c:pt>
                <c:pt idx="1789">
                  <c:v>7.0350197086922498E-3</c:v>
                </c:pt>
                <c:pt idx="1790">
                  <c:v>7.0490987317391703E-3</c:v>
                </c:pt>
                <c:pt idx="1791">
                  <c:v>7.0631869198536203E-3</c:v>
                </c:pt>
                <c:pt idx="1792">
                  <c:v>7.0772843041212296E-3</c:v>
                </c:pt>
                <c:pt idx="1793">
                  <c:v>7.0913909157385496E-3</c:v>
                </c:pt>
                <c:pt idx="1794">
                  <c:v>7.10550678601369E-3</c:v>
                </c:pt>
                <c:pt idx="1795">
                  <c:v>7.1196319463669097E-3</c:v>
                </c:pt>
                <c:pt idx="1796">
                  <c:v>7.1337664283312599E-3</c:v>
                </c:pt>
                <c:pt idx="1797">
                  <c:v>7.1479102635532204E-3</c:v>
                </c:pt>
                <c:pt idx="1798">
                  <c:v>7.1620634837933402E-3</c:v>
                </c:pt>
                <c:pt idx="1799">
                  <c:v>7.1762261209268501E-3</c:v>
                </c:pt>
                <c:pt idx="1800">
                  <c:v>7.1903982069443503E-3</c:v>
                </c:pt>
                <c:pt idx="1801">
                  <c:v>7.2045797739524499E-3</c:v>
                </c:pt>
                <c:pt idx="1802">
                  <c:v>7.2187708541743703E-3</c:v>
                </c:pt>
                <c:pt idx="1803">
                  <c:v>7.2329714799506803E-3</c:v>
                </c:pt>
                <c:pt idx="1804">
                  <c:v>7.2471816837399198E-3</c:v>
                </c:pt>
                <c:pt idx="1805">
                  <c:v>7.2614014981192496E-3</c:v>
                </c:pt>
                <c:pt idx="1806">
                  <c:v>7.2756309557851697E-3</c:v>
                </c:pt>
                <c:pt idx="1807">
                  <c:v>7.2898700895541301E-3</c:v>
                </c:pt>
                <c:pt idx="1808">
                  <c:v>7.3041189323633203E-3</c:v>
                </c:pt>
                <c:pt idx="1809">
                  <c:v>7.3183775172712198E-3</c:v>
                </c:pt>
                <c:pt idx="1810">
                  <c:v>7.3326458774583903E-3</c:v>
                </c:pt>
                <c:pt idx="1811">
                  <c:v>7.3469240462281198E-3</c:v>
                </c:pt>
                <c:pt idx="1812">
                  <c:v>7.3612120570071696E-3</c:v>
                </c:pt>
                <c:pt idx="1813">
                  <c:v>7.3755099433464102E-3</c:v>
                </c:pt>
                <c:pt idx="1814">
                  <c:v>7.3898177389215896E-3</c:v>
                </c:pt>
                <c:pt idx="1815">
                  <c:v>7.4041354775340098E-3</c:v>
                </c:pt>
                <c:pt idx="1816">
                  <c:v>7.4184631931112997E-3</c:v>
                </c:pt>
                <c:pt idx="1817">
                  <c:v>7.4328009197080604E-3</c:v>
                </c:pt>
                <c:pt idx="1818">
                  <c:v>7.4471486915066703E-3</c:v>
                </c:pt>
                <c:pt idx="1819">
                  <c:v>7.46150654281795E-3</c:v>
                </c:pt>
                <c:pt idx="1820">
                  <c:v>7.4758745080819797E-3</c:v>
                </c:pt>
                <c:pt idx="1821">
                  <c:v>7.4902526218687598E-3</c:v>
                </c:pt>
                <c:pt idx="1822">
                  <c:v>7.5046409188790396E-3</c:v>
                </c:pt>
                <c:pt idx="1823">
                  <c:v>7.5190394339449997E-3</c:v>
                </c:pt>
                <c:pt idx="1824">
                  <c:v>7.5334482020310801E-3</c:v>
                </c:pt>
                <c:pt idx="1825">
                  <c:v>7.5478672582346799E-3</c:v>
                </c:pt>
                <c:pt idx="1826">
                  <c:v>7.5622966377869704E-3</c:v>
                </c:pt>
                <c:pt idx="1827">
                  <c:v>7.5767363760536896E-3</c:v>
                </c:pt>
                <c:pt idx="1828">
                  <c:v>7.5911865085358503E-3</c:v>
                </c:pt>
                <c:pt idx="1829">
                  <c:v>7.6056470708706003E-3</c:v>
                </c:pt>
                <c:pt idx="1830">
                  <c:v>7.6201180988319604E-3</c:v>
                </c:pt>
                <c:pt idx="1831">
                  <c:v>7.6345996283316998E-3</c:v>
                </c:pt>
                <c:pt idx="1832">
                  <c:v>7.6490916954200299E-3</c:v>
                </c:pt>
                <c:pt idx="1833">
                  <c:v>7.6635943362864901E-3</c:v>
                </c:pt>
                <c:pt idx="1834">
                  <c:v>7.67810758726076E-3</c:v>
                </c:pt>
                <c:pt idx="1835">
                  <c:v>7.6926314848134603E-3</c:v>
                </c:pt>
                <c:pt idx="1836">
                  <c:v>7.7071660655569701E-3</c:v>
                </c:pt>
                <c:pt idx="1837">
                  <c:v>7.7217113662462903E-3</c:v>
                </c:pt>
                <c:pt idx="1838">
                  <c:v>7.7362674237798504E-3</c:v>
                </c:pt>
                <c:pt idx="1839">
                  <c:v>7.7508342752003702E-3</c:v>
                </c:pt>
                <c:pt idx="1840">
                  <c:v>7.7654119576957203E-3</c:v>
                </c:pt>
                <c:pt idx="1841">
                  <c:v>7.7800005085997496E-3</c:v>
                </c:pt>
                <c:pt idx="1842">
                  <c:v>7.7945999653931796E-3</c:v>
                </c:pt>
                <c:pt idx="1843">
                  <c:v>7.8092103657044403E-3</c:v>
                </c:pt>
                <c:pt idx="1844">
                  <c:v>7.8238317473105692E-3</c:v>
                </c:pt>
                <c:pt idx="1845">
                  <c:v>7.8384641481381006E-3</c:v>
                </c:pt>
                <c:pt idx="1846">
                  <c:v>7.8531076062639208E-3</c:v>
                </c:pt>
                <c:pt idx="1847">
                  <c:v>7.8677621599161796E-3</c:v>
                </c:pt>
                <c:pt idx="1848">
                  <c:v>7.8824278474752107E-3</c:v>
                </c:pt>
                <c:pt idx="1849">
                  <c:v>7.8971047074744005E-3</c:v>
                </c:pt>
                <c:pt idx="1850">
                  <c:v>7.9117927786011202E-3</c:v>
                </c:pt>
                <c:pt idx="1851">
                  <c:v>7.9264920996976601E-3</c:v>
                </c:pt>
                <c:pt idx="1852">
                  <c:v>7.9412027097621393E-3</c:v>
                </c:pt>
                <c:pt idx="1853">
                  <c:v>7.9559246479494403E-3</c:v>
                </c:pt>
                <c:pt idx="1854">
                  <c:v>7.9706579535721404E-3</c:v>
                </c:pt>
                <c:pt idx="1855">
                  <c:v>7.9854026661014994E-3</c:v>
                </c:pt>
                <c:pt idx="1856">
                  <c:v>8.0001588251683697E-3</c:v>
                </c:pt>
                <c:pt idx="1857">
                  <c:v>8.0149264705641592E-3</c:v>
                </c:pt>
                <c:pt idx="1858">
                  <c:v>8.0297056422418307E-3</c:v>
                </c:pt>
                <c:pt idx="1859">
                  <c:v>8.0444963803168699E-3</c:v>
                </c:pt>
                <c:pt idx="1860">
                  <c:v>8.0592987250682497E-3</c:v>
                </c:pt>
                <c:pt idx="1861">
                  <c:v>8.0741127169394102E-3</c:v>
                </c:pt>
                <c:pt idx="1862">
                  <c:v>8.0889383965393E-3</c:v>
                </c:pt>
                <c:pt idx="1863">
                  <c:v>8.1037758046433594E-3</c:v>
                </c:pt>
                <c:pt idx="1864">
                  <c:v>8.1186249821945094E-3</c:v>
                </c:pt>
                <c:pt idx="1865">
                  <c:v>8.1334859703041992E-3</c:v>
                </c:pt>
                <c:pt idx="1866">
                  <c:v>8.14835881025343E-3</c:v>
                </c:pt>
                <c:pt idx="1867">
                  <c:v>8.1632435434937905E-3</c:v>
                </c:pt>
                <c:pt idx="1868">
                  <c:v>8.1781402116484804E-3</c:v>
                </c:pt>
                <c:pt idx="1869">
                  <c:v>8.1930488565133599E-3</c:v>
                </c:pt>
                <c:pt idx="1870">
                  <c:v>8.2079695200580702E-3</c:v>
                </c:pt>
                <c:pt idx="1871">
                  <c:v>8.2229022444270192E-3</c:v>
                </c:pt>
                <c:pt idx="1872">
                  <c:v>8.2378470719404896E-3</c:v>
                </c:pt>
                <c:pt idx="1873">
                  <c:v>8.2528040450957196E-3</c:v>
                </c:pt>
                <c:pt idx="1874">
                  <c:v>8.2677732065680205E-3</c:v>
                </c:pt>
                <c:pt idx="1875">
                  <c:v>8.2827545992117998E-3</c:v>
                </c:pt>
                <c:pt idx="1876">
                  <c:v>8.2977482660617601E-3</c:v>
                </c:pt>
                <c:pt idx="1877">
                  <c:v>8.3127542503339605E-3</c:v>
                </c:pt>
                <c:pt idx="1878">
                  <c:v>8.3277725954269497E-3</c:v>
                </c:pt>
                <c:pt idx="1879">
                  <c:v>8.3428033449228795E-3</c:v>
                </c:pt>
                <c:pt idx="1880">
                  <c:v>8.3578465425887104E-3</c:v>
                </c:pt>
                <c:pt idx="1881">
                  <c:v>8.3729022323772596E-3</c:v>
                </c:pt>
                <c:pt idx="1882">
                  <c:v>8.3879704584284998E-3</c:v>
                </c:pt>
                <c:pt idx="1883">
                  <c:v>8.4030512650705505E-3</c:v>
                </c:pt>
                <c:pt idx="1884">
                  <c:v>8.4181446968210095E-3</c:v>
                </c:pt>
                <c:pt idx="1885">
                  <c:v>8.4332507983880395E-3</c:v>
                </c:pt>
                <c:pt idx="1886">
                  <c:v>8.4483696146716494E-3</c:v>
                </c:pt>
                <c:pt idx="1887">
                  <c:v>8.4635011907648102E-3</c:v>
                </c:pt>
                <c:pt idx="1888">
                  <c:v>8.4786455719546901E-3</c:v>
                </c:pt>
                <c:pt idx="1889">
                  <c:v>8.4938028037239398E-3</c:v>
                </c:pt>
                <c:pt idx="1890">
                  <c:v>8.5089729317518407E-3</c:v>
                </c:pt>
                <c:pt idx="1891">
                  <c:v>8.5241560019155907E-3</c:v>
                </c:pt>
                <c:pt idx="1892">
                  <c:v>8.5393520602915496E-3</c:v>
                </c:pt>
                <c:pt idx="1893">
                  <c:v>8.5545611531565105E-3</c:v>
                </c:pt>
                <c:pt idx="1894">
                  <c:v>8.5697833269889404E-3</c:v>
                </c:pt>
                <c:pt idx="1895">
                  <c:v>8.58501862847026E-3</c:v>
                </c:pt>
                <c:pt idx="1896">
                  <c:v>8.6002671044861905E-3</c:v>
                </c:pt>
                <c:pt idx="1897">
                  <c:v>8.6155288021280002E-3</c:v>
                </c:pt>
                <c:pt idx="1898">
                  <c:v>8.6308037686937903E-3</c:v>
                </c:pt>
                <c:pt idx="1899">
                  <c:v>8.6460920516899398E-3</c:v>
                </c:pt>
                <c:pt idx="1900">
                  <c:v>8.6613936988322506E-3</c:v>
                </c:pt>
                <c:pt idx="1901">
                  <c:v>8.6767087580474894E-3</c:v>
                </c:pt>
                <c:pt idx="1902">
                  <c:v>8.6920372774745604E-3</c:v>
                </c:pt>
                <c:pt idx="1903">
                  <c:v>8.7073793054659992E-3</c:v>
                </c:pt>
                <c:pt idx="1904">
                  <c:v>8.7227348905892892E-3</c:v>
                </c:pt>
                <c:pt idx="1905">
                  <c:v>8.7381040816282406E-3</c:v>
                </c:pt>
                <c:pt idx="1906">
                  <c:v>8.7534869275844099E-3</c:v>
                </c:pt>
                <c:pt idx="1907">
                  <c:v>8.7688834776785008E-3</c:v>
                </c:pt>
                <c:pt idx="1908">
                  <c:v>8.7842937813517596E-3</c:v>
                </c:pt>
                <c:pt idx="1909">
                  <c:v>8.7997178882674807E-3</c:v>
                </c:pt>
                <c:pt idx="1910">
                  <c:v>8.8151558483123196E-3</c:v>
                </c:pt>
                <c:pt idx="1911">
                  <c:v>8.8306077115978699E-3</c:v>
                </c:pt>
                <c:pt idx="1912">
                  <c:v>8.8460735284620392E-3</c:v>
                </c:pt>
                <c:pt idx="1913">
                  <c:v>8.8615533494705804E-3</c:v>
                </c:pt>
                <c:pt idx="1914">
                  <c:v>8.8770472254185804E-3</c:v>
                </c:pt>
                <c:pt idx="1915">
                  <c:v>8.8925552073318894E-3</c:v>
                </c:pt>
                <c:pt idx="1916">
                  <c:v>8.9080773464687395E-3</c:v>
                </c:pt>
                <c:pt idx="1917">
                  <c:v>8.9236136943211704E-3</c:v>
                </c:pt>
                <c:pt idx="1918">
                  <c:v>8.9391643026166308E-3</c:v>
                </c:pt>
                <c:pt idx="1919">
                  <c:v>8.9547292233195207E-3</c:v>
                </c:pt>
                <c:pt idx="1920">
                  <c:v>8.9703085086326895E-3</c:v>
                </c:pt>
                <c:pt idx="1921">
                  <c:v>8.9859022109991093E-3</c:v>
                </c:pt>
                <c:pt idx="1922">
                  <c:v>9.0015103831033796E-3</c:v>
                </c:pt>
                <c:pt idx="1923">
                  <c:v>9.0171330778734005E-3</c:v>
                </c:pt>
                <c:pt idx="1924">
                  <c:v>9.0327703484819107E-3</c:v>
                </c:pt>
                <c:pt idx="1925">
                  <c:v>9.0484222483481497E-3</c:v>
                </c:pt>
                <c:pt idx="1926">
                  <c:v>9.0640888311395301E-3</c:v>
                </c:pt>
                <c:pt idx="1927">
                  <c:v>9.0797701507732403E-3</c:v>
                </c:pt>
                <c:pt idx="1928">
                  <c:v>9.0954662614179307E-3</c:v>
                </c:pt>
                <c:pt idx="1929">
                  <c:v>9.1111772174954E-3</c:v>
                </c:pt>
                <c:pt idx="1930">
                  <c:v>9.1269030736822899E-3</c:v>
                </c:pt>
                <c:pt idx="1931">
                  <c:v>9.1426438849117903E-3</c:v>
                </c:pt>
                <c:pt idx="1932">
                  <c:v>9.1583997063753603E-3</c:v>
                </c:pt>
                <c:pt idx="1933">
                  <c:v>9.1741705935244593E-3</c:v>
                </c:pt>
                <c:pt idx="1934">
                  <c:v>9.1899566020723494E-3</c:v>
                </c:pt>
                <c:pt idx="1935">
                  <c:v>9.2057577879957695E-3</c:v>
                </c:pt>
                <c:pt idx="1936">
                  <c:v>9.2215742075368104E-3</c:v>
                </c:pt>
                <c:pt idx="1937">
                  <c:v>9.2374059172046497E-3</c:v>
                </c:pt>
                <c:pt idx="1938">
                  <c:v>9.2532529737774007E-3</c:v>
                </c:pt>
                <c:pt idx="1939">
                  <c:v>9.2691154343039102E-3</c:v>
                </c:pt>
                <c:pt idx="1940">
                  <c:v>9.2849933561056208E-3</c:v>
                </c:pt>
                <c:pt idx="1941">
                  <c:v>9.3008867967784292E-3</c:v>
                </c:pt>
                <c:pt idx="1942">
                  <c:v>9.3167958141945496E-3</c:v>
                </c:pt>
                <c:pt idx="1943">
                  <c:v>9.3327204665044107E-3</c:v>
                </c:pt>
                <c:pt idx="1944">
                  <c:v>9.3486608121385404E-3</c:v>
                </c:pt>
                <c:pt idx="1945">
                  <c:v>9.3646169098095602E-3</c:v>
                </c:pt>
                <c:pt idx="1946">
                  <c:v>9.3805888185139897E-3</c:v>
                </c:pt>
                <c:pt idx="1947">
                  <c:v>9.3965765975343504E-3</c:v>
                </c:pt>
                <c:pt idx="1948">
                  <c:v>9.4125803064410395E-3</c:v>
                </c:pt>
                <c:pt idx="1949">
                  <c:v>9.4286000050943508E-3</c:v>
                </c:pt>
                <c:pt idx="1950">
                  <c:v>9.4446357536464801E-3</c:v>
                </c:pt>
                <c:pt idx="1951">
                  <c:v>9.4606876125435408E-3</c:v>
                </c:pt>
                <c:pt idx="1952">
                  <c:v>9.47675564252763E-3</c:v>
                </c:pt>
                <c:pt idx="1953">
                  <c:v>9.4928399046388494E-3</c:v>
                </c:pt>
                <c:pt idx="1954">
                  <c:v>9.5089404602173699E-3</c:v>
                </c:pt>
                <c:pt idx="1955">
                  <c:v>9.5250573709056308E-3</c:v>
                </c:pt>
                <c:pt idx="1956">
                  <c:v>9.5411906986502606E-3</c:v>
                </c:pt>
                <c:pt idx="1957">
                  <c:v>9.5573405057044498E-3</c:v>
                </c:pt>
                <c:pt idx="1958">
                  <c:v>9.5735068546298797E-3</c:v>
                </c:pt>
                <c:pt idx="1959">
                  <c:v>9.5896898082990199E-3</c:v>
                </c:pt>
                <c:pt idx="1960">
                  <c:v>9.60588942989727E-3</c:v>
                </c:pt>
                <c:pt idx="1961">
                  <c:v>9.6221057829251506E-3</c:v>
                </c:pt>
                <c:pt idx="1962">
                  <c:v>9.6383389312006008E-3</c:v>
                </c:pt>
                <c:pt idx="1963">
                  <c:v>9.6545889388611299E-3</c:v>
                </c:pt>
                <c:pt idx="1964">
                  <c:v>9.6708558703661497E-3</c:v>
                </c:pt>
                <c:pt idx="1965">
                  <c:v>9.6871397904991999E-3</c:v>
                </c:pt>
                <c:pt idx="1966">
                  <c:v>9.7034407643703403E-3</c:v>
                </c:pt>
                <c:pt idx="1967">
                  <c:v>9.71975885741839E-3</c:v>
                </c:pt>
                <c:pt idx="1968">
                  <c:v>9.7360941354133097E-3</c:v>
                </c:pt>
                <c:pt idx="1969">
                  <c:v>9.7524466644585608E-3</c:v>
                </c:pt>
                <c:pt idx="1970">
                  <c:v>9.7688165109935093E-3</c:v>
                </c:pt>
                <c:pt idx="1971">
                  <c:v>9.7852037417958393E-3</c:v>
                </c:pt>
                <c:pt idx="1972">
                  <c:v>9.8016084239839502E-3</c:v>
                </c:pt>
                <c:pt idx="1973">
                  <c:v>9.8180306250194097E-3</c:v>
                </c:pt>
                <c:pt idx="1974">
                  <c:v>9.83447041270946E-3</c:v>
                </c:pt>
                <c:pt idx="1975">
                  <c:v>9.8509278552095497E-3</c:v>
                </c:pt>
                <c:pt idx="1976">
                  <c:v>9.8674030210257301E-3</c:v>
                </c:pt>
                <c:pt idx="1977">
                  <c:v>9.8838959790173101E-3</c:v>
                </c:pt>
                <c:pt idx="1978">
                  <c:v>9.9004067983993801E-3</c:v>
                </c:pt>
                <c:pt idx="1979">
                  <c:v>9.9169355487453894E-3</c:v>
                </c:pt>
                <c:pt idx="1980">
                  <c:v>9.9334822999898095E-3</c:v>
                </c:pt>
                <c:pt idx="1981">
                  <c:v>9.9500471224306906E-3</c:v>
                </c:pt>
                <c:pt idx="1982">
                  <c:v>9.9666300867323598E-3</c:v>
                </c:pt>
                <c:pt idx="1983">
                  <c:v>9.9832312639281801E-3</c:v>
                </c:pt>
                <c:pt idx="1984">
                  <c:v>9.9998507254230994E-3</c:v>
                </c:pt>
                <c:pt idx="1985">
                  <c:v>1.0016488542996501E-2</c:v>
                </c:pt>
                <c:pt idx="1986">
                  <c:v>1.0033144788805E-2</c:v>
                </c:pt>
                <c:pt idx="1987">
                  <c:v>1.0049819535385E-2</c:v>
                </c:pt>
                <c:pt idx="1988">
                  <c:v>1.00665128556559E-2</c:v>
                </c:pt>
                <c:pt idx="1989">
                  <c:v>1.00832248229224E-2</c:v>
                </c:pt>
                <c:pt idx="1990">
                  <c:v>1.0099955510878E-2</c:v>
                </c:pt>
                <c:pt idx="1991">
                  <c:v>1.0116704993607201E-2</c:v>
                </c:pt>
                <c:pt idx="1992">
                  <c:v>1.01334733455889E-2</c:v>
                </c:pt>
                <c:pt idx="1993">
                  <c:v>1.01502606416994E-2</c:v>
                </c:pt>
                <c:pt idx="1994">
                  <c:v>1.01670669572149E-2</c:v>
                </c:pt>
                <c:pt idx="1995">
                  <c:v>1.0183892367814799E-2</c:v>
                </c:pt>
                <c:pt idx="1996">
                  <c:v>1.02007369495848E-2</c:v>
                </c:pt>
                <c:pt idx="1997">
                  <c:v>1.0217600779019899E-2</c:v>
                </c:pt>
                <c:pt idx="1998">
                  <c:v>1.02344839330272E-2</c:v>
                </c:pt>
                <c:pt idx="1999">
                  <c:v>1.02513864889294E-2</c:v>
                </c:pt>
                <c:pt idx="2000">
                  <c:v>1.02683085244679E-2</c:v>
                </c:pt>
                <c:pt idx="2001">
                  <c:v>1.0285250117805501E-2</c:v>
                </c:pt>
                <c:pt idx="2002">
                  <c:v>1.0302211347530401E-2</c:v>
                </c:pt>
                <c:pt idx="2003">
                  <c:v>1.0319192292658701E-2</c:v>
                </c:pt>
                <c:pt idx="2004">
                  <c:v>1.0336193032638E-2</c:v>
                </c:pt>
                <c:pt idx="2005">
                  <c:v>1.03532136473506E-2</c:v>
                </c:pt>
                <c:pt idx="2006">
                  <c:v>1.0370254217117099E-2</c:v>
                </c:pt>
                <c:pt idx="2007">
                  <c:v>1.03873148226992E-2</c:v>
                </c:pt>
                <c:pt idx="2008">
                  <c:v>1.0404395545303599E-2</c:v>
                </c:pt>
                <c:pt idx="2009">
                  <c:v>1.04214964665852E-2</c:v>
                </c:pt>
                <c:pt idx="2010">
                  <c:v>1.04386176686507E-2</c:v>
                </c:pt>
                <c:pt idx="2011">
                  <c:v>1.04557592340618E-2</c:v>
                </c:pt>
                <c:pt idx="2012">
                  <c:v>1.0472921245839E-2</c:v>
                </c:pt>
                <c:pt idx="2013">
                  <c:v>1.0490103787464899E-2</c:v>
                </c:pt>
                <c:pt idx="2014">
                  <c:v>1.05073069428883E-2</c:v>
                </c:pt>
                <c:pt idx="2015">
                  <c:v>1.0524530796527E-2</c:v>
                </c:pt>
                <c:pt idx="2016">
                  <c:v>1.05417754332724E-2</c:v>
                </c:pt>
                <c:pt idx="2017">
                  <c:v>1.05590409384923E-2</c:v>
                </c:pt>
                <c:pt idx="2018">
                  <c:v>1.0576327398035301E-2</c:v>
                </c:pt>
                <c:pt idx="2019">
                  <c:v>1.0593634898234301E-2</c:v>
                </c:pt>
                <c:pt idx="2020">
                  <c:v>1.06109635259104E-2</c:v>
                </c:pt>
                <c:pt idx="2021">
                  <c:v>1.0628313368376399E-2</c:v>
                </c:pt>
                <c:pt idx="2022">
                  <c:v>1.06456845134412E-2</c:v>
                </c:pt>
                <c:pt idx="2023">
                  <c:v>1.0663077049413499E-2</c:v>
                </c:pt>
                <c:pt idx="2024">
                  <c:v>1.06804910651056E-2</c:v>
                </c:pt>
                <c:pt idx="2025">
                  <c:v>1.06979266498375E-2</c:v>
                </c:pt>
                <c:pt idx="2026">
                  <c:v>1.0715383893441101E-2</c:v>
                </c:pt>
                <c:pt idx="2027">
                  <c:v>1.07328628862642E-2</c:v>
                </c:pt>
                <c:pt idx="2028">
                  <c:v>1.0750363719174399E-2</c:v>
                </c:pt>
                <c:pt idx="2029">
                  <c:v>1.07678864835634E-2</c:v>
                </c:pt>
                <c:pt idx="2030">
                  <c:v>1.07854312713514E-2</c:v>
                </c:pt>
                <c:pt idx="2031">
                  <c:v>1.0802998174991E-2</c:v>
                </c:pt>
                <c:pt idx="2032">
                  <c:v>1.08205872874719E-2</c:v>
                </c:pt>
                <c:pt idx="2033">
                  <c:v>1.08381987023247E-2</c:v>
                </c:pt>
                <c:pt idx="2034">
                  <c:v>1.08558325136257E-2</c:v>
                </c:pt>
                <c:pt idx="2035">
                  <c:v>1.08734888160012E-2</c:v>
                </c:pt>
                <c:pt idx="2036">
                  <c:v>1.08911677046319E-2</c:v>
                </c:pt>
                <c:pt idx="2037">
                  <c:v>1.09088692752574E-2</c:v>
                </c:pt>
                <c:pt idx="2038">
                  <c:v>1.0926593624181E-2</c:v>
                </c:pt>
                <c:pt idx="2039">
                  <c:v>1.0944340848273899E-2</c:v>
                </c:pt>
                <c:pt idx="2040">
                  <c:v>1.0962111044980001E-2</c:v>
                </c:pt>
                <c:pt idx="2041">
                  <c:v>1.09799043123209E-2</c:v>
                </c:pt>
                <c:pt idx="2042">
                  <c:v>1.09977207489002E-2</c:v>
                </c:pt>
                <c:pt idx="2043">
                  <c:v>1.1015560453908601E-2</c:v>
                </c:pt>
                <c:pt idx="2044">
                  <c:v>1.1033423527128499E-2</c:v>
                </c:pt>
                <c:pt idx="2045">
                  <c:v>1.1051310068939E-2</c:v>
                </c:pt>
                <c:pt idx="2046">
                  <c:v>1.10692201803212E-2</c:v>
                </c:pt>
                <c:pt idx="2047">
                  <c:v>1.1087153962862299E-2</c:v>
                </c:pt>
                <c:pt idx="2048">
                  <c:v>1.1105111518761699E-2</c:v>
                </c:pt>
                <c:pt idx="2049">
                  <c:v>1.1123092950835399E-2</c:v>
                </c:pt>
                <c:pt idx="2050">
                  <c:v>1.11410983625213E-2</c:v>
                </c:pt>
                <c:pt idx="2051">
                  <c:v>1.11591278578846E-2</c:v>
                </c:pt>
                <c:pt idx="2052">
                  <c:v>1.11771815416228E-2</c:v>
                </c:pt>
                <c:pt idx="2053">
                  <c:v>1.1195259519071301E-2</c:v>
                </c:pt>
                <c:pt idx="2054">
                  <c:v>1.12133618962083E-2</c:v>
                </c:pt>
                <c:pt idx="2055">
                  <c:v>1.12314887796609E-2</c:v>
                </c:pt>
                <c:pt idx="2056">
                  <c:v>1.1249640276710099E-2</c:v>
                </c:pt>
                <c:pt idx="2057">
                  <c:v>1.1267816495296399E-2</c:v>
                </c:pt>
                <c:pt idx="2058">
                  <c:v>1.1286017544025599E-2</c:v>
                </c:pt>
                <c:pt idx="2059">
                  <c:v>1.13042435321743E-2</c:v>
                </c:pt>
                <c:pt idx="2060">
                  <c:v>1.1322494569695699E-2</c:v>
                </c:pt>
                <c:pt idx="2061">
                  <c:v>1.1340770767225301E-2</c:v>
                </c:pt>
                <c:pt idx="2062">
                  <c:v>1.1359072236086801E-2</c:v>
                </c:pt>
                <c:pt idx="2063">
                  <c:v>1.13773990882981E-2</c:v>
                </c:pt>
                <c:pt idx="2064">
                  <c:v>1.1395751436577201E-2</c:v>
                </c:pt>
                <c:pt idx="2065">
                  <c:v>1.1414129394348301E-2</c:v>
                </c:pt>
                <c:pt idx="2066">
                  <c:v>1.14325330757475E-2</c:v>
                </c:pt>
                <c:pt idx="2067">
                  <c:v>1.1450962595629799E-2</c:v>
                </c:pt>
                <c:pt idx="2068">
                  <c:v>1.14694180695746E-2</c:v>
                </c:pt>
                <c:pt idx="2069">
                  <c:v>1.14878996138922E-2</c:v>
                </c:pt>
                <c:pt idx="2070">
                  <c:v>1.1506407345630401E-2</c:v>
                </c:pt>
                <c:pt idx="2071">
                  <c:v>1.15249413825807E-2</c:v>
                </c:pt>
                <c:pt idx="2072">
                  <c:v>1.1543501843285E-2</c:v>
                </c:pt>
                <c:pt idx="2073">
                  <c:v>1.15620888470419E-2</c:v>
                </c:pt>
                <c:pt idx="2074">
                  <c:v>1.15807025139138E-2</c:v>
                </c:pt>
                <c:pt idx="2075">
                  <c:v>1.1599342964733301E-2</c:v>
                </c:pt>
                <c:pt idx="2076">
                  <c:v>1.16180103211101E-2</c:v>
                </c:pt>
                <c:pt idx="2077">
                  <c:v>1.16367047054378E-2</c:v>
                </c:pt>
                <c:pt idx="2078">
                  <c:v>1.1655426240901001E-2</c:v>
                </c:pt>
                <c:pt idx="2079">
                  <c:v>1.1674175051482501E-2</c:v>
                </c:pt>
                <c:pt idx="2080">
                  <c:v>1.169295126197E-2</c:v>
                </c:pt>
                <c:pt idx="2081">
                  <c:v>1.17117549979635E-2</c:v>
                </c:pt>
                <c:pt idx="2082">
                  <c:v>1.17305863858827E-2</c:v>
                </c:pt>
                <c:pt idx="2083">
                  <c:v>1.17494455529742E-2</c:v>
                </c:pt>
                <c:pt idx="2084">
                  <c:v>1.1768332627319101E-2</c:v>
                </c:pt>
                <c:pt idx="2085">
                  <c:v>1.17872477378403E-2</c:v>
                </c:pt>
                <c:pt idx="2086">
                  <c:v>1.1806191014310401E-2</c:v>
                </c:pt>
                <c:pt idx="2087">
                  <c:v>1.1825162587359101E-2</c:v>
                </c:pt>
                <c:pt idx="2088">
                  <c:v>1.18441625884812E-2</c:v>
                </c:pt>
                <c:pt idx="2089">
                  <c:v>1.18631911500445E-2</c:v>
                </c:pt>
                <c:pt idx="2090">
                  <c:v>1.1882248405297601E-2</c:v>
                </c:pt>
                <c:pt idx="2091">
                  <c:v>1.1901334488378001E-2</c:v>
                </c:pt>
                <c:pt idx="2092">
                  <c:v>1.19204495343206E-2</c:v>
                </c:pt>
                <c:pt idx="2093">
                  <c:v>1.19395936790652E-2</c:v>
                </c:pt>
                <c:pt idx="2094">
                  <c:v>1.1958767059465801E-2</c:v>
                </c:pt>
                <c:pt idx="2095">
                  <c:v>1.1977969813298101E-2</c:v>
                </c:pt>
                <c:pt idx="2096">
                  <c:v>1.19972020792688E-2</c:v>
                </c:pt>
                <c:pt idx="2097">
                  <c:v>1.20164639970237E-2</c:v>
                </c:pt>
                <c:pt idx="2098">
                  <c:v>1.2035755707156801E-2</c:v>
                </c:pt>
                <c:pt idx="2099">
                  <c:v>1.20550773512189E-2</c:v>
                </c:pt>
                <c:pt idx="2100">
                  <c:v>1.20744290717267E-2</c:v>
                </c:pt>
                <c:pt idx="2101">
                  <c:v>1.2093811012171799E-2</c:v>
                </c:pt>
                <c:pt idx="2102">
                  <c:v>1.2113223317029799E-2</c:v>
                </c:pt>
                <c:pt idx="2103">
                  <c:v>1.21326661317697E-2</c:v>
                </c:pt>
                <c:pt idx="2104">
                  <c:v>1.2152139602863E-2</c:v>
                </c:pt>
                <c:pt idx="2105">
                  <c:v>1.2171643877793599E-2</c:v>
                </c:pt>
                <c:pt idx="2106">
                  <c:v>1.2191179105067101E-2</c:v>
                </c:pt>
                <c:pt idx="2107">
                  <c:v>1.2210745434220399E-2</c:v>
                </c:pt>
                <c:pt idx="2108">
                  <c:v>1.22303430158322E-2</c:v>
                </c:pt>
                <c:pt idx="2109">
                  <c:v>1.2249972001531899E-2</c:v>
                </c:pt>
                <c:pt idx="2110">
                  <c:v>1.22696325440106E-2</c:v>
                </c:pt>
                <c:pt idx="2111">
                  <c:v>1.22893247970308E-2</c:v>
                </c:pt>
                <c:pt idx="2112">
                  <c:v>1.2309048915436899E-2</c:v>
                </c:pt>
                <c:pt idx="2113">
                  <c:v>1.2328805055165501E-2</c:v>
                </c:pt>
                <c:pt idx="2114">
                  <c:v>1.2348593373256099E-2</c:v>
                </c:pt>
                <c:pt idx="2115">
                  <c:v>1.23684140278617E-2</c:v>
                </c:pt>
                <c:pt idx="2116">
                  <c:v>1.23882671782597E-2</c:v>
                </c:pt>
                <c:pt idx="2117">
                  <c:v>1.24081529848627E-2</c:v>
                </c:pt>
                <c:pt idx="2118">
                  <c:v>1.24280716092299E-2</c:v>
                </c:pt>
                <c:pt idx="2119">
                  <c:v>1.2448023214077999E-2</c:v>
                </c:pt>
                <c:pt idx="2120">
                  <c:v>1.2468007963292701E-2</c:v>
                </c:pt>
                <c:pt idx="2121">
                  <c:v>1.24880260219401E-2</c:v>
                </c:pt>
                <c:pt idx="2122">
                  <c:v>1.25080775562788E-2</c:v>
                </c:pt>
                <c:pt idx="2123">
                  <c:v>1.2528162733770999E-2</c:v>
                </c:pt>
                <c:pt idx="2124">
                  <c:v>1.25482817230949E-2</c:v>
                </c:pt>
                <c:pt idx="2125">
                  <c:v>1.2568434694156701E-2</c:v>
                </c:pt>
                <c:pt idx="2126">
                  <c:v>1.25886218181028E-2</c:v>
                </c:pt>
                <c:pt idx="2127">
                  <c:v>1.26088432673322E-2</c:v>
                </c:pt>
                <c:pt idx="2128">
                  <c:v>1.26290992155092E-2</c:v>
                </c:pt>
                <c:pt idx="2129">
                  <c:v>1.26493898375756E-2</c:v>
                </c:pt>
                <c:pt idx="2130">
                  <c:v>1.26697153097644E-2</c:v>
                </c:pt>
                <c:pt idx="2131">
                  <c:v>1.26900758096121E-2</c:v>
                </c:pt>
                <c:pt idx="2132">
                  <c:v>1.2710471515972099E-2</c:v>
                </c:pt>
                <c:pt idx="2133">
                  <c:v>1.2730902609028601E-2</c:v>
                </c:pt>
                <c:pt idx="2134">
                  <c:v>1.27513692703091E-2</c:v>
                </c:pt>
                <c:pt idx="2135">
                  <c:v>1.2771871682699099E-2</c:v>
                </c:pt>
                <c:pt idx="2136">
                  <c:v>1.2792410030455399E-2</c:v>
                </c:pt>
                <c:pt idx="2137">
                  <c:v>1.2812984499220499E-2</c:v>
                </c:pt>
                <c:pt idx="2138">
                  <c:v>1.28335952760364E-2</c:v>
                </c:pt>
                <c:pt idx="2139">
                  <c:v>1.28542425493597E-2</c:v>
                </c:pt>
                <c:pt idx="2140">
                  <c:v>1.28749265090757E-2</c:v>
                </c:pt>
                <c:pt idx="2141">
                  <c:v>1.2895647346513399E-2</c:v>
                </c:pt>
                <c:pt idx="2142">
                  <c:v>1.2916405254460301E-2</c:v>
                </c:pt>
                <c:pt idx="2143">
                  <c:v>1.2937200427178001E-2</c:v>
                </c:pt>
                <c:pt idx="2144">
                  <c:v>1.2958033060417399E-2</c:v>
                </c:pt>
                <c:pt idx="2145">
                  <c:v>1.2978903351434101E-2</c:v>
                </c:pt>
                <c:pt idx="2146">
                  <c:v>1.29998114990044E-2</c:v>
                </c:pt>
                <c:pt idx="2147">
                  <c:v>1.3020757703441599E-2</c:v>
                </c:pt>
                <c:pt idx="2148">
                  <c:v>1.30417421666117E-2</c:v>
                </c:pt>
                <c:pt idx="2149">
                  <c:v>1.30627650919502E-2</c:v>
                </c:pt>
                <c:pt idx="2150">
                  <c:v>1.30838266844786E-2</c:v>
                </c:pt>
                <c:pt idx="2151">
                  <c:v>1.3104927150821399E-2</c:v>
                </c:pt>
                <c:pt idx="2152">
                  <c:v>1.3126066699223201E-2</c:v>
                </c:pt>
                <c:pt idx="2153">
                  <c:v>1.3147245539566E-2</c:v>
                </c:pt>
                <c:pt idx="2154">
                  <c:v>1.31684638833869E-2</c:v>
                </c:pt>
                <c:pt idx="2155">
                  <c:v>1.3189721943895699E-2</c:v>
                </c:pt>
                <c:pt idx="2156">
                  <c:v>1.3211019935993299E-2</c:v>
                </c:pt>
                <c:pt idx="2157">
                  <c:v>1.32323580762897E-2</c:v>
                </c:pt>
                <c:pt idx="2158">
                  <c:v>1.32537365831225E-2</c:v>
                </c:pt>
                <c:pt idx="2159">
                  <c:v>1.32751556765763E-2</c:v>
                </c:pt>
                <c:pt idx="2160">
                  <c:v>1.3296615578501E-2</c:v>
                </c:pt>
                <c:pt idx="2161">
                  <c:v>1.33181165125316E-2</c:v>
                </c:pt>
                <c:pt idx="2162">
                  <c:v>1.3339658704107801E-2</c:v>
                </c:pt>
                <c:pt idx="2163">
                  <c:v>1.33612423804937E-2</c:v>
                </c:pt>
                <c:pt idx="2164">
                  <c:v>1.3382867770797899E-2</c:v>
                </c:pt>
                <c:pt idx="2165">
                  <c:v>1.3404535105994399E-2</c:v>
                </c:pt>
                <c:pt idx="2166">
                  <c:v>1.34262446189425E-2</c:v>
                </c:pt>
                <c:pt idx="2167">
                  <c:v>1.3447996544408701E-2</c:v>
                </c:pt>
                <c:pt idx="2168">
                  <c:v>1.3469791119087301E-2</c:v>
                </c:pt>
                <c:pt idx="2169">
                  <c:v>1.34916285816224E-2</c:v>
                </c:pt>
                <c:pt idx="2170">
                  <c:v>1.35135091726296E-2</c:v>
                </c:pt>
                <c:pt idx="2171">
                  <c:v>1.35354331347185E-2</c:v>
                </c:pt>
                <c:pt idx="2172">
                  <c:v>1.3557400712514701E-2</c:v>
                </c:pt>
                <c:pt idx="2173">
                  <c:v>1.3579412152683301E-2</c:v>
                </c:pt>
                <c:pt idx="2174">
                  <c:v>1.3601467703951599E-2</c:v>
                </c:pt>
                <c:pt idx="2175">
                  <c:v>1.3623567617132799E-2</c:v>
                </c:pt>
                <c:pt idx="2176">
                  <c:v>1.3645712145149799E-2</c:v>
                </c:pt>
                <c:pt idx="2177">
                  <c:v>1.3667901543059699E-2</c:v>
                </c:pt>
                <c:pt idx="2178">
                  <c:v>1.3690136068077501E-2</c:v>
                </c:pt>
                <c:pt idx="2179">
                  <c:v>1.37124159796022E-2</c:v>
                </c:pt>
                <c:pt idx="2180">
                  <c:v>1.3734741539241001E-2</c:v>
                </c:pt>
                <c:pt idx="2181">
                  <c:v>1.3757113010835599E-2</c:v>
                </c:pt>
                <c:pt idx="2182">
                  <c:v>1.37795306604878E-2</c:v>
                </c:pt>
                <c:pt idx="2183">
                  <c:v>1.38019947565862E-2</c:v>
                </c:pt>
                <c:pt idx="2184">
                  <c:v>1.38245055698328E-2</c:v>
                </c:pt>
                <c:pt idx="2185">
                  <c:v>1.3847063373270199E-2</c:v>
                </c:pt>
                <c:pt idx="2186">
                  <c:v>1.38696684423092E-2</c:v>
                </c:pt>
                <c:pt idx="2187">
                  <c:v>1.3892321054756801E-2</c:v>
                </c:pt>
                <c:pt idx="2188">
                  <c:v>1.39150214908445E-2</c:v>
                </c:pt>
                <c:pt idx="2189">
                  <c:v>1.39377700332573E-2</c:v>
                </c:pt>
                <c:pt idx="2190">
                  <c:v>1.3960566967162901E-2</c:v>
                </c:pt>
                <c:pt idx="2191">
                  <c:v>1.3983412580241199E-2</c:v>
                </c:pt>
                <c:pt idx="2192">
                  <c:v>1.4006307162714801E-2</c:v>
                </c:pt>
                <c:pt idx="2193">
                  <c:v>1.40292510073794E-2</c:v>
                </c:pt>
                <c:pt idx="2194">
                  <c:v>1.40522444096348E-2</c:v>
                </c:pt>
                <c:pt idx="2195">
                  <c:v>1.40752876675166E-2</c:v>
                </c:pt>
                <c:pt idx="2196">
                  <c:v>1.40983810817283E-2</c:v>
                </c:pt>
                <c:pt idx="2197">
                  <c:v>1.4121524955673301E-2</c:v>
                </c:pt>
                <c:pt idx="2198">
                  <c:v>1.4144719595488801E-2</c:v>
                </c:pt>
                <c:pt idx="2199">
                  <c:v>1.41679653100785E-2</c:v>
                </c:pt>
                <c:pt idx="2200">
                  <c:v>1.41912624111471E-2</c:v>
                </c:pt>
                <c:pt idx="2201">
                  <c:v>1.4214611213234699E-2</c:v>
                </c:pt>
                <c:pt idx="2202">
                  <c:v>1.4238012033752001E-2</c:v>
                </c:pt>
                <c:pt idx="2203">
                  <c:v>1.4261465193015899E-2</c:v>
                </c:pt>
                <c:pt idx="2204">
                  <c:v>1.42849710142858E-2</c:v>
                </c:pt>
                <c:pt idx="2205">
                  <c:v>1.4308529823800299E-2</c:v>
                </c:pt>
                <c:pt idx="2206">
                  <c:v>1.4332141950814699E-2</c:v>
                </c:pt>
                <c:pt idx="2207">
                  <c:v>1.4355807727638699E-2</c:v>
                </c:pt>
                <c:pt idx="2208">
                  <c:v>1.43795274896753E-2</c:v>
                </c:pt>
                <c:pt idx="2209">
                  <c:v>1.44033015754598E-2</c:v>
                </c:pt>
                <c:pt idx="2210">
                  <c:v>1.4427130326699501E-2</c:v>
                </c:pt>
                <c:pt idx="2211">
                  <c:v>1.44510140883145E-2</c:v>
                </c:pt>
                <c:pt idx="2212">
                  <c:v>1.44749532084784E-2</c:v>
                </c:pt>
                <c:pt idx="2213">
                  <c:v>1.4498948038660199E-2</c:v>
                </c:pt>
                <c:pt idx="2214">
                  <c:v>1.4522998933667E-2</c:v>
                </c:pt>
                <c:pt idx="2215">
                  <c:v>1.45471062516867E-2</c:v>
                </c:pt>
                <c:pt idx="2216">
                  <c:v>1.4571270354332099E-2</c:v>
                </c:pt>
                <c:pt idx="2217">
                  <c:v>1.45954916066853E-2</c:v>
                </c:pt>
                <c:pt idx="2218">
                  <c:v>1.4619770377343201E-2</c:v>
                </c:pt>
                <c:pt idx="2219">
                  <c:v>1.46441070384633E-2</c:v>
                </c:pt>
                <c:pt idx="2220">
                  <c:v>1.46685019658106E-2</c:v>
                </c:pt>
                <c:pt idx="2221">
                  <c:v>1.4692955538804999E-2</c:v>
                </c:pt>
                <c:pt idx="2222">
                  <c:v>1.47174681405699E-2</c:v>
                </c:pt>
                <c:pt idx="2223">
                  <c:v>1.47420401579813E-2</c:v>
                </c:pt>
                <c:pt idx="2224">
                  <c:v>1.4766671981717499E-2</c:v>
                </c:pt>
                <c:pt idx="2225">
                  <c:v>1.47913640063105E-2</c:v>
                </c:pt>
                <c:pt idx="2226">
                  <c:v>1.4816116630196999E-2</c:v>
                </c:pt>
                <c:pt idx="2227">
                  <c:v>1.4840930255771601E-2</c:v>
                </c:pt>
                <c:pt idx="2228">
                  <c:v>1.4865805289439499E-2</c:v>
                </c:pt>
                <c:pt idx="2229">
                  <c:v>1.48907421416719E-2</c:v>
                </c:pt>
                <c:pt idx="2230">
                  <c:v>1.49157412270602E-2</c:v>
                </c:pt>
                <c:pt idx="2231">
                  <c:v>1.49408029643731E-2</c:v>
                </c:pt>
                <c:pt idx="2232">
                  <c:v>1.4965927776613101E-2</c:v>
                </c:pt>
                <c:pt idx="2233">
                  <c:v>1.49911160910755E-2</c:v>
                </c:pt>
                <c:pt idx="2234">
                  <c:v>1.5016368339406699E-2</c:v>
                </c:pt>
                <c:pt idx="2235">
                  <c:v>1.50416849576654E-2</c:v>
                </c:pt>
                <c:pt idx="2236">
                  <c:v>1.5067066386383001E-2</c:v>
                </c:pt>
                <c:pt idx="2237">
                  <c:v>1.50925130706266E-2</c:v>
                </c:pt>
                <c:pt idx="2238">
                  <c:v>1.51180254600621E-2</c:v>
                </c:pt>
                <c:pt idx="2239">
                  <c:v>1.5143604009019301E-2</c:v>
                </c:pt>
                <c:pt idx="2240">
                  <c:v>1.5169249176556701E-2</c:v>
                </c:pt>
                <c:pt idx="2241">
                  <c:v>1.51949614265296E-2</c:v>
                </c:pt>
                <c:pt idx="2242">
                  <c:v>1.52207412276572E-2</c:v>
                </c:pt>
                <c:pt idx="2243">
                  <c:v>1.5246589053592399E-2</c:v>
                </c:pt>
                <c:pt idx="2244">
                  <c:v>1.52725053829924E-2</c:v>
                </c:pt>
                <c:pt idx="2245">
                  <c:v>1.52984906995903E-2</c:v>
                </c:pt>
                <c:pt idx="2246">
                  <c:v>1.53245454922684E-2</c:v>
                </c:pt>
                <c:pt idx="2247">
                  <c:v>1.5350670255132801E-2</c:v>
                </c:pt>
                <c:pt idx="2248">
                  <c:v>1.53768654875889E-2</c:v>
                </c:pt>
                <c:pt idx="2249">
                  <c:v>1.5403131694419E-2</c:v>
                </c:pt>
                <c:pt idx="2250">
                  <c:v>1.5429469385860799E-2</c:v>
                </c:pt>
                <c:pt idx="2251">
                  <c:v>1.5455879077687199E-2</c:v>
                </c:pt>
                <c:pt idx="2252">
                  <c:v>1.54823612912887E-2</c:v>
                </c:pt>
                <c:pt idx="2253">
                  <c:v>1.55089165537556E-2</c:v>
                </c:pt>
                <c:pt idx="2254">
                  <c:v>1.55355453979631E-2</c:v>
                </c:pt>
                <c:pt idx="2255">
                  <c:v>1.55622483626577E-2</c:v>
                </c:pt>
                <c:pt idx="2256">
                  <c:v>1.5589025992544799E-2</c:v>
                </c:pt>
                <c:pt idx="2257">
                  <c:v>1.5615878838378301E-2</c:v>
                </c:pt>
                <c:pt idx="2258">
                  <c:v>1.5642807457051999E-2</c:v>
                </c:pt>
                <c:pt idx="2259">
                  <c:v>1.56698124116923E-2</c:v>
                </c:pt>
                <c:pt idx="2260">
                  <c:v>1.5696894271753099E-2</c:v>
                </c:pt>
                <c:pt idx="2261">
                  <c:v>1.57240536131125E-2</c:v>
                </c:pt>
                <c:pt idx="2262">
                  <c:v>1.5751291018171201E-2</c:v>
                </c:pt>
                <c:pt idx="2263">
                  <c:v>1.5778607075952401E-2</c:v>
                </c:pt>
                <c:pt idx="2264">
                  <c:v>1.5806002382204799E-2</c:v>
                </c:pt>
                <c:pt idx="2265">
                  <c:v>1.58334775395064E-2</c:v>
                </c:pt>
                <c:pt idx="2266">
                  <c:v>1.5861033157371002E-2</c:v>
                </c:pt>
                <c:pt idx="2267">
                  <c:v>1.58886698523566E-2</c:v>
                </c:pt>
                <c:pt idx="2268">
                  <c:v>1.5916388248176001E-2</c:v>
                </c:pt>
                <c:pt idx="2269">
                  <c:v>1.5944188975809501E-2</c:v>
                </c:pt>
                <c:pt idx="2270">
                  <c:v>1.5972072673619699E-2</c:v>
                </c:pt>
                <c:pt idx="2271">
                  <c:v>1.6000039987469499E-2</c:v>
                </c:pt>
                <c:pt idx="2272">
                  <c:v>1.6028091570840799E-2</c:v>
                </c:pt>
                <c:pt idx="2273">
                  <c:v>1.6056228084957401E-2</c:v>
                </c:pt>
                <c:pt idx="2274">
                  <c:v>1.6084450198909001E-2</c:v>
                </c:pt>
                <c:pt idx="2275">
                  <c:v>1.6112758589778401E-2</c:v>
                </c:pt>
                <c:pt idx="2276">
                  <c:v>1.6141153942771599E-2</c:v>
                </c:pt>
                <c:pt idx="2277">
                  <c:v>1.6169636951349198E-2</c:v>
                </c:pt>
                <c:pt idx="2278">
                  <c:v>1.61982083173625E-2</c:v>
                </c:pt>
                <c:pt idx="2279">
                  <c:v>1.6226868751190501E-2</c:v>
                </c:pt>
                <c:pt idx="2280">
                  <c:v>1.6255618971880999E-2</c:v>
                </c:pt>
                <c:pt idx="2281">
                  <c:v>1.6284459707294401E-2</c:v>
                </c:pt>
                <c:pt idx="2282">
                  <c:v>1.6313391694249699E-2</c:v>
                </c:pt>
                <c:pt idx="2283">
                  <c:v>1.6342415678675001E-2</c:v>
                </c:pt>
                <c:pt idx="2284">
                  <c:v>1.63715324157599E-2</c:v>
                </c:pt>
                <c:pt idx="2285">
                  <c:v>1.64007426701115E-2</c:v>
                </c:pt>
                <c:pt idx="2286">
                  <c:v>1.6430047215914501E-2</c:v>
                </c:pt>
                <c:pt idx="2287">
                  <c:v>1.6459446837093501E-2</c:v>
                </c:pt>
                <c:pt idx="2288">
                  <c:v>1.6488942327479401E-2</c:v>
                </c:pt>
                <c:pt idx="2289">
                  <c:v>1.6518534490979599E-2</c:v>
                </c:pt>
                <c:pt idx="2290">
                  <c:v>1.6548224141751701E-2</c:v>
                </c:pt>
                <c:pt idx="2291">
                  <c:v>1.65780121043804E-2</c:v>
                </c:pt>
                <c:pt idx="2292">
                  <c:v>1.6607899214059599E-2</c:v>
                </c:pt>
                <c:pt idx="2293">
                  <c:v>1.6637886316776901E-2</c:v>
                </c:pt>
                <c:pt idx="2294">
                  <c:v>1.6667974269503599E-2</c:v>
                </c:pt>
                <c:pt idx="2295">
                  <c:v>1.6698163940387801E-2</c:v>
                </c:pt>
                <c:pt idx="2296">
                  <c:v>1.6728456208952799E-2</c:v>
                </c:pt>
                <c:pt idx="2297">
                  <c:v>1.6758851966299001E-2</c:v>
                </c:pt>
                <c:pt idx="2298">
                  <c:v>1.67893521153108E-2</c:v>
                </c:pt>
                <c:pt idx="2299">
                  <c:v>1.6819957570868498E-2</c:v>
                </c:pt>
                <c:pt idx="2300">
                  <c:v>1.6850669260064399E-2</c:v>
                </c:pt>
                <c:pt idx="2301">
                  <c:v>1.6881488122424002E-2</c:v>
                </c:pt>
                <c:pt idx="2302">
                  <c:v>1.69124151101324E-2</c:v>
                </c:pt>
                <c:pt idx="2303">
                  <c:v>1.6943451188265998E-2</c:v>
                </c:pt>
                <c:pt idx="2304">
                  <c:v>1.69745973350293E-2</c:v>
                </c:pt>
                <c:pt idx="2305">
                  <c:v>1.70058545419975E-2</c:v>
                </c:pt>
                <c:pt idx="2306">
                  <c:v>1.7037223814364E-2</c:v>
                </c:pt>
                <c:pt idx="2307">
                  <c:v>1.7068706171194999E-2</c:v>
                </c:pt>
                <c:pt idx="2308">
                  <c:v>1.7100302645689201E-2</c:v>
                </c:pt>
                <c:pt idx="2309">
                  <c:v>1.7132014285443298E-2</c:v>
                </c:pt>
                <c:pt idx="2310">
                  <c:v>1.7163842152725199E-2</c:v>
                </c:pt>
                <c:pt idx="2311">
                  <c:v>1.7195787324752299E-2</c:v>
                </c:pt>
                <c:pt idx="2312">
                  <c:v>1.7227850893977201E-2</c:v>
                </c:pt>
                <c:pt idx="2313">
                  <c:v>1.7260033968380301E-2</c:v>
                </c:pt>
                <c:pt idx="2314">
                  <c:v>1.7292337671769201E-2</c:v>
                </c:pt>
                <c:pt idx="2315">
                  <c:v>1.7324763144085899E-2</c:v>
                </c:pt>
                <c:pt idx="2316">
                  <c:v>1.7357311541720901E-2</c:v>
                </c:pt>
                <c:pt idx="2317">
                  <c:v>1.7389984037835399E-2</c:v>
                </c:pt>
                <c:pt idx="2318">
                  <c:v>1.7422781822691798E-2</c:v>
                </c:pt>
                <c:pt idx="2319">
                  <c:v>1.74557061039914E-2</c:v>
                </c:pt>
                <c:pt idx="2320">
                  <c:v>1.7488758107221999E-2</c:v>
                </c:pt>
                <c:pt idx="2321">
                  <c:v>1.75219390760128E-2</c:v>
                </c:pt>
                <c:pt idx="2322">
                  <c:v>1.7555250272499299E-2</c:v>
                </c:pt>
                <c:pt idx="2323">
                  <c:v>1.7588692977696999E-2</c:v>
                </c:pt>
                <c:pt idx="2324">
                  <c:v>1.7622268491884901E-2</c:v>
                </c:pt>
                <c:pt idx="2325">
                  <c:v>1.7655978134998199E-2</c:v>
                </c:pt>
                <c:pt idx="2326">
                  <c:v>1.7689823247032398E-2</c:v>
                </c:pt>
                <c:pt idx="2327">
                  <c:v>1.77238051884566E-2</c:v>
                </c:pt>
                <c:pt idx="2328">
                  <c:v>1.7757925340638199E-2</c:v>
                </c:pt>
                <c:pt idx="2329">
                  <c:v>1.77921851062788E-2</c:v>
                </c:pt>
                <c:pt idx="2330">
                  <c:v>1.7826585909861199E-2</c:v>
                </c:pt>
                <c:pt idx="2331">
                  <c:v>1.7861129198108699E-2</c:v>
                </c:pt>
                <c:pt idx="2332">
                  <c:v>1.7895816440456701E-2</c:v>
                </c:pt>
                <c:pt idx="2333">
                  <c:v>1.79306491295361E-2</c:v>
                </c:pt>
                <c:pt idx="2334">
                  <c:v>1.7965628781670601E-2</c:v>
                </c:pt>
                <c:pt idx="2335">
                  <c:v>1.8000756937387501E-2</c:v>
                </c:pt>
                <c:pt idx="2336">
                  <c:v>1.8036035161941799E-2</c:v>
                </c:pt>
                <c:pt idx="2337">
                  <c:v>1.8071465045854902E-2</c:v>
                </c:pt>
                <c:pt idx="2338">
                  <c:v>1.8107048205468702E-2</c:v>
                </c:pt>
                <c:pt idx="2339">
                  <c:v>1.8142786283514199E-2</c:v>
                </c:pt>
                <c:pt idx="2340">
                  <c:v>1.8178680949696598E-2</c:v>
                </c:pt>
                <c:pt idx="2341">
                  <c:v>1.8214733901296298E-2</c:v>
                </c:pt>
                <c:pt idx="2342">
                  <c:v>1.8250946863787601E-2</c:v>
                </c:pt>
                <c:pt idx="2343">
                  <c:v>1.8287321591474E-2</c:v>
                </c:pt>
                <c:pt idx="2344">
                  <c:v>1.83238598681424E-2</c:v>
                </c:pt>
                <c:pt idx="2345">
                  <c:v>1.8360563507735801E-2</c:v>
                </c:pt>
                <c:pt idx="2346">
                  <c:v>1.83974343550449E-2</c:v>
                </c:pt>
                <c:pt idx="2347">
                  <c:v>1.8434474286421299E-2</c:v>
                </c:pt>
                <c:pt idx="2348">
                  <c:v>1.84716852105094E-2</c:v>
                </c:pt>
                <c:pt idx="2349">
                  <c:v>1.8509069069001901E-2</c:v>
                </c:pt>
                <c:pt idx="2350">
                  <c:v>1.85466278374159E-2</c:v>
                </c:pt>
                <c:pt idx="2351">
                  <c:v>1.85843635258938E-2</c:v>
                </c:pt>
                <c:pt idx="2352">
                  <c:v>1.8622278180026101E-2</c:v>
                </c:pt>
                <c:pt idx="2353">
                  <c:v>1.86603738817013E-2</c:v>
                </c:pt>
                <c:pt idx="2354">
                  <c:v>1.8698652749979498E-2</c:v>
                </c:pt>
                <c:pt idx="2355">
                  <c:v>1.8737116941994199E-2</c:v>
                </c:pt>
                <c:pt idx="2356">
                  <c:v>1.8775768653880798E-2</c:v>
                </c:pt>
                <c:pt idx="2357">
                  <c:v>1.8814610121734E-2</c:v>
                </c:pt>
                <c:pt idx="2358">
                  <c:v>1.8853643622595201E-2</c:v>
                </c:pt>
                <c:pt idx="2359">
                  <c:v>1.88928714754707E-2</c:v>
                </c:pt>
                <c:pt idx="2360">
                  <c:v>1.8932296042381998E-2</c:v>
                </c:pt>
                <c:pt idx="2361">
                  <c:v>1.89719197294487E-2</c:v>
                </c:pt>
                <c:pt idx="2362">
                  <c:v>1.9011744988007201E-2</c:v>
                </c:pt>
                <c:pt idx="2363">
                  <c:v>1.90517743157642E-2</c:v>
                </c:pt>
                <c:pt idx="2364">
                  <c:v>1.9092010257987999E-2</c:v>
                </c:pt>
                <c:pt idx="2365">
                  <c:v>1.91324554087384E-2</c:v>
                </c:pt>
                <c:pt idx="2366">
                  <c:v>1.9173112412137101E-2</c:v>
                </c:pt>
                <c:pt idx="2367">
                  <c:v>1.9213983963679699E-2</c:v>
                </c:pt>
                <c:pt idx="2368">
                  <c:v>1.9255072811591101E-2</c:v>
                </c:pt>
                <c:pt idx="2369">
                  <c:v>1.9296381758227E-2</c:v>
                </c:pt>
                <c:pt idx="2370">
                  <c:v>1.9337913661521398E-2</c:v>
                </c:pt>
                <c:pt idx="2371">
                  <c:v>1.9379671436484398E-2</c:v>
                </c:pt>
                <c:pt idx="2372">
                  <c:v>1.9421658056749801E-2</c:v>
                </c:pt>
                <c:pt idx="2373">
                  <c:v>1.94638765561773E-2</c:v>
                </c:pt>
                <c:pt idx="2374">
                  <c:v>1.9506330030508501E-2</c:v>
                </c:pt>
                <c:pt idx="2375">
                  <c:v>1.9549021639082498E-2</c:v>
                </c:pt>
                <c:pt idx="2376">
                  <c:v>1.9591954606609799E-2</c:v>
                </c:pt>
                <c:pt idx="2377">
                  <c:v>1.96351322250106E-2</c:v>
                </c:pt>
                <c:pt idx="2378">
                  <c:v>1.96785578553174E-2</c:v>
                </c:pt>
                <c:pt idx="2379">
                  <c:v>1.9722234929646299E-2</c:v>
                </c:pt>
                <c:pt idx="2380">
                  <c:v>1.9766166953239701E-2</c:v>
                </c:pt>
                <c:pt idx="2381">
                  <c:v>1.9810357506582998E-2</c:v>
                </c:pt>
                <c:pt idx="2382">
                  <c:v>1.98548102475995E-2</c:v>
                </c:pt>
                <c:pt idx="2383">
                  <c:v>1.9899528913925699E-2</c:v>
                </c:pt>
                <c:pt idx="2384">
                  <c:v>1.9944517325271801E-2</c:v>
                </c:pt>
                <c:pt idx="2385">
                  <c:v>1.9989779385871001E-2</c:v>
                </c:pt>
                <c:pt idx="2386">
                  <c:v>2.0035319087020699E-2</c:v>
                </c:pt>
                <c:pt idx="2387">
                  <c:v>2.0081140509721498E-2</c:v>
                </c:pt>
                <c:pt idx="2388">
                  <c:v>2.0127247827416699E-2</c:v>
                </c:pt>
                <c:pt idx="2389">
                  <c:v>2.01736453088385E-2</c:v>
                </c:pt>
                <c:pt idx="2390">
                  <c:v>2.0220337320964999E-2</c:v>
                </c:pt>
                <c:pt idx="2391">
                  <c:v>2.02673283320935E-2</c:v>
                </c:pt>
                <c:pt idx="2392">
                  <c:v>2.0314622915035999E-2</c:v>
                </c:pt>
                <c:pt idx="2393">
                  <c:v>2.0362225750442001E-2</c:v>
                </c:pt>
                <c:pt idx="2394">
                  <c:v>2.0410141630256E-2</c:v>
                </c:pt>
                <c:pt idx="2395">
                  <c:v>2.0458375461314401E-2</c:v>
                </c:pt>
                <c:pt idx="2396">
                  <c:v>2.05069322690914E-2</c:v>
                </c:pt>
                <c:pt idx="2397">
                  <c:v>2.0555817201598301E-2</c:v>
                </c:pt>
                <c:pt idx="2398">
                  <c:v>2.0605035533446499E-2</c:v>
                </c:pt>
                <c:pt idx="2399">
                  <c:v>2.06545926700804E-2</c:v>
                </c:pt>
                <c:pt idx="2400">
                  <c:v>2.0704494152190601E-2</c:v>
                </c:pt>
                <c:pt idx="2401">
                  <c:v>2.0754745660315699E-2</c:v>
                </c:pt>
                <c:pt idx="2402">
                  <c:v>2.08053530196428E-2</c:v>
                </c:pt>
                <c:pt idx="2403">
                  <c:v>2.0856322205016601E-2</c:v>
                </c:pt>
                <c:pt idx="2404">
                  <c:v>2.0907659346169699E-2</c:v>
                </c:pt>
                <c:pt idx="2405">
                  <c:v>2.0959370733183401E-2</c:v>
                </c:pt>
                <c:pt idx="2406">
                  <c:v>2.10114628221943E-2</c:v>
                </c:pt>
                <c:pt idx="2407">
                  <c:v>2.10639422413577E-2</c:v>
                </c:pt>
                <c:pt idx="2408">
                  <c:v>2.11168157970829E-2</c:v>
                </c:pt>
                <c:pt idx="2409">
                  <c:v>2.11700904805559E-2</c:v>
                </c:pt>
                <c:pt idx="2410">
                  <c:v>2.1223773474564701E-2</c:v>
                </c:pt>
                <c:pt idx="2411">
                  <c:v>2.1277872160644799E-2</c:v>
                </c:pt>
                <c:pt idx="2412">
                  <c:v>2.1332394126563001E-2</c:v>
                </c:pt>
                <c:pt idx="2413">
                  <c:v>2.1387347174159001E-2</c:v>
                </c:pt>
                <c:pt idx="2414">
                  <c:v>2.14427393275659E-2</c:v>
                </c:pt>
                <c:pt idx="2415">
                  <c:v>2.1498578841830901E-2</c:v>
                </c:pt>
                <c:pt idx="2416">
                  <c:v>2.1554874211962099E-2</c:v>
                </c:pt>
                <c:pt idx="2417">
                  <c:v>2.16116341824234E-2</c:v>
                </c:pt>
                <c:pt idx="2418">
                  <c:v>2.16688677571087E-2</c:v>
                </c:pt>
                <c:pt idx="2419">
                  <c:v>2.1726584209821501E-2</c:v>
                </c:pt>
                <c:pt idx="2420">
                  <c:v>2.1784793095292899E-2</c:v>
                </c:pt>
                <c:pt idx="2421">
                  <c:v>2.1843504260771099E-2</c:v>
                </c:pt>
                <c:pt idx="2422">
                  <c:v>2.1902727858218299E-2</c:v>
                </c:pt>
                <c:pt idx="2423">
                  <c:v>2.1962474357154298E-2</c:v>
                </c:pt>
                <c:pt idx="2424">
                  <c:v>2.2022754558188098E-2</c:v>
                </c:pt>
                <c:pt idx="2425">
                  <c:v>2.20835796072823E-2</c:v>
                </c:pt>
                <c:pt idx="2426">
                  <c:v>2.2144961010799401E-2</c:v>
                </c:pt>
                <c:pt idx="2427">
                  <c:v>2.2206910651381199E-2</c:v>
                </c:pt>
                <c:pt idx="2428">
                  <c:v>2.2269440804717901E-2</c:v>
                </c:pt>
                <c:pt idx="2429">
                  <c:v>2.2332564157268298E-2</c:v>
                </c:pt>
                <c:pt idx="2430">
                  <c:v>2.2396293824995799E-2</c:v>
                </c:pt>
                <c:pt idx="2431">
                  <c:v>2.24606433731913E-2</c:v>
                </c:pt>
                <c:pt idx="2432">
                  <c:v>2.2525626837460799E-2</c:v>
                </c:pt>
                <c:pt idx="2433">
                  <c:v>2.2591258745960199E-2</c:v>
                </c:pt>
                <c:pt idx="2434">
                  <c:v>2.2657554142967801E-2</c:v>
                </c:pt>
                <c:pt idx="2435">
                  <c:v>2.2724528613893201E-2</c:v>
                </c:pt>
                <c:pt idx="2436">
                  <c:v>2.2792198311828198E-2</c:v>
                </c:pt>
                <c:pt idx="2437">
                  <c:v>2.2860579985757301E-2</c:v>
                </c:pt>
                <c:pt idx="2438">
                  <c:v>2.2929691010552901E-2</c:v>
                </c:pt>
                <c:pt idx="2439">
                  <c:v>2.29995494188934E-2</c:v>
                </c:pt>
                <c:pt idx="2440">
                  <c:v>2.3070173935255199E-2</c:v>
                </c:pt>
                <c:pt idx="2441">
                  <c:v>2.3141584012142599E-2</c:v>
                </c:pt>
                <c:pt idx="2442">
                  <c:v>2.32137998687349E-2</c:v>
                </c:pt>
                <c:pt idx="2443">
                  <c:v>2.3286842532149001E-2</c:v>
                </c:pt>
                <c:pt idx="2444">
                  <c:v>2.3360733881532401E-2</c:v>
                </c:pt>
                <c:pt idx="2445">
                  <c:v>2.3435496695224298E-2</c:v>
                </c:pt>
                <c:pt idx="2446">
                  <c:v>2.3511154701245401E-2</c:v>
                </c:pt>
                <c:pt idx="2447">
                  <c:v>2.3587732631404301E-2</c:v>
                </c:pt>
                <c:pt idx="2448">
                  <c:v>2.36652562793352E-2</c:v>
                </c:pt>
                <c:pt idx="2449">
                  <c:v>2.3743752562818798E-2</c:v>
                </c:pt>
                <c:pt idx="2450">
                  <c:v>2.382324959077E-2</c:v>
                </c:pt>
                <c:pt idx="2451">
                  <c:v>2.3903776735322398E-2</c:v>
                </c:pt>
                <c:pt idx="2452">
                  <c:v>2.3985364709481798E-2</c:v>
                </c:pt>
                <c:pt idx="2453">
                  <c:v>2.4068045650877199E-2</c:v>
                </c:pt>
                <c:pt idx="2454">
                  <c:v>2.4151853212193101E-2</c:v>
                </c:pt>
                <c:pt idx="2455">
                  <c:v>2.4236822658937E-2</c:v>
                </c:pt>
                <c:pt idx="2456">
                  <c:v>2.4322990975271599E-2</c:v>
                </c:pt>
                <c:pt idx="2457">
                  <c:v>2.4410396978722802E-2</c:v>
                </c:pt>
                <c:pt idx="2458">
                  <c:v>2.44990814446806E-2</c:v>
                </c:pt>
                <c:pt idx="2459">
                  <c:v>2.4589087241712999E-2</c:v>
                </c:pt>
                <c:pt idx="2460">
                  <c:v>2.4680459478847401E-2</c:v>
                </c:pt>
                <c:pt idx="2461">
                  <c:v>2.4773245666114899E-2</c:v>
                </c:pt>
                <c:pt idx="2462">
                  <c:v>2.4867495889825401E-2</c:v>
                </c:pt>
                <c:pt idx="2463">
                  <c:v>2.4963263004229599E-2</c:v>
                </c:pt>
                <c:pt idx="2464">
                  <c:v>2.5060602841450001E-2</c:v>
                </c:pt>
                <c:pt idx="2465">
                  <c:v>2.5159574441818901E-2</c:v>
                </c:pt>
                <c:pt idx="2466">
                  <c:v>2.5260240307061099E-2</c:v>
                </c:pt>
                <c:pt idx="2467">
                  <c:v>2.5362666679104699E-2</c:v>
                </c:pt>
                <c:pt idx="2468">
                  <c:v>2.5466923847710099E-2</c:v>
                </c:pt>
                <c:pt idx="2469">
                  <c:v>2.5573086490582202E-2</c:v>
                </c:pt>
                <c:pt idx="2470">
                  <c:v>2.5681234050184E-2</c:v>
                </c:pt>
                <c:pt idx="2471">
                  <c:v>2.5791451152131099E-2</c:v>
                </c:pt>
                <c:pt idx="2472">
                  <c:v>2.5903828070816301E-2</c:v>
                </c:pt>
                <c:pt idx="2473">
                  <c:v>2.6018461248835702E-2</c:v>
                </c:pt>
                <c:pt idx="2474">
                  <c:v>2.6135453877883501E-2</c:v>
                </c:pt>
                <c:pt idx="2475">
                  <c:v>2.6254916550088998E-2</c:v>
                </c:pt>
                <c:pt idx="2476">
                  <c:v>2.6376967990341501E-2</c:v>
                </c:pt>
                <c:pt idx="2477">
                  <c:v>2.6501735882044099E-2</c:v>
                </c:pt>
                <c:pt idx="2478">
                  <c:v>2.66293578010308E-2</c:v>
                </c:pt>
                <c:pt idx="2479">
                  <c:v>2.67599822751718E-2</c:v>
                </c:pt>
                <c:pt idx="2480">
                  <c:v>2.6893769990609301E-2</c:v>
                </c:pt>
                <c:pt idx="2481">
                  <c:v>2.70308951697611E-2</c:v>
                </c:pt>
                <c:pt idx="2482">
                  <c:v>2.7171547151422702E-2</c:v>
                </c:pt>
                <c:pt idx="2483">
                  <c:v>2.7315932209750499E-2</c:v>
                </c:pt>
                <c:pt idx="2484">
                  <c:v>2.7464275656989799E-2</c:v>
                </c:pt>
                <c:pt idx="2485">
                  <c:v>2.7616824284983601E-2</c:v>
                </c:pt>
                <c:pt idx="2486">
                  <c:v>2.7773849213407399E-2</c:v>
                </c:pt>
                <c:pt idx="2487">
                  <c:v>2.7935649229167601E-2</c:v>
                </c:pt>
                <c:pt idx="2488">
                  <c:v>2.8102554722645699E-2</c:v>
                </c:pt>
                <c:pt idx="2489">
                  <c:v>2.82749323540652E-2</c:v>
                </c:pt>
                <c:pt idx="2490">
                  <c:v>2.8453190619424001E-2</c:v>
                </c:pt>
                <c:pt idx="2491">
                  <c:v>2.8637786533297599E-2</c:v>
                </c:pt>
                <c:pt idx="2492">
                  <c:v>2.8829233709813499E-2</c:v>
                </c:pt>
                <c:pt idx="2493">
                  <c:v>2.9028112209633399E-2</c:v>
                </c:pt>
                <c:pt idx="2494">
                  <c:v>2.9235080639205799E-2</c:v>
                </c:pt>
                <c:pt idx="2495">
                  <c:v>2.9450891152766102E-2</c:v>
                </c:pt>
                <c:pt idx="2496">
                  <c:v>2.9676408238514099E-2</c:v>
                </c:pt>
                <c:pt idx="2497">
                  <c:v>2.9912632500328301E-2</c:v>
                </c:pt>
                <c:pt idx="2498">
                  <c:v>3.01607311257709E-2</c:v>
                </c:pt>
                <c:pt idx="2499">
                  <c:v>3.04220774409369E-2</c:v>
                </c:pt>
                <c:pt idx="2500">
                  <c:v>3.0698303025727E-2</c:v>
                </c:pt>
                <c:pt idx="2501">
                  <c:v>3.0991367523263699E-2</c:v>
                </c:pt>
                <c:pt idx="2502">
                  <c:v>3.1303653913273097E-2</c:v>
                </c:pt>
                <c:pt idx="2503">
                  <c:v>3.1638101329693698E-2</c:v>
                </c:pt>
                <c:pt idx="2504">
                  <c:v>3.1998394790517901E-2</c:v>
                </c:pt>
                <c:pt idx="2505">
                  <c:v>3.2389244012221499E-2</c:v>
                </c:pt>
                <c:pt idx="2506">
                  <c:v>3.2816807006832198E-2</c:v>
                </c:pt>
                <c:pt idx="2507">
                  <c:v>3.3289359725095002E-2</c:v>
                </c:pt>
                <c:pt idx="2508">
                  <c:v>3.3818407025455598E-2</c:v>
                </c:pt>
                <c:pt idx="2509">
                  <c:v>3.4420639862638103E-2</c:v>
                </c:pt>
                <c:pt idx="2510">
                  <c:v>3.5121658793152301E-2</c:v>
                </c:pt>
                <c:pt idx="2511">
                  <c:v>3.5963822050530801E-2</c:v>
                </c:pt>
                <c:pt idx="2512">
                  <c:v>3.7025359725067097E-2</c:v>
                </c:pt>
                <c:pt idx="2513">
                  <c:v>3.8478591640664701E-2</c:v>
                </c:pt>
                <c:pt idx="2514">
                  <c:v>4.0858406359836903E-2</c:v>
                </c:pt>
              </c:numCache>
            </c:numRef>
          </c:xVal>
          <c:yVal>
            <c:numRef>
              <c:f>辉瑞PFE.N!$U$2:$U$2518</c:f>
              <c:numCache>
                <c:formatCode>0.000%</c:formatCode>
                <c:ptCount val="2517"/>
                <c:pt idx="0">
                  <c:v>-7.5736846447600897E-2</c:v>
                </c:pt>
                <c:pt idx="1">
                  <c:v>-7.2530281698142393E-2</c:v>
                </c:pt>
                <c:pt idx="2">
                  <c:v>-6.9170515045619094E-2</c:v>
                </c:pt>
                <c:pt idx="3">
                  <c:v>-6.6325400129428294E-2</c:v>
                </c:pt>
                <c:pt idx="4">
                  <c:v>-6.1822805359144001E-2</c:v>
                </c:pt>
                <c:pt idx="5">
                  <c:v>-5.4349268938201002E-2</c:v>
                </c:pt>
                <c:pt idx="6">
                  <c:v>-5.16078752112007E-2</c:v>
                </c:pt>
                <c:pt idx="7">
                  <c:v>-4.74596886978342E-2</c:v>
                </c:pt>
                <c:pt idx="8">
                  <c:v>-4.57222493380951E-2</c:v>
                </c:pt>
                <c:pt idx="9">
                  <c:v>-4.1081701053334002E-2</c:v>
                </c:pt>
                <c:pt idx="10">
                  <c:v>-3.9793610159580703E-2</c:v>
                </c:pt>
                <c:pt idx="11">
                  <c:v>-3.93579438382776E-2</c:v>
                </c:pt>
                <c:pt idx="12">
                  <c:v>-3.8942162870908098E-2</c:v>
                </c:pt>
                <c:pt idx="13">
                  <c:v>-3.8140978536045103E-2</c:v>
                </c:pt>
                <c:pt idx="14">
                  <c:v>-3.7426405519117002E-2</c:v>
                </c:pt>
                <c:pt idx="15">
                  <c:v>-3.6774150906781697E-2</c:v>
                </c:pt>
                <c:pt idx="16">
                  <c:v>-3.5581148967278001E-2</c:v>
                </c:pt>
                <c:pt idx="17">
                  <c:v>-3.5167860186355197E-2</c:v>
                </c:pt>
                <c:pt idx="18">
                  <c:v>-3.4512052305143599E-2</c:v>
                </c:pt>
                <c:pt idx="19">
                  <c:v>-3.3798005209112102E-2</c:v>
                </c:pt>
                <c:pt idx="20">
                  <c:v>-3.3609606992416101E-2</c:v>
                </c:pt>
                <c:pt idx="21">
                  <c:v>-3.2545511105743101E-2</c:v>
                </c:pt>
                <c:pt idx="22">
                  <c:v>-3.2116774637248602E-2</c:v>
                </c:pt>
                <c:pt idx="23">
                  <c:v>-3.1765232569423298E-2</c:v>
                </c:pt>
                <c:pt idx="24">
                  <c:v>-3.1676210909235197E-2</c:v>
                </c:pt>
                <c:pt idx="25">
                  <c:v>-3.1535519330636599E-2</c:v>
                </c:pt>
                <c:pt idx="26">
                  <c:v>-3.1100067435404499E-2</c:v>
                </c:pt>
                <c:pt idx="27">
                  <c:v>-3.0694373936889799E-2</c:v>
                </c:pt>
                <c:pt idx="28">
                  <c:v>-3.0451665978141799E-2</c:v>
                </c:pt>
                <c:pt idx="29">
                  <c:v>-3.0116842470403801E-2</c:v>
                </c:pt>
                <c:pt idx="30">
                  <c:v>-2.9668793818616E-2</c:v>
                </c:pt>
                <c:pt idx="31">
                  <c:v>-2.9323727832882101E-2</c:v>
                </c:pt>
                <c:pt idx="32">
                  <c:v>-2.9120093934028299E-2</c:v>
                </c:pt>
                <c:pt idx="33">
                  <c:v>-2.9097906058287801E-2</c:v>
                </c:pt>
                <c:pt idx="34">
                  <c:v>-2.8923486378149101E-2</c:v>
                </c:pt>
                <c:pt idx="35">
                  <c:v>-2.8788567093894501E-2</c:v>
                </c:pt>
                <c:pt idx="36">
                  <c:v>-2.8375687369138002E-2</c:v>
                </c:pt>
                <c:pt idx="37">
                  <c:v>-2.8191241699053599E-2</c:v>
                </c:pt>
                <c:pt idx="38">
                  <c:v>-2.8162612196518898E-2</c:v>
                </c:pt>
                <c:pt idx="39">
                  <c:v>-2.7702602549335799E-2</c:v>
                </c:pt>
                <c:pt idx="40">
                  <c:v>-2.7651531330510098E-2</c:v>
                </c:pt>
                <c:pt idx="41">
                  <c:v>-2.76458047572057E-2</c:v>
                </c:pt>
                <c:pt idx="42">
                  <c:v>-2.7260008095617301E-2</c:v>
                </c:pt>
                <c:pt idx="43">
                  <c:v>-2.7241393956643E-2</c:v>
                </c:pt>
                <c:pt idx="44">
                  <c:v>-2.71365414350009E-2</c:v>
                </c:pt>
                <c:pt idx="45">
                  <c:v>-2.70541822666212E-2</c:v>
                </c:pt>
                <c:pt idx="46">
                  <c:v>-2.6833796070196599E-2</c:v>
                </c:pt>
                <c:pt idx="47">
                  <c:v>-2.6163473996633001E-2</c:v>
                </c:pt>
                <c:pt idx="48">
                  <c:v>-2.5743995989788101E-2</c:v>
                </c:pt>
                <c:pt idx="49">
                  <c:v>-2.56783987013471E-2</c:v>
                </c:pt>
                <c:pt idx="50">
                  <c:v>-2.5503281302424002E-2</c:v>
                </c:pt>
                <c:pt idx="51">
                  <c:v>-2.5485757104940599E-2</c:v>
                </c:pt>
                <c:pt idx="52">
                  <c:v>-2.5448305178785501E-2</c:v>
                </c:pt>
                <c:pt idx="53">
                  <c:v>-2.5082596881241499E-2</c:v>
                </c:pt>
                <c:pt idx="54">
                  <c:v>-2.4984863083594901E-2</c:v>
                </c:pt>
                <c:pt idx="55">
                  <c:v>-2.4967375608998098E-2</c:v>
                </c:pt>
                <c:pt idx="56">
                  <c:v>-2.4894936199892401E-2</c:v>
                </c:pt>
                <c:pt idx="57">
                  <c:v>-2.4817450159832801E-2</c:v>
                </c:pt>
                <c:pt idx="58">
                  <c:v>-2.4806960846276802E-2</c:v>
                </c:pt>
                <c:pt idx="59">
                  <c:v>-2.4722800197121E-2</c:v>
                </c:pt>
                <c:pt idx="60">
                  <c:v>-2.46674417432452E-2</c:v>
                </c:pt>
                <c:pt idx="61">
                  <c:v>-2.4455944548837399E-2</c:v>
                </c:pt>
                <c:pt idx="62">
                  <c:v>-2.43751186730044E-2</c:v>
                </c:pt>
                <c:pt idx="63">
                  <c:v>-2.4307981510935401E-2</c:v>
                </c:pt>
                <c:pt idx="64">
                  <c:v>-2.4052531376236901E-2</c:v>
                </c:pt>
                <c:pt idx="65">
                  <c:v>-2.4020833708989799E-2</c:v>
                </c:pt>
                <c:pt idx="66">
                  <c:v>-2.3961407416266001E-2</c:v>
                </c:pt>
                <c:pt idx="67">
                  <c:v>-2.3848149329894298E-2</c:v>
                </c:pt>
                <c:pt idx="68">
                  <c:v>-2.37967148747141E-2</c:v>
                </c:pt>
                <c:pt idx="69">
                  <c:v>-2.3587765249692399E-2</c:v>
                </c:pt>
                <c:pt idx="70">
                  <c:v>-2.2885587027057799E-2</c:v>
                </c:pt>
                <c:pt idx="71">
                  <c:v>-2.2840604316256501E-2</c:v>
                </c:pt>
                <c:pt idx="72">
                  <c:v>-2.2771867964276899E-2</c:v>
                </c:pt>
                <c:pt idx="73">
                  <c:v>-2.2731220405879202E-2</c:v>
                </c:pt>
                <c:pt idx="74">
                  <c:v>-2.2365149459580101E-2</c:v>
                </c:pt>
                <c:pt idx="75">
                  <c:v>-2.22625745456544E-2</c:v>
                </c:pt>
                <c:pt idx="76">
                  <c:v>-2.2261021523738999E-2</c:v>
                </c:pt>
                <c:pt idx="77">
                  <c:v>-2.2104463878837299E-2</c:v>
                </c:pt>
                <c:pt idx="78">
                  <c:v>-2.2095825285127001E-2</c:v>
                </c:pt>
                <c:pt idx="79">
                  <c:v>-2.18797495545889E-2</c:v>
                </c:pt>
                <c:pt idx="80">
                  <c:v>-2.1739986636406E-2</c:v>
                </c:pt>
                <c:pt idx="81">
                  <c:v>-2.1696311075932399E-2</c:v>
                </c:pt>
                <c:pt idx="82">
                  <c:v>-2.16484702091434E-2</c:v>
                </c:pt>
                <c:pt idx="83">
                  <c:v>-2.1575180900793401E-2</c:v>
                </c:pt>
                <c:pt idx="84">
                  <c:v>-2.1542190359105401E-2</c:v>
                </c:pt>
                <c:pt idx="85">
                  <c:v>-2.1461392515657901E-2</c:v>
                </c:pt>
                <c:pt idx="86">
                  <c:v>-2.14500437004157E-2</c:v>
                </c:pt>
                <c:pt idx="87">
                  <c:v>-2.13844626792347E-2</c:v>
                </c:pt>
                <c:pt idx="88">
                  <c:v>-2.13388848091563E-2</c:v>
                </c:pt>
                <c:pt idx="89">
                  <c:v>-2.1320312034652601E-2</c:v>
                </c:pt>
                <c:pt idx="90">
                  <c:v>-2.08246547647176E-2</c:v>
                </c:pt>
                <c:pt idx="91">
                  <c:v>-2.0819231924567E-2</c:v>
                </c:pt>
                <c:pt idx="92">
                  <c:v>-2.06251940342819E-2</c:v>
                </c:pt>
                <c:pt idx="93">
                  <c:v>-2.0531925427488801E-2</c:v>
                </c:pt>
                <c:pt idx="94">
                  <c:v>-2.0389365145300001E-2</c:v>
                </c:pt>
                <c:pt idx="95">
                  <c:v>-2.0310692847563299E-2</c:v>
                </c:pt>
                <c:pt idx="96">
                  <c:v>-2.0306132411987102E-2</c:v>
                </c:pt>
                <c:pt idx="97">
                  <c:v>-2.02113038849101E-2</c:v>
                </c:pt>
                <c:pt idx="98">
                  <c:v>-2.0156996736135101E-2</c:v>
                </c:pt>
                <c:pt idx="99">
                  <c:v>-2.01454719753161E-2</c:v>
                </c:pt>
                <c:pt idx="100">
                  <c:v>-2.01428611222234E-2</c:v>
                </c:pt>
                <c:pt idx="101">
                  <c:v>-2.01401075491183E-2</c:v>
                </c:pt>
                <c:pt idx="102">
                  <c:v>-2.0052418337666099E-2</c:v>
                </c:pt>
                <c:pt idx="103">
                  <c:v>-1.9908546409382801E-2</c:v>
                </c:pt>
                <c:pt idx="104">
                  <c:v>-1.98842632813673E-2</c:v>
                </c:pt>
                <c:pt idx="105">
                  <c:v>-1.9788505595361799E-2</c:v>
                </c:pt>
                <c:pt idx="106">
                  <c:v>-1.9719319128807099E-2</c:v>
                </c:pt>
                <c:pt idx="107">
                  <c:v>-1.97121767333013E-2</c:v>
                </c:pt>
                <c:pt idx="108">
                  <c:v>-1.9707560511692101E-2</c:v>
                </c:pt>
                <c:pt idx="109">
                  <c:v>-1.9613668772013499E-2</c:v>
                </c:pt>
                <c:pt idx="110">
                  <c:v>-1.96063589540597E-2</c:v>
                </c:pt>
                <c:pt idx="111">
                  <c:v>-1.9533027064800298E-2</c:v>
                </c:pt>
                <c:pt idx="112">
                  <c:v>-1.9368306958366398E-2</c:v>
                </c:pt>
                <c:pt idx="113">
                  <c:v>-1.93503262067155E-2</c:v>
                </c:pt>
                <c:pt idx="114">
                  <c:v>-1.9324272826402901E-2</c:v>
                </c:pt>
                <c:pt idx="115">
                  <c:v>-1.91164722218789E-2</c:v>
                </c:pt>
                <c:pt idx="116">
                  <c:v>-1.8996500690654901E-2</c:v>
                </c:pt>
                <c:pt idx="117">
                  <c:v>-1.8947935298058601E-2</c:v>
                </c:pt>
                <c:pt idx="118">
                  <c:v>-1.89052058084998E-2</c:v>
                </c:pt>
                <c:pt idx="119">
                  <c:v>-1.88355760361773E-2</c:v>
                </c:pt>
                <c:pt idx="120">
                  <c:v>-1.87874554403379E-2</c:v>
                </c:pt>
                <c:pt idx="121">
                  <c:v>-1.87798946515964E-2</c:v>
                </c:pt>
                <c:pt idx="122">
                  <c:v>-1.87310367060631E-2</c:v>
                </c:pt>
                <c:pt idx="123">
                  <c:v>-1.8655210162442901E-2</c:v>
                </c:pt>
                <c:pt idx="124">
                  <c:v>-1.86453154368263E-2</c:v>
                </c:pt>
                <c:pt idx="125">
                  <c:v>-1.8479000365671499E-2</c:v>
                </c:pt>
                <c:pt idx="126">
                  <c:v>-1.84100567029995E-2</c:v>
                </c:pt>
                <c:pt idx="127">
                  <c:v>-1.8389865111590901E-2</c:v>
                </c:pt>
                <c:pt idx="128">
                  <c:v>-1.83454796117575E-2</c:v>
                </c:pt>
                <c:pt idx="129">
                  <c:v>-1.8312950146674601E-2</c:v>
                </c:pt>
                <c:pt idx="130">
                  <c:v>-1.82043862224626E-2</c:v>
                </c:pt>
                <c:pt idx="131">
                  <c:v>-1.8148889145070901E-2</c:v>
                </c:pt>
                <c:pt idx="132">
                  <c:v>-1.81462899830513E-2</c:v>
                </c:pt>
                <c:pt idx="133">
                  <c:v>-1.80868407765849E-2</c:v>
                </c:pt>
                <c:pt idx="134">
                  <c:v>-1.8018505502678299E-2</c:v>
                </c:pt>
                <c:pt idx="135">
                  <c:v>-1.8018505502678299E-2</c:v>
                </c:pt>
                <c:pt idx="136">
                  <c:v>-1.79377006866673E-2</c:v>
                </c:pt>
                <c:pt idx="137">
                  <c:v>-1.7871615336710799E-2</c:v>
                </c:pt>
                <c:pt idx="138">
                  <c:v>-1.78576174000066E-2</c:v>
                </c:pt>
                <c:pt idx="139">
                  <c:v>-1.7848596403637298E-2</c:v>
                </c:pt>
                <c:pt idx="140">
                  <c:v>-1.7761421930738899E-2</c:v>
                </c:pt>
                <c:pt idx="141">
                  <c:v>-1.7752627605535601E-2</c:v>
                </c:pt>
                <c:pt idx="142">
                  <c:v>-1.7677619587186201E-2</c:v>
                </c:pt>
                <c:pt idx="143">
                  <c:v>-1.7592735115795899E-2</c:v>
                </c:pt>
                <c:pt idx="144">
                  <c:v>-1.7555154755700301E-2</c:v>
                </c:pt>
                <c:pt idx="145">
                  <c:v>-1.7534891932728398E-2</c:v>
                </c:pt>
                <c:pt idx="146">
                  <c:v>-1.7427169576064098E-2</c:v>
                </c:pt>
                <c:pt idx="147">
                  <c:v>-1.7269722240437199E-2</c:v>
                </c:pt>
                <c:pt idx="148">
                  <c:v>-1.71162691844657E-2</c:v>
                </c:pt>
                <c:pt idx="149">
                  <c:v>-1.7090485261000501E-2</c:v>
                </c:pt>
                <c:pt idx="150">
                  <c:v>-1.7078508566786499E-2</c:v>
                </c:pt>
                <c:pt idx="151">
                  <c:v>-1.7071087146638401E-2</c:v>
                </c:pt>
                <c:pt idx="152">
                  <c:v>-1.7047537371243201E-2</c:v>
                </c:pt>
                <c:pt idx="153">
                  <c:v>-1.6823048097904698E-2</c:v>
                </c:pt>
                <c:pt idx="154">
                  <c:v>-1.6768244868884799E-2</c:v>
                </c:pt>
                <c:pt idx="155">
                  <c:v>-1.66066265211312E-2</c:v>
                </c:pt>
                <c:pt idx="156">
                  <c:v>-1.65996575990392E-2</c:v>
                </c:pt>
                <c:pt idx="157">
                  <c:v>-1.64404588193795E-2</c:v>
                </c:pt>
                <c:pt idx="158">
                  <c:v>-1.63350816621592E-2</c:v>
                </c:pt>
                <c:pt idx="159">
                  <c:v>-1.6330171486910398E-2</c:v>
                </c:pt>
                <c:pt idx="160">
                  <c:v>-1.6201631433584E-2</c:v>
                </c:pt>
                <c:pt idx="161">
                  <c:v>-1.6155440222285301E-2</c:v>
                </c:pt>
                <c:pt idx="162">
                  <c:v>-1.61452611209979E-2</c:v>
                </c:pt>
                <c:pt idx="163">
                  <c:v>-1.60098290574835E-2</c:v>
                </c:pt>
                <c:pt idx="164">
                  <c:v>-1.5935241418028E-2</c:v>
                </c:pt>
                <c:pt idx="165">
                  <c:v>-1.5933832085002E-2</c:v>
                </c:pt>
                <c:pt idx="166">
                  <c:v>-1.5908179694839101E-2</c:v>
                </c:pt>
                <c:pt idx="167">
                  <c:v>-1.5854268280889799E-2</c:v>
                </c:pt>
                <c:pt idx="168">
                  <c:v>-1.58250411443971E-2</c:v>
                </c:pt>
                <c:pt idx="169">
                  <c:v>-1.5825041144396802E-2</c:v>
                </c:pt>
                <c:pt idx="170">
                  <c:v>-1.57972255494272E-2</c:v>
                </c:pt>
                <c:pt idx="171">
                  <c:v>-1.5752491651308799E-2</c:v>
                </c:pt>
                <c:pt idx="172">
                  <c:v>-1.5744154431067699E-2</c:v>
                </c:pt>
                <c:pt idx="173">
                  <c:v>-1.5716758895618899E-2</c:v>
                </c:pt>
                <c:pt idx="174">
                  <c:v>-1.56229245880883E-2</c:v>
                </c:pt>
                <c:pt idx="175">
                  <c:v>-1.55645165411115E-2</c:v>
                </c:pt>
                <c:pt idx="176">
                  <c:v>-1.55158267825059E-2</c:v>
                </c:pt>
                <c:pt idx="177">
                  <c:v>-1.53693035467537E-2</c:v>
                </c:pt>
                <c:pt idx="178">
                  <c:v>-1.53216749148279E-2</c:v>
                </c:pt>
                <c:pt idx="179">
                  <c:v>-1.53070831505794E-2</c:v>
                </c:pt>
                <c:pt idx="180">
                  <c:v>-1.5306421282675699E-2</c:v>
                </c:pt>
                <c:pt idx="181">
                  <c:v>-1.5236747265371799E-2</c:v>
                </c:pt>
                <c:pt idx="182">
                  <c:v>-1.52287207018247E-2</c:v>
                </c:pt>
                <c:pt idx="183">
                  <c:v>-1.5092149975880501E-2</c:v>
                </c:pt>
                <c:pt idx="184">
                  <c:v>-1.50640160301632E-2</c:v>
                </c:pt>
                <c:pt idx="185">
                  <c:v>-1.5043138321140299E-2</c:v>
                </c:pt>
                <c:pt idx="186">
                  <c:v>-1.49949257280764E-2</c:v>
                </c:pt>
                <c:pt idx="187">
                  <c:v>-1.4940855179575999E-2</c:v>
                </c:pt>
                <c:pt idx="188">
                  <c:v>-1.4866157656042E-2</c:v>
                </c:pt>
                <c:pt idx="189">
                  <c:v>-1.48218424277649E-2</c:v>
                </c:pt>
                <c:pt idx="190">
                  <c:v>-1.47916061869538E-2</c:v>
                </c:pt>
                <c:pt idx="191">
                  <c:v>-1.47573331068441E-2</c:v>
                </c:pt>
                <c:pt idx="192">
                  <c:v>-1.47256734565515E-2</c:v>
                </c:pt>
                <c:pt idx="193">
                  <c:v>-1.46160074820971E-2</c:v>
                </c:pt>
                <c:pt idx="194">
                  <c:v>-1.4611598356281501E-2</c:v>
                </c:pt>
                <c:pt idx="195">
                  <c:v>-1.45987994211526E-2</c:v>
                </c:pt>
                <c:pt idx="196">
                  <c:v>-1.4567864569947001E-2</c:v>
                </c:pt>
                <c:pt idx="197">
                  <c:v>-1.4539562978876E-2</c:v>
                </c:pt>
                <c:pt idx="198">
                  <c:v>-1.4511564941045999E-2</c:v>
                </c:pt>
                <c:pt idx="199">
                  <c:v>-1.44552965149726E-2</c:v>
                </c:pt>
                <c:pt idx="200">
                  <c:v>-1.44551186795129E-2</c:v>
                </c:pt>
                <c:pt idx="201">
                  <c:v>-1.4403196572551499E-2</c:v>
                </c:pt>
                <c:pt idx="202">
                  <c:v>-1.4384425425209801E-2</c:v>
                </c:pt>
                <c:pt idx="203">
                  <c:v>-1.4316194422431899E-2</c:v>
                </c:pt>
                <c:pt idx="204">
                  <c:v>-1.4305421067884501E-2</c:v>
                </c:pt>
                <c:pt idx="205">
                  <c:v>-1.4302769393088201E-2</c:v>
                </c:pt>
                <c:pt idx="206">
                  <c:v>-1.42628025602722E-2</c:v>
                </c:pt>
                <c:pt idx="207">
                  <c:v>-1.42387353481303E-2</c:v>
                </c:pt>
                <c:pt idx="208">
                  <c:v>-1.4206225725214501E-2</c:v>
                </c:pt>
                <c:pt idx="209">
                  <c:v>-1.42040082665247E-2</c:v>
                </c:pt>
                <c:pt idx="210">
                  <c:v>-1.4115703544254E-2</c:v>
                </c:pt>
                <c:pt idx="211">
                  <c:v>-1.4032858153694301E-2</c:v>
                </c:pt>
                <c:pt idx="212">
                  <c:v>-1.40293147893396E-2</c:v>
                </c:pt>
                <c:pt idx="213">
                  <c:v>-1.40247039569983E-2</c:v>
                </c:pt>
                <c:pt idx="214">
                  <c:v>-1.40136822480468E-2</c:v>
                </c:pt>
                <c:pt idx="215">
                  <c:v>-1.4006648597097601E-2</c:v>
                </c:pt>
                <c:pt idx="216">
                  <c:v>-1.39947522871109E-2</c:v>
                </c:pt>
                <c:pt idx="217">
                  <c:v>-1.39832786913034E-2</c:v>
                </c:pt>
                <c:pt idx="218">
                  <c:v>-1.39583522507069E-2</c:v>
                </c:pt>
                <c:pt idx="219">
                  <c:v>-1.3858863669308301E-2</c:v>
                </c:pt>
                <c:pt idx="220">
                  <c:v>-1.38308517231187E-2</c:v>
                </c:pt>
                <c:pt idx="221">
                  <c:v>-1.3793322132335899E-2</c:v>
                </c:pt>
                <c:pt idx="222">
                  <c:v>-1.3721221479793801E-2</c:v>
                </c:pt>
                <c:pt idx="223">
                  <c:v>-1.3664808901722E-2</c:v>
                </c:pt>
                <c:pt idx="224">
                  <c:v>-1.36639768226783E-2</c:v>
                </c:pt>
                <c:pt idx="225">
                  <c:v>-1.36371002778561E-2</c:v>
                </c:pt>
                <c:pt idx="226">
                  <c:v>-1.3586528976452201E-2</c:v>
                </c:pt>
                <c:pt idx="227">
                  <c:v>-1.35547763578166E-2</c:v>
                </c:pt>
                <c:pt idx="228">
                  <c:v>-1.3465911569161101E-2</c:v>
                </c:pt>
                <c:pt idx="229">
                  <c:v>-1.3404659748640701E-2</c:v>
                </c:pt>
                <c:pt idx="230">
                  <c:v>-1.3366361503263599E-2</c:v>
                </c:pt>
                <c:pt idx="231">
                  <c:v>-1.3363227812167099E-2</c:v>
                </c:pt>
                <c:pt idx="232">
                  <c:v>-1.33540762113233E-2</c:v>
                </c:pt>
                <c:pt idx="233">
                  <c:v>-1.3336706369844799E-2</c:v>
                </c:pt>
                <c:pt idx="234">
                  <c:v>-1.3333530869465E-2</c:v>
                </c:pt>
                <c:pt idx="235">
                  <c:v>-1.3331363103922E-2</c:v>
                </c:pt>
                <c:pt idx="236">
                  <c:v>-1.3310381694250001E-2</c:v>
                </c:pt>
                <c:pt idx="237">
                  <c:v>-1.3264748658483099E-2</c:v>
                </c:pt>
                <c:pt idx="238">
                  <c:v>-1.3136477905369899E-2</c:v>
                </c:pt>
                <c:pt idx="239">
                  <c:v>-1.3128300822462399E-2</c:v>
                </c:pt>
                <c:pt idx="240">
                  <c:v>-1.31141307875885E-2</c:v>
                </c:pt>
                <c:pt idx="241">
                  <c:v>-1.3112679255545601E-2</c:v>
                </c:pt>
                <c:pt idx="242">
                  <c:v>-1.30792055205768E-2</c:v>
                </c:pt>
                <c:pt idx="243">
                  <c:v>-1.30061554704836E-2</c:v>
                </c:pt>
                <c:pt idx="244">
                  <c:v>-1.2981814684225001E-2</c:v>
                </c:pt>
                <c:pt idx="245">
                  <c:v>-1.2950403574783701E-2</c:v>
                </c:pt>
                <c:pt idx="246">
                  <c:v>-1.29477835534485E-2</c:v>
                </c:pt>
                <c:pt idx="247">
                  <c:v>-1.2934356682147499E-2</c:v>
                </c:pt>
                <c:pt idx="248">
                  <c:v>-1.2924250980935199E-2</c:v>
                </c:pt>
                <c:pt idx="249">
                  <c:v>-1.2877339921236301E-2</c:v>
                </c:pt>
                <c:pt idx="250">
                  <c:v>-1.28713530402032E-2</c:v>
                </c:pt>
                <c:pt idx="251">
                  <c:v>-1.2858827981689001E-2</c:v>
                </c:pt>
                <c:pt idx="252">
                  <c:v>-1.2833851714683601E-2</c:v>
                </c:pt>
                <c:pt idx="253">
                  <c:v>-1.2831417332907401E-2</c:v>
                </c:pt>
                <c:pt idx="254">
                  <c:v>-1.2820688429061399E-2</c:v>
                </c:pt>
                <c:pt idx="255">
                  <c:v>-1.27124375862108E-2</c:v>
                </c:pt>
                <c:pt idx="256">
                  <c:v>-1.26361807714704E-2</c:v>
                </c:pt>
                <c:pt idx="257">
                  <c:v>-1.26264303728118E-2</c:v>
                </c:pt>
                <c:pt idx="258">
                  <c:v>-1.2616871882658099E-2</c:v>
                </c:pt>
                <c:pt idx="259">
                  <c:v>-1.25871155054714E-2</c:v>
                </c:pt>
                <c:pt idx="260">
                  <c:v>-1.2563730919598601E-2</c:v>
                </c:pt>
                <c:pt idx="261">
                  <c:v>-1.2485973788355999E-2</c:v>
                </c:pt>
                <c:pt idx="262">
                  <c:v>-1.2464750619986999E-2</c:v>
                </c:pt>
                <c:pt idx="263">
                  <c:v>-1.23685347448237E-2</c:v>
                </c:pt>
                <c:pt idx="264">
                  <c:v>-1.2366316542029699E-2</c:v>
                </c:pt>
                <c:pt idx="265">
                  <c:v>-1.2282651855841599E-2</c:v>
                </c:pt>
                <c:pt idx="266">
                  <c:v>-1.2238924275821799E-2</c:v>
                </c:pt>
                <c:pt idx="267">
                  <c:v>-1.22142190433165E-2</c:v>
                </c:pt>
                <c:pt idx="268">
                  <c:v>-1.2153771384090101E-2</c:v>
                </c:pt>
                <c:pt idx="269">
                  <c:v>-1.21305505685077E-2</c:v>
                </c:pt>
                <c:pt idx="270">
                  <c:v>-1.2017708768561199E-2</c:v>
                </c:pt>
                <c:pt idx="271">
                  <c:v>-1.19962381574265E-2</c:v>
                </c:pt>
                <c:pt idx="272">
                  <c:v>-1.1936351482977E-2</c:v>
                </c:pt>
                <c:pt idx="273">
                  <c:v>-1.1903701539540099E-2</c:v>
                </c:pt>
                <c:pt idx="274">
                  <c:v>-1.18965713772629E-2</c:v>
                </c:pt>
                <c:pt idx="275">
                  <c:v>-1.18766241625791E-2</c:v>
                </c:pt>
                <c:pt idx="276">
                  <c:v>-1.18383493714453E-2</c:v>
                </c:pt>
                <c:pt idx="277">
                  <c:v>-1.17929653579615E-2</c:v>
                </c:pt>
                <c:pt idx="278">
                  <c:v>-1.17879557520424E-2</c:v>
                </c:pt>
                <c:pt idx="279">
                  <c:v>-1.16830257926936E-2</c:v>
                </c:pt>
                <c:pt idx="280">
                  <c:v>-1.1490494791599699E-2</c:v>
                </c:pt>
                <c:pt idx="281">
                  <c:v>-1.1438033196926401E-2</c:v>
                </c:pt>
                <c:pt idx="282">
                  <c:v>-1.1414592545315599E-2</c:v>
                </c:pt>
                <c:pt idx="283">
                  <c:v>-1.13762170433322E-2</c:v>
                </c:pt>
                <c:pt idx="284">
                  <c:v>-1.13749020152771E-2</c:v>
                </c:pt>
                <c:pt idx="285">
                  <c:v>-1.13243280246253E-2</c:v>
                </c:pt>
                <c:pt idx="286">
                  <c:v>-1.1318502722078501E-2</c:v>
                </c:pt>
                <c:pt idx="287">
                  <c:v>-1.12914112572126E-2</c:v>
                </c:pt>
                <c:pt idx="288">
                  <c:v>-1.12266124394818E-2</c:v>
                </c:pt>
                <c:pt idx="289">
                  <c:v>-1.1213837826968999E-2</c:v>
                </c:pt>
                <c:pt idx="290">
                  <c:v>-1.1173300598125199E-2</c:v>
                </c:pt>
                <c:pt idx="291">
                  <c:v>-1.1155260207083101E-2</c:v>
                </c:pt>
                <c:pt idx="292">
                  <c:v>-1.1132873124230501E-2</c:v>
                </c:pt>
                <c:pt idx="293">
                  <c:v>-1.11328010653109E-2</c:v>
                </c:pt>
                <c:pt idx="294">
                  <c:v>-1.11249602266545E-2</c:v>
                </c:pt>
                <c:pt idx="295">
                  <c:v>-1.10341037636341E-2</c:v>
                </c:pt>
                <c:pt idx="296">
                  <c:v>-1.1032903822911199E-2</c:v>
                </c:pt>
                <c:pt idx="297">
                  <c:v>-1.10179498642203E-2</c:v>
                </c:pt>
                <c:pt idx="298">
                  <c:v>-1.0996490050166299E-2</c:v>
                </c:pt>
                <c:pt idx="299">
                  <c:v>-1.09942995289055E-2</c:v>
                </c:pt>
                <c:pt idx="300">
                  <c:v>-1.0947198395260101E-2</c:v>
                </c:pt>
                <c:pt idx="301">
                  <c:v>-1.09440216793173E-2</c:v>
                </c:pt>
                <c:pt idx="302">
                  <c:v>-1.0867635533471301E-2</c:v>
                </c:pt>
                <c:pt idx="303">
                  <c:v>-1.0823635077234901E-2</c:v>
                </c:pt>
                <c:pt idx="304">
                  <c:v>-1.0810916104215499E-2</c:v>
                </c:pt>
                <c:pt idx="305">
                  <c:v>-1.07847419245665E-2</c:v>
                </c:pt>
                <c:pt idx="306">
                  <c:v>-1.0764366587158399E-2</c:v>
                </c:pt>
                <c:pt idx="307">
                  <c:v>-1.0679801029023E-2</c:v>
                </c:pt>
                <c:pt idx="308">
                  <c:v>-1.06475331862788E-2</c:v>
                </c:pt>
                <c:pt idx="309">
                  <c:v>-1.06332563013687E-2</c:v>
                </c:pt>
                <c:pt idx="310">
                  <c:v>-1.05899735624374E-2</c:v>
                </c:pt>
                <c:pt idx="311">
                  <c:v>-1.0572237775915099E-2</c:v>
                </c:pt>
                <c:pt idx="312">
                  <c:v>-1.05541876786901E-2</c:v>
                </c:pt>
                <c:pt idx="313">
                  <c:v>-1.0543937861356399E-2</c:v>
                </c:pt>
                <c:pt idx="314">
                  <c:v>-1.0542522402135501E-2</c:v>
                </c:pt>
                <c:pt idx="315">
                  <c:v>-1.05410129977919E-2</c:v>
                </c:pt>
                <c:pt idx="316">
                  <c:v>-1.05406788309908E-2</c:v>
                </c:pt>
                <c:pt idx="317">
                  <c:v>-1.05406788309908E-2</c:v>
                </c:pt>
                <c:pt idx="318">
                  <c:v>-1.0540282035432299E-2</c:v>
                </c:pt>
                <c:pt idx="319">
                  <c:v>-1.0535654960333599E-2</c:v>
                </c:pt>
                <c:pt idx="320">
                  <c:v>-1.0479329125913799E-2</c:v>
                </c:pt>
                <c:pt idx="321">
                  <c:v>-1.04396552535657E-2</c:v>
                </c:pt>
                <c:pt idx="322">
                  <c:v>-1.04276231622592E-2</c:v>
                </c:pt>
                <c:pt idx="323">
                  <c:v>-1.04094342658756E-2</c:v>
                </c:pt>
                <c:pt idx="324">
                  <c:v>-1.03965873769334E-2</c:v>
                </c:pt>
                <c:pt idx="325">
                  <c:v>-1.03882836891123E-2</c:v>
                </c:pt>
                <c:pt idx="326">
                  <c:v>-1.0387905045340399E-2</c:v>
                </c:pt>
                <c:pt idx="327">
                  <c:v>-1.0373985406855499E-2</c:v>
                </c:pt>
                <c:pt idx="328">
                  <c:v>-1.0356282737831899E-2</c:v>
                </c:pt>
                <c:pt idx="329">
                  <c:v>-1.0327940968046199E-2</c:v>
                </c:pt>
                <c:pt idx="330">
                  <c:v>-1.0321888848431601E-2</c:v>
                </c:pt>
                <c:pt idx="331">
                  <c:v>-1.03065734689497E-2</c:v>
                </c:pt>
                <c:pt idx="332">
                  <c:v>-1.0297120686243701E-2</c:v>
                </c:pt>
                <c:pt idx="333">
                  <c:v>-1.02927894854323E-2</c:v>
                </c:pt>
                <c:pt idx="334">
                  <c:v>-1.0273587514863101E-2</c:v>
                </c:pt>
                <c:pt idx="335">
                  <c:v>-1.0268536758426599E-2</c:v>
                </c:pt>
                <c:pt idx="336">
                  <c:v>-1.0256500167189E-2</c:v>
                </c:pt>
                <c:pt idx="337">
                  <c:v>-1.02429443375045E-2</c:v>
                </c:pt>
                <c:pt idx="338">
                  <c:v>-1.02169587807458E-2</c:v>
                </c:pt>
                <c:pt idx="339">
                  <c:v>-1.0216752600367401E-2</c:v>
                </c:pt>
                <c:pt idx="340">
                  <c:v>-1.0193284892412601E-2</c:v>
                </c:pt>
                <c:pt idx="341">
                  <c:v>-1.0186845306993E-2</c:v>
                </c:pt>
                <c:pt idx="342">
                  <c:v>-1.01339050958904E-2</c:v>
                </c:pt>
                <c:pt idx="343">
                  <c:v>-1.01212334635112E-2</c:v>
                </c:pt>
                <c:pt idx="344">
                  <c:v>-1.0101783165109599E-2</c:v>
                </c:pt>
                <c:pt idx="345">
                  <c:v>-1.0064004431491301E-2</c:v>
                </c:pt>
                <c:pt idx="346">
                  <c:v>-1.0058532541219901E-2</c:v>
                </c:pt>
                <c:pt idx="347">
                  <c:v>-1.00293360529989E-2</c:v>
                </c:pt>
                <c:pt idx="348">
                  <c:v>-1.0025818412426E-2</c:v>
                </c:pt>
                <c:pt idx="349">
                  <c:v>-9.9940867826007699E-3</c:v>
                </c:pt>
                <c:pt idx="350">
                  <c:v>-9.9744727754833406E-3</c:v>
                </c:pt>
                <c:pt idx="351">
                  <c:v>-9.9640061603498697E-3</c:v>
                </c:pt>
                <c:pt idx="352">
                  <c:v>-9.9503308531679793E-3</c:v>
                </c:pt>
                <c:pt idx="353">
                  <c:v>-9.9453321037887097E-3</c:v>
                </c:pt>
                <c:pt idx="354">
                  <c:v>-9.9273584545040601E-3</c:v>
                </c:pt>
                <c:pt idx="355">
                  <c:v>-9.9026523966697106E-3</c:v>
                </c:pt>
                <c:pt idx="356">
                  <c:v>-9.8812394319035806E-3</c:v>
                </c:pt>
                <c:pt idx="357">
                  <c:v>-9.8054566643209998E-3</c:v>
                </c:pt>
                <c:pt idx="358">
                  <c:v>-9.6899983009691697E-3</c:v>
                </c:pt>
                <c:pt idx="359">
                  <c:v>-9.6214923369711998E-3</c:v>
                </c:pt>
                <c:pt idx="360">
                  <c:v>-9.6049636037999295E-3</c:v>
                </c:pt>
                <c:pt idx="361">
                  <c:v>-9.5809116117579803E-3</c:v>
                </c:pt>
                <c:pt idx="362">
                  <c:v>-9.5437646551788501E-3</c:v>
                </c:pt>
                <c:pt idx="363">
                  <c:v>-9.5322875356850904E-3</c:v>
                </c:pt>
                <c:pt idx="364">
                  <c:v>-9.5033112628278103E-3</c:v>
                </c:pt>
                <c:pt idx="365">
                  <c:v>-9.4742537196819895E-3</c:v>
                </c:pt>
                <c:pt idx="366">
                  <c:v>-9.4398402606330999E-3</c:v>
                </c:pt>
                <c:pt idx="367">
                  <c:v>-9.4340322333585306E-3</c:v>
                </c:pt>
                <c:pt idx="368">
                  <c:v>-9.4182680088328603E-3</c:v>
                </c:pt>
                <c:pt idx="369">
                  <c:v>-9.4167580501185403E-3</c:v>
                </c:pt>
                <c:pt idx="370">
                  <c:v>-9.3710186313344501E-3</c:v>
                </c:pt>
                <c:pt idx="371">
                  <c:v>-9.3306018661105695E-3</c:v>
                </c:pt>
                <c:pt idx="372">
                  <c:v>-9.3139450088839601E-3</c:v>
                </c:pt>
                <c:pt idx="373">
                  <c:v>-9.2499709843007899E-3</c:v>
                </c:pt>
                <c:pt idx="374">
                  <c:v>-9.2458722320060693E-3</c:v>
                </c:pt>
                <c:pt idx="375">
                  <c:v>-9.2437632995392705E-3</c:v>
                </c:pt>
                <c:pt idx="376">
                  <c:v>-9.2312405501085593E-3</c:v>
                </c:pt>
                <c:pt idx="377">
                  <c:v>-9.2309753205441093E-3</c:v>
                </c:pt>
                <c:pt idx="378">
                  <c:v>-9.1560010164902592E-3</c:v>
                </c:pt>
                <c:pt idx="379">
                  <c:v>-9.1222823789150198E-3</c:v>
                </c:pt>
                <c:pt idx="380">
                  <c:v>-9.1116803512558894E-3</c:v>
                </c:pt>
                <c:pt idx="381">
                  <c:v>-9.1105880704587198E-3</c:v>
                </c:pt>
                <c:pt idx="382">
                  <c:v>-9.0324960616271106E-3</c:v>
                </c:pt>
                <c:pt idx="383">
                  <c:v>-9.0090699423659697E-3</c:v>
                </c:pt>
                <c:pt idx="384">
                  <c:v>-9.0081682116291296E-3</c:v>
                </c:pt>
                <c:pt idx="385">
                  <c:v>-9.0004698685280399E-3</c:v>
                </c:pt>
                <c:pt idx="386">
                  <c:v>-8.9634834625265704E-3</c:v>
                </c:pt>
                <c:pt idx="387">
                  <c:v>-8.9519434070747493E-3</c:v>
                </c:pt>
                <c:pt idx="388">
                  <c:v>-8.9419373756613896E-3</c:v>
                </c:pt>
                <c:pt idx="389">
                  <c:v>-8.92301220004562E-3</c:v>
                </c:pt>
                <c:pt idx="390">
                  <c:v>-8.9216365407187893E-3</c:v>
                </c:pt>
                <c:pt idx="391">
                  <c:v>-8.9020779289397407E-3</c:v>
                </c:pt>
                <c:pt idx="392">
                  <c:v>-8.8943999948157305E-3</c:v>
                </c:pt>
                <c:pt idx="393">
                  <c:v>-8.8225886151790008E-3</c:v>
                </c:pt>
                <c:pt idx="394">
                  <c:v>-8.8031237243007196E-3</c:v>
                </c:pt>
                <c:pt idx="395">
                  <c:v>-8.7839425909662094E-3</c:v>
                </c:pt>
                <c:pt idx="396">
                  <c:v>-8.7774858212234103E-3</c:v>
                </c:pt>
                <c:pt idx="397">
                  <c:v>-8.7102728248932507E-3</c:v>
                </c:pt>
                <c:pt idx="398">
                  <c:v>-8.7011114527361707E-3</c:v>
                </c:pt>
                <c:pt idx="399">
                  <c:v>-8.6930072418460805E-3</c:v>
                </c:pt>
                <c:pt idx="400">
                  <c:v>-8.6803309863737899E-3</c:v>
                </c:pt>
                <c:pt idx="401">
                  <c:v>-8.6756118678360302E-3</c:v>
                </c:pt>
                <c:pt idx="402">
                  <c:v>-8.6440300516207099E-3</c:v>
                </c:pt>
                <c:pt idx="403">
                  <c:v>-8.6416956909255594E-3</c:v>
                </c:pt>
                <c:pt idx="404">
                  <c:v>-8.6297217598609206E-3</c:v>
                </c:pt>
                <c:pt idx="405">
                  <c:v>-8.6060773336744806E-3</c:v>
                </c:pt>
                <c:pt idx="406">
                  <c:v>-8.5397615481347198E-3</c:v>
                </c:pt>
                <c:pt idx="407">
                  <c:v>-8.5340353355374404E-3</c:v>
                </c:pt>
                <c:pt idx="408">
                  <c:v>-8.5227788619827403E-3</c:v>
                </c:pt>
                <c:pt idx="409">
                  <c:v>-8.5053276944878995E-3</c:v>
                </c:pt>
                <c:pt idx="410">
                  <c:v>-8.4932418586675194E-3</c:v>
                </c:pt>
                <c:pt idx="411">
                  <c:v>-8.4457660458897403E-3</c:v>
                </c:pt>
                <c:pt idx="412">
                  <c:v>-8.4125749292724306E-3</c:v>
                </c:pt>
                <c:pt idx="413">
                  <c:v>-8.4022719551162302E-3</c:v>
                </c:pt>
                <c:pt idx="414">
                  <c:v>-8.3957419612218295E-3</c:v>
                </c:pt>
                <c:pt idx="415">
                  <c:v>-8.3494383573922207E-3</c:v>
                </c:pt>
                <c:pt idx="416">
                  <c:v>-8.3358624993212296E-3</c:v>
                </c:pt>
                <c:pt idx="417">
                  <c:v>-8.3322616185459806E-3</c:v>
                </c:pt>
                <c:pt idx="418">
                  <c:v>-8.3074205698562293E-3</c:v>
                </c:pt>
                <c:pt idx="419">
                  <c:v>-8.2620711942755203E-3</c:v>
                </c:pt>
                <c:pt idx="420">
                  <c:v>-8.2348718777212407E-3</c:v>
                </c:pt>
                <c:pt idx="421">
                  <c:v>-8.2333226672558595E-3</c:v>
                </c:pt>
                <c:pt idx="422">
                  <c:v>-8.1156101979228193E-3</c:v>
                </c:pt>
                <c:pt idx="423">
                  <c:v>-8.0901914820272099E-3</c:v>
                </c:pt>
                <c:pt idx="424">
                  <c:v>-8.0634386568006894E-3</c:v>
                </c:pt>
                <c:pt idx="425">
                  <c:v>-8.0611972319221802E-3</c:v>
                </c:pt>
                <c:pt idx="426">
                  <c:v>-8.0476854747918193E-3</c:v>
                </c:pt>
                <c:pt idx="427">
                  <c:v>-8.0410803435509003E-3</c:v>
                </c:pt>
                <c:pt idx="428">
                  <c:v>-7.9979098683644403E-3</c:v>
                </c:pt>
                <c:pt idx="429">
                  <c:v>-7.9878578704352804E-3</c:v>
                </c:pt>
                <c:pt idx="430">
                  <c:v>-7.9681696491768397E-3</c:v>
                </c:pt>
                <c:pt idx="431">
                  <c:v>-7.9634693076969399E-3</c:v>
                </c:pt>
                <c:pt idx="432">
                  <c:v>-7.9576016733140902E-3</c:v>
                </c:pt>
                <c:pt idx="433">
                  <c:v>-7.9543908946382892E-3</c:v>
                </c:pt>
                <c:pt idx="434">
                  <c:v>-7.9101820459017702E-3</c:v>
                </c:pt>
                <c:pt idx="435">
                  <c:v>-7.8960001507511896E-3</c:v>
                </c:pt>
                <c:pt idx="436">
                  <c:v>-7.8706134323294694E-3</c:v>
                </c:pt>
                <c:pt idx="437">
                  <c:v>-7.8568714952202395E-3</c:v>
                </c:pt>
                <c:pt idx="438">
                  <c:v>-7.8495463266143404E-3</c:v>
                </c:pt>
                <c:pt idx="439">
                  <c:v>-7.8431774610258909E-3</c:v>
                </c:pt>
                <c:pt idx="440">
                  <c:v>-7.8363483293158592E-3</c:v>
                </c:pt>
                <c:pt idx="441">
                  <c:v>-7.8088792874002897E-3</c:v>
                </c:pt>
                <c:pt idx="442">
                  <c:v>-7.8060715719458903E-3</c:v>
                </c:pt>
                <c:pt idx="443">
                  <c:v>-7.78971806533337E-3</c:v>
                </c:pt>
                <c:pt idx="444">
                  <c:v>-7.7534794316617998E-3</c:v>
                </c:pt>
                <c:pt idx="445">
                  <c:v>-7.7242552550808698E-3</c:v>
                </c:pt>
                <c:pt idx="446">
                  <c:v>-7.7030114365573901E-3</c:v>
                </c:pt>
                <c:pt idx="447">
                  <c:v>-7.6923456231557299E-3</c:v>
                </c:pt>
                <c:pt idx="448">
                  <c:v>-7.6392232271323499E-3</c:v>
                </c:pt>
                <c:pt idx="449">
                  <c:v>-7.6311976057999702E-3</c:v>
                </c:pt>
                <c:pt idx="450">
                  <c:v>-7.6287718996211999E-3</c:v>
                </c:pt>
                <c:pt idx="451">
                  <c:v>-7.5990070288520601E-3</c:v>
                </c:pt>
                <c:pt idx="452">
                  <c:v>-7.5990070288520601E-3</c:v>
                </c:pt>
                <c:pt idx="453">
                  <c:v>-7.5952330637014398E-3</c:v>
                </c:pt>
                <c:pt idx="454">
                  <c:v>-7.58127394916142E-3</c:v>
                </c:pt>
                <c:pt idx="455">
                  <c:v>-7.5774726450679401E-3</c:v>
                </c:pt>
                <c:pt idx="456">
                  <c:v>-7.4676887558757701E-3</c:v>
                </c:pt>
                <c:pt idx="457">
                  <c:v>-7.4401242939431704E-3</c:v>
                </c:pt>
                <c:pt idx="458">
                  <c:v>-7.4349784875180902E-3</c:v>
                </c:pt>
                <c:pt idx="459">
                  <c:v>-7.4283509015168397E-3</c:v>
                </c:pt>
                <c:pt idx="460">
                  <c:v>-7.4264837181721999E-3</c:v>
                </c:pt>
                <c:pt idx="461">
                  <c:v>-7.4051557150762899E-3</c:v>
                </c:pt>
                <c:pt idx="462">
                  <c:v>-7.4019582956678098E-3</c:v>
                </c:pt>
                <c:pt idx="463">
                  <c:v>-7.3735771331603899E-3</c:v>
                </c:pt>
                <c:pt idx="464">
                  <c:v>-7.3565020714244297E-3</c:v>
                </c:pt>
                <c:pt idx="465">
                  <c:v>-7.3520422428238101E-3</c:v>
                </c:pt>
                <c:pt idx="466">
                  <c:v>-7.2812321102703002E-3</c:v>
                </c:pt>
                <c:pt idx="467">
                  <c:v>-7.2507870536960804E-3</c:v>
                </c:pt>
                <c:pt idx="468">
                  <c:v>-7.22503548376798E-3</c:v>
                </c:pt>
                <c:pt idx="469">
                  <c:v>-7.2225153029697097E-3</c:v>
                </c:pt>
                <c:pt idx="470">
                  <c:v>-7.2094034097039796E-3</c:v>
                </c:pt>
                <c:pt idx="471">
                  <c:v>-7.14423042425626E-3</c:v>
                </c:pt>
                <c:pt idx="472">
                  <c:v>-7.1140921331894801E-3</c:v>
                </c:pt>
                <c:pt idx="473">
                  <c:v>-7.0810681401363403E-3</c:v>
                </c:pt>
                <c:pt idx="474">
                  <c:v>-7.0719270992405199E-3</c:v>
                </c:pt>
                <c:pt idx="475">
                  <c:v>-7.0631738760087402E-3</c:v>
                </c:pt>
                <c:pt idx="476">
                  <c:v>-7.0533207774056503E-3</c:v>
                </c:pt>
                <c:pt idx="477">
                  <c:v>-7.0304431408392204E-3</c:v>
                </c:pt>
                <c:pt idx="478">
                  <c:v>-6.9783953814622603E-3</c:v>
                </c:pt>
                <c:pt idx="479">
                  <c:v>-6.9667273554704697E-3</c:v>
                </c:pt>
                <c:pt idx="480">
                  <c:v>-6.9614822843733996E-3</c:v>
                </c:pt>
                <c:pt idx="481">
                  <c:v>-6.9305402338938797E-3</c:v>
                </c:pt>
                <c:pt idx="482">
                  <c:v>-6.9204428445738004E-3</c:v>
                </c:pt>
                <c:pt idx="483">
                  <c:v>-6.9139181764346297E-3</c:v>
                </c:pt>
                <c:pt idx="484">
                  <c:v>-6.9108775398470301E-3</c:v>
                </c:pt>
                <c:pt idx="485">
                  <c:v>-6.8828382568095203E-3</c:v>
                </c:pt>
                <c:pt idx="486">
                  <c:v>-6.8771762139559402E-3</c:v>
                </c:pt>
                <c:pt idx="487">
                  <c:v>-6.8658010866160697E-3</c:v>
                </c:pt>
                <c:pt idx="488">
                  <c:v>-6.8198930010083996E-3</c:v>
                </c:pt>
                <c:pt idx="489">
                  <c:v>-6.8148892664901903E-3</c:v>
                </c:pt>
                <c:pt idx="490">
                  <c:v>-6.8104690025268602E-3</c:v>
                </c:pt>
                <c:pt idx="491">
                  <c:v>-6.8083371336451802E-3</c:v>
                </c:pt>
                <c:pt idx="492">
                  <c:v>-6.7796869853786901E-3</c:v>
                </c:pt>
                <c:pt idx="493">
                  <c:v>-6.7727993400924398E-3</c:v>
                </c:pt>
                <c:pt idx="494">
                  <c:v>-6.7575696973997002E-3</c:v>
                </c:pt>
                <c:pt idx="495">
                  <c:v>-6.7408411632991104E-3</c:v>
                </c:pt>
                <c:pt idx="496">
                  <c:v>-6.7340321813441802E-3</c:v>
                </c:pt>
                <c:pt idx="497">
                  <c:v>-6.7321432379907299E-3</c:v>
                </c:pt>
                <c:pt idx="498">
                  <c:v>-6.7234677302691701E-3</c:v>
                </c:pt>
                <c:pt idx="499">
                  <c:v>-6.7146535256407602E-3</c:v>
                </c:pt>
                <c:pt idx="500">
                  <c:v>-6.7124139379042902E-3</c:v>
                </c:pt>
                <c:pt idx="501">
                  <c:v>-6.6889881507966502E-3</c:v>
                </c:pt>
                <c:pt idx="502">
                  <c:v>-6.6666913581891196E-3</c:v>
                </c:pt>
                <c:pt idx="503">
                  <c:v>-6.6656333133186998E-3</c:v>
                </c:pt>
                <c:pt idx="504">
                  <c:v>-6.6468672216026901E-3</c:v>
                </c:pt>
                <c:pt idx="505">
                  <c:v>-6.6398359189405896E-3</c:v>
                </c:pt>
                <c:pt idx="506">
                  <c:v>-6.6245349156246504E-3</c:v>
                </c:pt>
                <c:pt idx="507">
                  <c:v>-6.6177769933253201E-3</c:v>
                </c:pt>
                <c:pt idx="508">
                  <c:v>-6.6131558917173396E-3</c:v>
                </c:pt>
                <c:pt idx="509">
                  <c:v>-6.5987902623255304E-3</c:v>
                </c:pt>
                <c:pt idx="510">
                  <c:v>-6.5723911395619101E-3</c:v>
                </c:pt>
                <c:pt idx="511">
                  <c:v>-6.55740054615905E-3</c:v>
                </c:pt>
                <c:pt idx="512">
                  <c:v>-6.5288588824635599E-3</c:v>
                </c:pt>
                <c:pt idx="513">
                  <c:v>-6.5096932693484103E-3</c:v>
                </c:pt>
                <c:pt idx="514">
                  <c:v>-6.5057582654897703E-3</c:v>
                </c:pt>
                <c:pt idx="515">
                  <c:v>-6.5042714078605698E-3</c:v>
                </c:pt>
                <c:pt idx="516">
                  <c:v>-6.49586408197508E-3</c:v>
                </c:pt>
                <c:pt idx="517">
                  <c:v>-6.4946391336481099E-3</c:v>
                </c:pt>
                <c:pt idx="518">
                  <c:v>-6.4893737662944199E-3</c:v>
                </c:pt>
                <c:pt idx="519">
                  <c:v>-6.4630072206602598E-3</c:v>
                </c:pt>
                <c:pt idx="520">
                  <c:v>-6.3935120433331397E-3</c:v>
                </c:pt>
                <c:pt idx="521">
                  <c:v>-6.3830003950353298E-3</c:v>
                </c:pt>
                <c:pt idx="522">
                  <c:v>-6.3668035139948301E-3</c:v>
                </c:pt>
                <c:pt idx="523">
                  <c:v>-6.3646221820515903E-3</c:v>
                </c:pt>
                <c:pt idx="524">
                  <c:v>-6.3597615159778596E-3</c:v>
                </c:pt>
                <c:pt idx="525">
                  <c:v>-6.3549918823772302E-3</c:v>
                </c:pt>
                <c:pt idx="526">
                  <c:v>-6.3198019485306003E-3</c:v>
                </c:pt>
                <c:pt idx="527">
                  <c:v>-6.3182289450456602E-3</c:v>
                </c:pt>
                <c:pt idx="528">
                  <c:v>-6.3158694379085098E-3</c:v>
                </c:pt>
                <c:pt idx="529">
                  <c:v>-6.3047494307384997E-3</c:v>
                </c:pt>
                <c:pt idx="530">
                  <c:v>-6.2876811815083099E-3</c:v>
                </c:pt>
                <c:pt idx="531">
                  <c:v>-6.2815992431300696E-3</c:v>
                </c:pt>
                <c:pt idx="532">
                  <c:v>-6.2737534488792801E-3</c:v>
                </c:pt>
                <c:pt idx="533">
                  <c:v>-6.2327914962120702E-3</c:v>
                </c:pt>
                <c:pt idx="534">
                  <c:v>-6.2063814425373396E-3</c:v>
                </c:pt>
                <c:pt idx="535">
                  <c:v>-6.1758688088545703E-3</c:v>
                </c:pt>
                <c:pt idx="536">
                  <c:v>-6.1538655743781099E-3</c:v>
                </c:pt>
                <c:pt idx="537">
                  <c:v>-6.1507113435296202E-3</c:v>
                </c:pt>
                <c:pt idx="538">
                  <c:v>-6.1162270174359799E-3</c:v>
                </c:pt>
                <c:pt idx="539">
                  <c:v>-6.1037829380176899E-3</c:v>
                </c:pt>
                <c:pt idx="540">
                  <c:v>-6.0978632810397499E-3</c:v>
                </c:pt>
                <c:pt idx="541">
                  <c:v>-6.0957214049558702E-3</c:v>
                </c:pt>
                <c:pt idx="542">
                  <c:v>-6.0875525970754798E-3</c:v>
                </c:pt>
                <c:pt idx="543">
                  <c:v>-6.0639656600617901E-3</c:v>
                </c:pt>
                <c:pt idx="544">
                  <c:v>-6.0580020839151802E-3</c:v>
                </c:pt>
                <c:pt idx="545">
                  <c:v>-6.0565461045061601E-3</c:v>
                </c:pt>
                <c:pt idx="546">
                  <c:v>-6.0522880757383499E-3</c:v>
                </c:pt>
                <c:pt idx="547">
                  <c:v>-6.0509171985169297E-3</c:v>
                </c:pt>
                <c:pt idx="548">
                  <c:v>-6.0402868213302197E-3</c:v>
                </c:pt>
                <c:pt idx="549">
                  <c:v>-6.0358784348396796E-3</c:v>
                </c:pt>
                <c:pt idx="550">
                  <c:v>-6.0291498744986004E-3</c:v>
                </c:pt>
                <c:pt idx="551">
                  <c:v>-6.0259296534126896E-3</c:v>
                </c:pt>
                <c:pt idx="552">
                  <c:v>-6.0180723255630203E-3</c:v>
                </c:pt>
                <c:pt idx="553">
                  <c:v>-5.99130332482901E-3</c:v>
                </c:pt>
                <c:pt idx="554">
                  <c:v>-5.9854817430378404E-3</c:v>
                </c:pt>
                <c:pt idx="555">
                  <c:v>-5.9639746334404897E-3</c:v>
                </c:pt>
                <c:pt idx="556">
                  <c:v>-5.9441427247928702E-3</c:v>
                </c:pt>
                <c:pt idx="557">
                  <c:v>-5.9394353973827299E-3</c:v>
                </c:pt>
                <c:pt idx="558">
                  <c:v>-5.9313830157454797E-3</c:v>
                </c:pt>
                <c:pt idx="559">
                  <c:v>-5.9035920887402097E-3</c:v>
                </c:pt>
                <c:pt idx="560">
                  <c:v>-5.8949795578064597E-3</c:v>
                </c:pt>
                <c:pt idx="561">
                  <c:v>-5.8754575602143703E-3</c:v>
                </c:pt>
                <c:pt idx="562">
                  <c:v>-5.8683974477073001E-3</c:v>
                </c:pt>
                <c:pt idx="563">
                  <c:v>-5.8651194523981296E-3</c:v>
                </c:pt>
                <c:pt idx="564">
                  <c:v>-5.8445519962832398E-3</c:v>
                </c:pt>
                <c:pt idx="565">
                  <c:v>-5.8203147210110001E-3</c:v>
                </c:pt>
                <c:pt idx="566">
                  <c:v>-5.7990952214812402E-3</c:v>
                </c:pt>
                <c:pt idx="567">
                  <c:v>-5.7920810638982696E-3</c:v>
                </c:pt>
                <c:pt idx="568">
                  <c:v>-5.7623762076760704E-3</c:v>
                </c:pt>
                <c:pt idx="569">
                  <c:v>-5.7481138826012603E-3</c:v>
                </c:pt>
                <c:pt idx="570">
                  <c:v>-5.7323172157460502E-3</c:v>
                </c:pt>
                <c:pt idx="571">
                  <c:v>-5.7045220296415896E-3</c:v>
                </c:pt>
                <c:pt idx="572">
                  <c:v>-5.6856793210047496E-3</c:v>
                </c:pt>
                <c:pt idx="573">
                  <c:v>-5.6734521861844002E-3</c:v>
                </c:pt>
                <c:pt idx="574">
                  <c:v>-5.6338177182560199E-3</c:v>
                </c:pt>
                <c:pt idx="575">
                  <c:v>-5.5977456809710004E-3</c:v>
                </c:pt>
                <c:pt idx="576">
                  <c:v>-5.5962384990229002E-3</c:v>
                </c:pt>
                <c:pt idx="577">
                  <c:v>-5.5487195383505297E-3</c:v>
                </c:pt>
                <c:pt idx="578">
                  <c:v>-5.5434131742976601E-3</c:v>
                </c:pt>
                <c:pt idx="579">
                  <c:v>-5.5422273768098796E-3</c:v>
                </c:pt>
                <c:pt idx="580">
                  <c:v>-5.5401803756153596E-3</c:v>
                </c:pt>
                <c:pt idx="581">
                  <c:v>-5.5256793206633001E-3</c:v>
                </c:pt>
                <c:pt idx="582">
                  <c:v>-5.5082763208153199E-3</c:v>
                </c:pt>
                <c:pt idx="583">
                  <c:v>-5.5038797044120302E-3</c:v>
                </c:pt>
                <c:pt idx="584">
                  <c:v>-5.4934689356126599E-3</c:v>
                </c:pt>
                <c:pt idx="585">
                  <c:v>-5.4899945740806396E-3</c:v>
                </c:pt>
                <c:pt idx="586">
                  <c:v>-5.4637835937566201E-3</c:v>
                </c:pt>
                <c:pt idx="587">
                  <c:v>-5.4408801883849998E-3</c:v>
                </c:pt>
                <c:pt idx="588">
                  <c:v>-5.4348361184518804E-3</c:v>
                </c:pt>
                <c:pt idx="589">
                  <c:v>-5.4256689100297597E-3</c:v>
                </c:pt>
                <c:pt idx="590">
                  <c:v>-5.3832117533205897E-3</c:v>
                </c:pt>
                <c:pt idx="591">
                  <c:v>-5.37980034556583E-3</c:v>
                </c:pt>
                <c:pt idx="592">
                  <c:v>-5.3729181321253696E-3</c:v>
                </c:pt>
                <c:pt idx="593">
                  <c:v>-5.3574074283147003E-3</c:v>
                </c:pt>
                <c:pt idx="594">
                  <c:v>-5.3571556692424598E-3</c:v>
                </c:pt>
                <c:pt idx="595">
                  <c:v>-5.3144500634925897E-3</c:v>
                </c:pt>
                <c:pt idx="596">
                  <c:v>-5.3067082550170199E-3</c:v>
                </c:pt>
                <c:pt idx="597">
                  <c:v>-5.29294287445237E-3</c:v>
                </c:pt>
                <c:pt idx="598">
                  <c:v>-5.2359589580732403E-3</c:v>
                </c:pt>
                <c:pt idx="599">
                  <c:v>-5.2356140539450502E-3</c:v>
                </c:pt>
                <c:pt idx="600">
                  <c:v>-5.2107397594008502E-3</c:v>
                </c:pt>
                <c:pt idx="601">
                  <c:v>-5.2052681978017002E-3</c:v>
                </c:pt>
                <c:pt idx="602">
                  <c:v>-5.1758374034042596E-3</c:v>
                </c:pt>
                <c:pt idx="603">
                  <c:v>-5.1753997059013901E-3</c:v>
                </c:pt>
                <c:pt idx="604">
                  <c:v>-5.1735990142086899E-3</c:v>
                </c:pt>
                <c:pt idx="605">
                  <c:v>-5.1469124986903503E-3</c:v>
                </c:pt>
                <c:pt idx="606">
                  <c:v>-5.1426013288804204E-3</c:v>
                </c:pt>
                <c:pt idx="607">
                  <c:v>-5.1302934178949801E-3</c:v>
                </c:pt>
                <c:pt idx="608">
                  <c:v>-5.1233764489352603E-3</c:v>
                </c:pt>
                <c:pt idx="609">
                  <c:v>-5.1063940745740303E-3</c:v>
                </c:pt>
                <c:pt idx="610">
                  <c:v>-5.0997560653845402E-3</c:v>
                </c:pt>
                <c:pt idx="611">
                  <c:v>-5.0830998987492597E-3</c:v>
                </c:pt>
                <c:pt idx="612">
                  <c:v>-5.0651338391817201E-3</c:v>
                </c:pt>
                <c:pt idx="613">
                  <c:v>-5.0633884979917401E-3</c:v>
                </c:pt>
                <c:pt idx="614">
                  <c:v>-5.0564746198907299E-3</c:v>
                </c:pt>
                <c:pt idx="615">
                  <c:v>-5.0452696426397997E-3</c:v>
                </c:pt>
                <c:pt idx="616">
                  <c:v>-5.0209310500996798E-3</c:v>
                </c:pt>
                <c:pt idx="617">
                  <c:v>-5.0059385265180199E-3</c:v>
                </c:pt>
                <c:pt idx="618">
                  <c:v>-5.0053733390694397E-3</c:v>
                </c:pt>
                <c:pt idx="619">
                  <c:v>-4.99615827549167E-3</c:v>
                </c:pt>
                <c:pt idx="620">
                  <c:v>-4.9930755606628604E-3</c:v>
                </c:pt>
                <c:pt idx="621">
                  <c:v>-4.9562302016387004E-3</c:v>
                </c:pt>
                <c:pt idx="622">
                  <c:v>-4.9526685358475203E-3</c:v>
                </c:pt>
                <c:pt idx="623">
                  <c:v>-4.9474436104673799E-3</c:v>
                </c:pt>
                <c:pt idx="624">
                  <c:v>-4.9247705554125399E-3</c:v>
                </c:pt>
                <c:pt idx="625">
                  <c:v>-4.9197031654604302E-3</c:v>
                </c:pt>
                <c:pt idx="626">
                  <c:v>-4.9156251693269698E-3</c:v>
                </c:pt>
                <c:pt idx="627">
                  <c:v>-4.9027717099040299E-3</c:v>
                </c:pt>
                <c:pt idx="628">
                  <c:v>-4.89663655211097E-3</c:v>
                </c:pt>
                <c:pt idx="629">
                  <c:v>-4.8852075660491996E-3</c:v>
                </c:pt>
                <c:pt idx="630">
                  <c:v>-4.8820275973084203E-3</c:v>
                </c:pt>
                <c:pt idx="631">
                  <c:v>-4.8484943466214096E-3</c:v>
                </c:pt>
                <c:pt idx="632">
                  <c:v>-4.8481486662179099E-3</c:v>
                </c:pt>
                <c:pt idx="633">
                  <c:v>-4.8316889727131902E-3</c:v>
                </c:pt>
                <c:pt idx="634">
                  <c:v>-4.8294690909599803E-3</c:v>
                </c:pt>
                <c:pt idx="635">
                  <c:v>-4.8155732085044404E-3</c:v>
                </c:pt>
                <c:pt idx="636">
                  <c:v>-4.8110058430915403E-3</c:v>
                </c:pt>
                <c:pt idx="637">
                  <c:v>-4.8070218395459699E-3</c:v>
                </c:pt>
                <c:pt idx="638">
                  <c:v>-4.7978513107226001E-3</c:v>
                </c:pt>
                <c:pt idx="639">
                  <c:v>-4.7700260801806296E-3</c:v>
                </c:pt>
                <c:pt idx="640">
                  <c:v>-4.7519306749179303E-3</c:v>
                </c:pt>
                <c:pt idx="641">
                  <c:v>-4.7390540642770502E-3</c:v>
                </c:pt>
                <c:pt idx="642">
                  <c:v>-4.7295388190083699E-3</c:v>
                </c:pt>
                <c:pt idx="643">
                  <c:v>-4.7169898781387999E-3</c:v>
                </c:pt>
                <c:pt idx="644">
                  <c:v>-4.69239651404205E-3</c:v>
                </c:pt>
                <c:pt idx="645">
                  <c:v>-4.6908801655676799E-3</c:v>
                </c:pt>
                <c:pt idx="646">
                  <c:v>-4.6838493124264297E-3</c:v>
                </c:pt>
                <c:pt idx="647">
                  <c:v>-4.6783711061007304E-3</c:v>
                </c:pt>
                <c:pt idx="648">
                  <c:v>-4.6649128290326804E-3</c:v>
                </c:pt>
                <c:pt idx="649">
                  <c:v>-4.6644292913550402E-3</c:v>
                </c:pt>
                <c:pt idx="650">
                  <c:v>-4.6522530989576297E-3</c:v>
                </c:pt>
                <c:pt idx="651">
                  <c:v>-4.6432524221427197E-3</c:v>
                </c:pt>
                <c:pt idx="652">
                  <c:v>-4.62251707348853E-3</c:v>
                </c:pt>
                <c:pt idx="653">
                  <c:v>-4.6047663867481801E-3</c:v>
                </c:pt>
                <c:pt idx="654">
                  <c:v>-4.6030244538614196E-3</c:v>
                </c:pt>
                <c:pt idx="655">
                  <c:v>-4.5863548377245303E-3</c:v>
                </c:pt>
                <c:pt idx="656">
                  <c:v>-4.5509381182241198E-3</c:v>
                </c:pt>
                <c:pt idx="657">
                  <c:v>-4.5351551653912596E-3</c:v>
                </c:pt>
                <c:pt idx="658">
                  <c:v>-4.5212365978302303E-3</c:v>
                </c:pt>
                <c:pt idx="659">
                  <c:v>-4.4977587068314104E-3</c:v>
                </c:pt>
                <c:pt idx="660">
                  <c:v>-4.4605593891213196E-3</c:v>
                </c:pt>
                <c:pt idx="661">
                  <c:v>-4.4586678497203101E-3</c:v>
                </c:pt>
                <c:pt idx="662">
                  <c:v>-4.4534643237429802E-3</c:v>
                </c:pt>
                <c:pt idx="663">
                  <c:v>-4.45282462063508E-3</c:v>
                </c:pt>
                <c:pt idx="664">
                  <c:v>-4.4503856274756897E-3</c:v>
                </c:pt>
                <c:pt idx="665">
                  <c:v>-4.4167909585891103E-3</c:v>
                </c:pt>
                <c:pt idx="666">
                  <c:v>-4.4005039528452802E-3</c:v>
                </c:pt>
                <c:pt idx="667">
                  <c:v>-4.4000747923639604E-3</c:v>
                </c:pt>
                <c:pt idx="668">
                  <c:v>-4.3980279797119397E-3</c:v>
                </c:pt>
                <c:pt idx="669">
                  <c:v>-4.3966852860563904E-3</c:v>
                </c:pt>
                <c:pt idx="670">
                  <c:v>-4.3931976204206503E-3</c:v>
                </c:pt>
                <c:pt idx="671">
                  <c:v>-4.3920762076964997E-3</c:v>
                </c:pt>
                <c:pt idx="672">
                  <c:v>-4.39046512372958E-3</c:v>
                </c:pt>
                <c:pt idx="673">
                  <c:v>-4.3776518181197401E-3</c:v>
                </c:pt>
                <c:pt idx="674">
                  <c:v>-4.3698238335802102E-3</c:v>
                </c:pt>
                <c:pt idx="675">
                  <c:v>-4.3617772808770099E-3</c:v>
                </c:pt>
                <c:pt idx="676">
                  <c:v>-4.3453443968089799E-3</c:v>
                </c:pt>
                <c:pt idx="677">
                  <c:v>-4.3290110895855801E-3</c:v>
                </c:pt>
                <c:pt idx="678">
                  <c:v>-4.3167923584862501E-3</c:v>
                </c:pt>
                <c:pt idx="679">
                  <c:v>-4.30519679552035E-3</c:v>
                </c:pt>
                <c:pt idx="680">
                  <c:v>-4.2961543952945999E-3</c:v>
                </c:pt>
                <c:pt idx="681">
                  <c:v>-4.2716852653030997E-3</c:v>
                </c:pt>
                <c:pt idx="682">
                  <c:v>-4.2462908814509797E-3</c:v>
                </c:pt>
                <c:pt idx="683">
                  <c:v>-4.2403398671036398E-3</c:v>
                </c:pt>
                <c:pt idx="684">
                  <c:v>-4.2283361095211804E-3</c:v>
                </c:pt>
                <c:pt idx="685">
                  <c:v>-4.1976208828076898E-3</c:v>
                </c:pt>
                <c:pt idx="686">
                  <c:v>-4.1880005372300702E-3</c:v>
                </c:pt>
                <c:pt idx="687">
                  <c:v>-4.1830126353252601E-3</c:v>
                </c:pt>
                <c:pt idx="688">
                  <c:v>-4.1741265137790204E-3</c:v>
                </c:pt>
                <c:pt idx="689">
                  <c:v>-4.1646704436482402E-3</c:v>
                </c:pt>
                <c:pt idx="690">
                  <c:v>-4.15685786319182E-3</c:v>
                </c:pt>
                <c:pt idx="691">
                  <c:v>-4.1489736490093101E-3</c:v>
                </c:pt>
                <c:pt idx="692">
                  <c:v>-4.1476195456286499E-3</c:v>
                </c:pt>
                <c:pt idx="693">
                  <c:v>-4.1459429204110899E-3</c:v>
                </c:pt>
                <c:pt idx="694">
                  <c:v>-4.1328065436303301E-3</c:v>
                </c:pt>
                <c:pt idx="695">
                  <c:v>-4.1169263582674998E-3</c:v>
                </c:pt>
                <c:pt idx="696">
                  <c:v>-4.1138213656227302E-3</c:v>
                </c:pt>
                <c:pt idx="697">
                  <c:v>-4.1135857308039802E-3</c:v>
                </c:pt>
                <c:pt idx="698">
                  <c:v>-4.1034576476881796E-3</c:v>
                </c:pt>
                <c:pt idx="699">
                  <c:v>-4.0972128371855399E-3</c:v>
                </c:pt>
                <c:pt idx="700">
                  <c:v>-4.0909694884782898E-3</c:v>
                </c:pt>
                <c:pt idx="701">
                  <c:v>-4.0899852515251696E-3</c:v>
                </c:pt>
                <c:pt idx="702">
                  <c:v>-4.0840196788450604E-3</c:v>
                </c:pt>
                <c:pt idx="703">
                  <c:v>-4.0711143214707101E-3</c:v>
                </c:pt>
                <c:pt idx="704">
                  <c:v>-4.0684512262961102E-3</c:v>
                </c:pt>
                <c:pt idx="705">
                  <c:v>-4.0674108964925699E-3</c:v>
                </c:pt>
                <c:pt idx="706">
                  <c:v>-4.0472230623979904E-3</c:v>
                </c:pt>
                <c:pt idx="707">
                  <c:v>-4.0472230623979904E-3</c:v>
                </c:pt>
                <c:pt idx="708">
                  <c:v>-4.0241502997254899E-3</c:v>
                </c:pt>
                <c:pt idx="709">
                  <c:v>-4.0026737896574401E-3</c:v>
                </c:pt>
                <c:pt idx="710">
                  <c:v>-3.9883470570587802E-3</c:v>
                </c:pt>
                <c:pt idx="711">
                  <c:v>-3.9883173746929502E-3</c:v>
                </c:pt>
                <c:pt idx="712">
                  <c:v>-3.9836443666442598E-3</c:v>
                </c:pt>
                <c:pt idx="713">
                  <c:v>-3.9750194305047696E-3</c:v>
                </c:pt>
                <c:pt idx="714">
                  <c:v>-3.9698345109109301E-3</c:v>
                </c:pt>
                <c:pt idx="715">
                  <c:v>-3.9693842874989702E-3</c:v>
                </c:pt>
                <c:pt idx="716">
                  <c:v>-3.9248718732972504E-3</c:v>
                </c:pt>
                <c:pt idx="717">
                  <c:v>-3.9069486742048E-3</c:v>
                </c:pt>
                <c:pt idx="718">
                  <c:v>-3.8976273845315302E-3</c:v>
                </c:pt>
                <c:pt idx="719">
                  <c:v>-3.8928032390297099E-3</c:v>
                </c:pt>
                <c:pt idx="720">
                  <c:v>-3.8910554929666801E-3</c:v>
                </c:pt>
                <c:pt idx="721">
                  <c:v>-3.8753961157397599E-3</c:v>
                </c:pt>
                <c:pt idx="722">
                  <c:v>-3.87427994266427E-3</c:v>
                </c:pt>
                <c:pt idx="723">
                  <c:v>-3.8707228509424802E-3</c:v>
                </c:pt>
                <c:pt idx="724">
                  <c:v>-3.8511672987466502E-3</c:v>
                </c:pt>
                <c:pt idx="725">
                  <c:v>-3.82808889266483E-3</c:v>
                </c:pt>
                <c:pt idx="726">
                  <c:v>-3.79950771278004E-3</c:v>
                </c:pt>
                <c:pt idx="727">
                  <c:v>-3.7884352464689799E-3</c:v>
                </c:pt>
                <c:pt idx="728">
                  <c:v>-3.78523111789114E-3</c:v>
                </c:pt>
                <c:pt idx="729">
                  <c:v>-3.7629395295423799E-3</c:v>
                </c:pt>
                <c:pt idx="730">
                  <c:v>-3.7370520814535599E-3</c:v>
                </c:pt>
                <c:pt idx="731">
                  <c:v>-3.73295480149151E-3</c:v>
                </c:pt>
                <c:pt idx="732">
                  <c:v>-3.73018772592383E-3</c:v>
                </c:pt>
                <c:pt idx="733">
                  <c:v>-3.7284979290033199E-3</c:v>
                </c:pt>
                <c:pt idx="734">
                  <c:v>-3.7265905635972501E-3</c:v>
                </c:pt>
                <c:pt idx="735">
                  <c:v>-3.7253240649561402E-3</c:v>
                </c:pt>
                <c:pt idx="736">
                  <c:v>-3.7143723860890801E-3</c:v>
                </c:pt>
                <c:pt idx="737">
                  <c:v>-3.7031804177004302E-3</c:v>
                </c:pt>
                <c:pt idx="738">
                  <c:v>-3.67647472930875E-3</c:v>
                </c:pt>
                <c:pt idx="739">
                  <c:v>-3.6502446371084402E-3</c:v>
                </c:pt>
                <c:pt idx="740">
                  <c:v>-3.6429912785010902E-3</c:v>
                </c:pt>
                <c:pt idx="741">
                  <c:v>-3.6328110373310902E-3</c:v>
                </c:pt>
                <c:pt idx="742">
                  <c:v>-3.60036392517775E-3</c:v>
                </c:pt>
                <c:pt idx="743">
                  <c:v>-3.5971261808494799E-3</c:v>
                </c:pt>
                <c:pt idx="744">
                  <c:v>-3.5857161574415499E-3</c:v>
                </c:pt>
                <c:pt idx="745">
                  <c:v>-3.5778213478838599E-3</c:v>
                </c:pt>
                <c:pt idx="746">
                  <c:v>-3.5618915663605702E-3</c:v>
                </c:pt>
                <c:pt idx="747">
                  <c:v>-3.5615343745507401E-3</c:v>
                </c:pt>
                <c:pt idx="748">
                  <c:v>-3.5495994674582501E-3</c:v>
                </c:pt>
                <c:pt idx="749">
                  <c:v>-3.5321618373598701E-3</c:v>
                </c:pt>
                <c:pt idx="750">
                  <c:v>-3.5310771152610798E-3</c:v>
                </c:pt>
                <c:pt idx="751">
                  <c:v>-3.5169026097311902E-3</c:v>
                </c:pt>
                <c:pt idx="752">
                  <c:v>-3.5098910026281102E-3</c:v>
                </c:pt>
                <c:pt idx="753">
                  <c:v>-3.4940027608345698E-3</c:v>
                </c:pt>
                <c:pt idx="754">
                  <c:v>-3.4810585426642399E-3</c:v>
                </c:pt>
                <c:pt idx="755">
                  <c:v>-3.47826437632492E-3</c:v>
                </c:pt>
                <c:pt idx="756">
                  <c:v>-3.4542348680874501E-3</c:v>
                </c:pt>
                <c:pt idx="757">
                  <c:v>-3.4502621921527802E-3</c:v>
                </c:pt>
                <c:pt idx="758">
                  <c:v>-3.4380676722547401E-3</c:v>
                </c:pt>
                <c:pt idx="759">
                  <c:v>-3.43347976789152E-3</c:v>
                </c:pt>
                <c:pt idx="760">
                  <c:v>-3.4305350967891398E-3</c:v>
                </c:pt>
                <c:pt idx="761">
                  <c:v>-3.41244320594672E-3</c:v>
                </c:pt>
                <c:pt idx="762">
                  <c:v>-3.3804136041432199E-3</c:v>
                </c:pt>
                <c:pt idx="763">
                  <c:v>-3.3651181503134499E-3</c:v>
                </c:pt>
                <c:pt idx="764">
                  <c:v>-3.3492237928823602E-3</c:v>
                </c:pt>
                <c:pt idx="765">
                  <c:v>-3.3482174136600599E-3</c:v>
                </c:pt>
                <c:pt idx="766">
                  <c:v>-3.3342626055307E-3</c:v>
                </c:pt>
                <c:pt idx="767">
                  <c:v>-3.3222621919778502E-3</c:v>
                </c:pt>
                <c:pt idx="768">
                  <c:v>-3.31861148187942E-3</c:v>
                </c:pt>
                <c:pt idx="769">
                  <c:v>-3.3083120472520901E-3</c:v>
                </c:pt>
                <c:pt idx="770">
                  <c:v>-3.29308749846957E-3</c:v>
                </c:pt>
                <c:pt idx="771">
                  <c:v>-3.2860609663863398E-3</c:v>
                </c:pt>
                <c:pt idx="772">
                  <c:v>-3.2851540714616502E-3</c:v>
                </c:pt>
                <c:pt idx="773">
                  <c:v>-3.2685168837643399E-3</c:v>
                </c:pt>
                <c:pt idx="774">
                  <c:v>-3.25880243316698E-3</c:v>
                </c:pt>
                <c:pt idx="775">
                  <c:v>-3.2485139558313301E-3</c:v>
                </c:pt>
                <c:pt idx="776">
                  <c:v>-3.2367249090345701E-3</c:v>
                </c:pt>
                <c:pt idx="777">
                  <c:v>-3.2227478510194899E-3</c:v>
                </c:pt>
                <c:pt idx="778">
                  <c:v>-3.2068440095795602E-3</c:v>
                </c:pt>
                <c:pt idx="779">
                  <c:v>-3.2000027306707899E-3</c:v>
                </c:pt>
                <c:pt idx="780">
                  <c:v>-3.19197717438117E-3</c:v>
                </c:pt>
                <c:pt idx="781">
                  <c:v>-3.1851771535851602E-3</c:v>
                </c:pt>
                <c:pt idx="782">
                  <c:v>-3.1842038683976099E-3</c:v>
                </c:pt>
                <c:pt idx="783">
                  <c:v>-3.14056235751268E-3</c:v>
                </c:pt>
                <c:pt idx="784">
                  <c:v>-3.1375308987533698E-3</c:v>
                </c:pt>
                <c:pt idx="785">
                  <c:v>-3.13087293946037E-3</c:v>
                </c:pt>
                <c:pt idx="786">
                  <c:v>-3.1298930089277001E-3</c:v>
                </c:pt>
                <c:pt idx="787">
                  <c:v>-3.1188382944515301E-3</c:v>
                </c:pt>
                <c:pt idx="788">
                  <c:v>-3.1063905360309398E-3</c:v>
                </c:pt>
                <c:pt idx="789">
                  <c:v>-3.0999038491246302E-3</c:v>
                </c:pt>
                <c:pt idx="790">
                  <c:v>-3.09225465436455E-3</c:v>
                </c:pt>
                <c:pt idx="791">
                  <c:v>-3.0785042270873898E-3</c:v>
                </c:pt>
                <c:pt idx="792">
                  <c:v>-3.0780182937636298E-3</c:v>
                </c:pt>
                <c:pt idx="793">
                  <c:v>-3.07658082760088E-3</c:v>
                </c:pt>
                <c:pt idx="794">
                  <c:v>-3.0593821665506299E-3</c:v>
                </c:pt>
                <c:pt idx="795">
                  <c:v>-3.0571714425496098E-3</c:v>
                </c:pt>
                <c:pt idx="796">
                  <c:v>-3.03741777083539E-3</c:v>
                </c:pt>
                <c:pt idx="797">
                  <c:v>-3.0368844215588301E-3</c:v>
                </c:pt>
                <c:pt idx="798">
                  <c:v>-3.0065163786051302E-3</c:v>
                </c:pt>
                <c:pt idx="799">
                  <c:v>-3.00614825064676E-3</c:v>
                </c:pt>
                <c:pt idx="800">
                  <c:v>-2.9995023321978298E-3</c:v>
                </c:pt>
                <c:pt idx="801">
                  <c:v>-2.9887265828314998E-3</c:v>
                </c:pt>
                <c:pt idx="802">
                  <c:v>-2.98305305953997E-3</c:v>
                </c:pt>
                <c:pt idx="803">
                  <c:v>-2.97416704596269E-3</c:v>
                </c:pt>
                <c:pt idx="804">
                  <c:v>-2.9717703891575901E-3</c:v>
                </c:pt>
                <c:pt idx="805">
                  <c:v>-2.9682420130749299E-3</c:v>
                </c:pt>
                <c:pt idx="806">
                  <c:v>-2.9437760440134001E-3</c:v>
                </c:pt>
                <c:pt idx="807">
                  <c:v>-2.9420438990931802E-3</c:v>
                </c:pt>
                <c:pt idx="808">
                  <c:v>-2.8960344596520898E-3</c:v>
                </c:pt>
                <c:pt idx="809">
                  <c:v>-2.8882782321046599E-3</c:v>
                </c:pt>
                <c:pt idx="810">
                  <c:v>-2.88600488913488E-3</c:v>
                </c:pt>
                <c:pt idx="811">
                  <c:v>-2.8839241329049799E-3</c:v>
                </c:pt>
                <c:pt idx="812">
                  <c:v>-2.8808884190898798E-3</c:v>
                </c:pt>
                <c:pt idx="813">
                  <c:v>-2.8715023320231899E-3</c:v>
                </c:pt>
                <c:pt idx="814">
                  <c:v>-2.8710901146419298E-3</c:v>
                </c:pt>
                <c:pt idx="815">
                  <c:v>-2.8627215386447598E-3</c:v>
                </c:pt>
                <c:pt idx="816">
                  <c:v>-2.8604012384478199E-3</c:v>
                </c:pt>
                <c:pt idx="817">
                  <c:v>-2.8566913570903401E-3</c:v>
                </c:pt>
                <c:pt idx="818">
                  <c:v>-2.85469791352628E-3</c:v>
                </c:pt>
                <c:pt idx="819">
                  <c:v>-2.8417183090277002E-3</c:v>
                </c:pt>
                <c:pt idx="820">
                  <c:v>-2.8368813351996101E-3</c:v>
                </c:pt>
                <c:pt idx="821">
                  <c:v>-2.8338665794777102E-3</c:v>
                </c:pt>
                <c:pt idx="822">
                  <c:v>-2.8224836996994999E-3</c:v>
                </c:pt>
                <c:pt idx="823">
                  <c:v>-2.8208763416413402E-3</c:v>
                </c:pt>
                <c:pt idx="824">
                  <c:v>-2.8187422757044701E-3</c:v>
                </c:pt>
                <c:pt idx="825">
                  <c:v>-2.8169032711132698E-3</c:v>
                </c:pt>
                <c:pt idx="826">
                  <c:v>-2.8041769426875498E-3</c:v>
                </c:pt>
                <c:pt idx="827">
                  <c:v>-2.7841340640347898E-3</c:v>
                </c:pt>
                <c:pt idx="828">
                  <c:v>-2.7827866888340599E-3</c:v>
                </c:pt>
                <c:pt idx="829">
                  <c:v>-2.7739411124974101E-3</c:v>
                </c:pt>
                <c:pt idx="830">
                  <c:v>-2.7704337075163E-3</c:v>
                </c:pt>
                <c:pt idx="831">
                  <c:v>-2.7631960106962198E-3</c:v>
                </c:pt>
                <c:pt idx="832">
                  <c:v>-2.76217423513399E-3</c:v>
                </c:pt>
                <c:pt idx="833">
                  <c:v>-2.7569323634572302E-3</c:v>
                </c:pt>
                <c:pt idx="834">
                  <c:v>-2.7495925787743001E-3</c:v>
                </c:pt>
                <c:pt idx="835">
                  <c:v>-2.74841731527314E-3</c:v>
                </c:pt>
                <c:pt idx="836">
                  <c:v>-2.74725447513881E-3</c:v>
                </c:pt>
                <c:pt idx="837">
                  <c:v>-2.74001646819046E-3</c:v>
                </c:pt>
                <c:pt idx="838">
                  <c:v>-2.7309985112317402E-3</c:v>
                </c:pt>
                <c:pt idx="839">
                  <c:v>-2.7303771228573801E-3</c:v>
                </c:pt>
                <c:pt idx="840">
                  <c:v>-2.7300179900147901E-3</c:v>
                </c:pt>
                <c:pt idx="841">
                  <c:v>-2.7144424919013101E-3</c:v>
                </c:pt>
                <c:pt idx="842">
                  <c:v>-2.7036177333665899E-3</c:v>
                </c:pt>
                <c:pt idx="843">
                  <c:v>-2.6796171099466599E-3</c:v>
                </c:pt>
                <c:pt idx="844">
                  <c:v>-2.6781744917312601E-3</c:v>
                </c:pt>
                <c:pt idx="845">
                  <c:v>-2.6699954014523801E-3</c:v>
                </c:pt>
                <c:pt idx="846">
                  <c:v>-2.6682541828434501E-3</c:v>
                </c:pt>
                <c:pt idx="847">
                  <c:v>-2.6645492269151598E-3</c:v>
                </c:pt>
                <c:pt idx="848">
                  <c:v>-2.63907184444902E-3</c:v>
                </c:pt>
                <c:pt idx="849">
                  <c:v>-2.6333129107606601E-3</c:v>
                </c:pt>
                <c:pt idx="850">
                  <c:v>-2.6126729427519398E-3</c:v>
                </c:pt>
                <c:pt idx="851">
                  <c:v>-2.6109675407202898E-3</c:v>
                </c:pt>
                <c:pt idx="852">
                  <c:v>-2.61028600313071E-3</c:v>
                </c:pt>
                <c:pt idx="853">
                  <c:v>-2.6057103455918401E-3</c:v>
                </c:pt>
                <c:pt idx="854">
                  <c:v>-2.5940468140183198E-3</c:v>
                </c:pt>
                <c:pt idx="855">
                  <c:v>-2.5839807659250201E-3</c:v>
                </c:pt>
                <c:pt idx="856">
                  <c:v>-2.57990683443846E-3</c:v>
                </c:pt>
                <c:pt idx="857">
                  <c:v>-2.5709959236145398E-3</c:v>
                </c:pt>
                <c:pt idx="858">
                  <c:v>-2.5703951527872599E-3</c:v>
                </c:pt>
                <c:pt idx="859">
                  <c:v>-2.5703284178040099E-3</c:v>
                </c:pt>
                <c:pt idx="860">
                  <c:v>-2.5698697085833398E-3</c:v>
                </c:pt>
                <c:pt idx="861">
                  <c:v>-2.5689156445510698E-3</c:v>
                </c:pt>
                <c:pt idx="862">
                  <c:v>-2.5637387635854001E-3</c:v>
                </c:pt>
                <c:pt idx="863">
                  <c:v>-2.55234478289121E-3</c:v>
                </c:pt>
                <c:pt idx="864">
                  <c:v>-2.5484935214819399E-3</c:v>
                </c:pt>
                <c:pt idx="865">
                  <c:v>-2.5445306349948702E-3</c:v>
                </c:pt>
                <c:pt idx="866">
                  <c:v>-2.53602441394065E-3</c:v>
                </c:pt>
                <c:pt idx="867">
                  <c:v>-2.52734577043753E-3</c:v>
                </c:pt>
                <c:pt idx="868">
                  <c:v>-2.5228647881521999E-3</c:v>
                </c:pt>
                <c:pt idx="869">
                  <c:v>-2.5151493766573901E-3</c:v>
                </c:pt>
                <c:pt idx="870">
                  <c:v>-2.5129149060603199E-3</c:v>
                </c:pt>
                <c:pt idx="871">
                  <c:v>-2.5058679564440001E-3</c:v>
                </c:pt>
                <c:pt idx="872">
                  <c:v>-2.5054820497837399E-3</c:v>
                </c:pt>
                <c:pt idx="873">
                  <c:v>-2.5052205169371201E-3</c:v>
                </c:pt>
                <c:pt idx="874">
                  <c:v>-2.4916956413094499E-3</c:v>
                </c:pt>
                <c:pt idx="875">
                  <c:v>-2.4891114282668699E-3</c:v>
                </c:pt>
                <c:pt idx="876">
                  <c:v>-2.4810488261068002E-3</c:v>
                </c:pt>
                <c:pt idx="877">
                  <c:v>-2.4660924951934401E-3</c:v>
                </c:pt>
                <c:pt idx="878">
                  <c:v>-2.4654844836072601E-3</c:v>
                </c:pt>
                <c:pt idx="879">
                  <c:v>-2.4578271785284898E-3</c:v>
                </c:pt>
                <c:pt idx="880">
                  <c:v>-2.4570036930520998E-3</c:v>
                </c:pt>
                <c:pt idx="881">
                  <c:v>-2.4533869028268902E-3</c:v>
                </c:pt>
                <c:pt idx="882">
                  <c:v>-2.4411520405277199E-3</c:v>
                </c:pt>
                <c:pt idx="883">
                  <c:v>-2.4397694322403399E-3</c:v>
                </c:pt>
                <c:pt idx="884">
                  <c:v>-2.42592390676784E-3</c:v>
                </c:pt>
                <c:pt idx="885">
                  <c:v>-2.42105169082437E-3</c:v>
                </c:pt>
                <c:pt idx="886">
                  <c:v>-2.4154601116036598E-3</c:v>
                </c:pt>
                <c:pt idx="887">
                  <c:v>-2.4075678009364901E-3</c:v>
                </c:pt>
                <c:pt idx="888">
                  <c:v>-2.3996613234180801E-3</c:v>
                </c:pt>
                <c:pt idx="889">
                  <c:v>-2.3823715854067E-3</c:v>
                </c:pt>
                <c:pt idx="890">
                  <c:v>-2.3757011003926998E-3</c:v>
                </c:pt>
                <c:pt idx="891">
                  <c:v>-2.3601615864924899E-3</c:v>
                </c:pt>
                <c:pt idx="892">
                  <c:v>-2.3581241634550399E-3</c:v>
                </c:pt>
                <c:pt idx="893">
                  <c:v>-2.3564075704775901E-3</c:v>
                </c:pt>
                <c:pt idx="894">
                  <c:v>-2.3465008811236498E-3</c:v>
                </c:pt>
                <c:pt idx="895">
                  <c:v>-2.3426072206555E-3</c:v>
                </c:pt>
                <c:pt idx="896">
                  <c:v>-2.33699568854645E-3</c:v>
                </c:pt>
                <c:pt idx="897">
                  <c:v>-2.33100338647548E-3</c:v>
                </c:pt>
                <c:pt idx="898">
                  <c:v>-2.3222071393607202E-3</c:v>
                </c:pt>
                <c:pt idx="899">
                  <c:v>-2.3183936195803798E-3</c:v>
                </c:pt>
                <c:pt idx="900">
                  <c:v>-2.3046393921448802E-3</c:v>
                </c:pt>
                <c:pt idx="901">
                  <c:v>-2.2962122603503799E-3</c:v>
                </c:pt>
                <c:pt idx="902">
                  <c:v>-2.29138920192163E-3</c:v>
                </c:pt>
                <c:pt idx="903">
                  <c:v>-2.2872169464550202E-3</c:v>
                </c:pt>
                <c:pt idx="904">
                  <c:v>-2.2777136369268101E-3</c:v>
                </c:pt>
                <c:pt idx="905">
                  <c:v>-2.2650066308521201E-3</c:v>
                </c:pt>
                <c:pt idx="906">
                  <c:v>-2.25551891980984E-3</c:v>
                </c:pt>
                <c:pt idx="907">
                  <c:v>-2.2371373983563199E-3</c:v>
                </c:pt>
                <c:pt idx="908">
                  <c:v>-2.2368860217905199E-3</c:v>
                </c:pt>
                <c:pt idx="909">
                  <c:v>-2.2265525480166001E-3</c:v>
                </c:pt>
                <c:pt idx="910">
                  <c:v>-2.2117230288679702E-3</c:v>
                </c:pt>
                <c:pt idx="911">
                  <c:v>-2.2062888155377101E-3</c:v>
                </c:pt>
                <c:pt idx="912">
                  <c:v>-2.2026440623421802E-3</c:v>
                </c:pt>
                <c:pt idx="913">
                  <c:v>-2.1851109053369999E-3</c:v>
                </c:pt>
                <c:pt idx="914">
                  <c:v>-2.1635935044968298E-3</c:v>
                </c:pt>
                <c:pt idx="915">
                  <c:v>-2.1548481999937199E-3</c:v>
                </c:pt>
                <c:pt idx="916">
                  <c:v>-2.1370066306773202E-3</c:v>
                </c:pt>
                <c:pt idx="917">
                  <c:v>-2.1361823877659798E-3</c:v>
                </c:pt>
                <c:pt idx="918">
                  <c:v>-2.1351235806839298E-3</c:v>
                </c:pt>
                <c:pt idx="919">
                  <c:v>-2.1091554682844201E-3</c:v>
                </c:pt>
                <c:pt idx="920">
                  <c:v>-2.09486834054839E-3</c:v>
                </c:pt>
                <c:pt idx="921">
                  <c:v>-2.0942416031148499E-3</c:v>
                </c:pt>
                <c:pt idx="922">
                  <c:v>-2.0768499168787001E-3</c:v>
                </c:pt>
                <c:pt idx="923">
                  <c:v>-2.07445043851746E-3</c:v>
                </c:pt>
                <c:pt idx="924">
                  <c:v>-2.0597329630104998E-3</c:v>
                </c:pt>
                <c:pt idx="925">
                  <c:v>-2.0491867815017602E-3</c:v>
                </c:pt>
                <c:pt idx="926">
                  <c:v>-2.03252102492236E-3</c:v>
                </c:pt>
                <c:pt idx="927">
                  <c:v>-2.03222598610333E-3</c:v>
                </c:pt>
                <c:pt idx="928">
                  <c:v>-2.0275169871053901E-3</c:v>
                </c:pt>
                <c:pt idx="929">
                  <c:v>-2.0216613383825101E-3</c:v>
                </c:pt>
                <c:pt idx="930">
                  <c:v>-1.9993342214822702E-3</c:v>
                </c:pt>
                <c:pt idx="931">
                  <c:v>-1.9970051569361599E-3</c:v>
                </c:pt>
                <c:pt idx="932">
                  <c:v>-1.9962738135739298E-3</c:v>
                </c:pt>
                <c:pt idx="933">
                  <c:v>-1.9811846336159999E-3</c:v>
                </c:pt>
                <c:pt idx="934">
                  <c:v>-1.9788924663614398E-3</c:v>
                </c:pt>
                <c:pt idx="935">
                  <c:v>-1.9726995228636999E-3</c:v>
                </c:pt>
                <c:pt idx="936">
                  <c:v>-1.9665689720408299E-3</c:v>
                </c:pt>
                <c:pt idx="937">
                  <c:v>-1.96259383272223E-3</c:v>
                </c:pt>
                <c:pt idx="938">
                  <c:v>-1.9621590037485399E-3</c:v>
                </c:pt>
                <c:pt idx="939">
                  <c:v>-1.96194405908709E-3</c:v>
                </c:pt>
                <c:pt idx="940">
                  <c:v>-1.9618082131195799E-3</c:v>
                </c:pt>
                <c:pt idx="941">
                  <c:v>-1.9569477869610399E-3</c:v>
                </c:pt>
                <c:pt idx="942">
                  <c:v>-1.9542707020998402E-3</c:v>
                </c:pt>
                <c:pt idx="943">
                  <c:v>-1.9520269479940499E-3</c:v>
                </c:pt>
                <c:pt idx="944">
                  <c:v>-1.9518548812194E-3</c:v>
                </c:pt>
                <c:pt idx="945">
                  <c:v>-1.9392378410864599E-3</c:v>
                </c:pt>
                <c:pt idx="946">
                  <c:v>-1.93077356816811E-3</c:v>
                </c:pt>
                <c:pt idx="947">
                  <c:v>-1.92585519321421E-3</c:v>
                </c:pt>
                <c:pt idx="948">
                  <c:v>-1.9255950667904701E-3</c:v>
                </c:pt>
                <c:pt idx="949">
                  <c:v>-1.91439960012945E-3</c:v>
                </c:pt>
                <c:pt idx="950">
                  <c:v>-1.89274504455577E-3</c:v>
                </c:pt>
                <c:pt idx="951">
                  <c:v>-1.8751591518514201E-3</c:v>
                </c:pt>
                <c:pt idx="952">
                  <c:v>-1.86176455917563E-3</c:v>
                </c:pt>
                <c:pt idx="953">
                  <c:v>-1.85356864932272E-3</c:v>
                </c:pt>
                <c:pt idx="954">
                  <c:v>-1.8421865817703201E-3</c:v>
                </c:pt>
                <c:pt idx="955">
                  <c:v>-1.83857792843415E-3</c:v>
                </c:pt>
                <c:pt idx="956">
                  <c:v>-1.8275426916487399E-3</c:v>
                </c:pt>
                <c:pt idx="957">
                  <c:v>-1.81362798718428E-3</c:v>
                </c:pt>
                <c:pt idx="958">
                  <c:v>-1.81268931810318E-3</c:v>
                </c:pt>
                <c:pt idx="959">
                  <c:v>-1.80668522494904E-3</c:v>
                </c:pt>
                <c:pt idx="960">
                  <c:v>-1.79964444338138E-3</c:v>
                </c:pt>
                <c:pt idx="961">
                  <c:v>-1.79051077378834E-3</c:v>
                </c:pt>
                <c:pt idx="962">
                  <c:v>-1.7878431460642899E-3</c:v>
                </c:pt>
                <c:pt idx="963">
                  <c:v>-1.7847586390272001E-3</c:v>
                </c:pt>
                <c:pt idx="964">
                  <c:v>-1.7787339354719399E-3</c:v>
                </c:pt>
                <c:pt idx="965">
                  <c:v>-1.77541242911007E-3</c:v>
                </c:pt>
                <c:pt idx="966">
                  <c:v>-1.7723028996052201E-3</c:v>
                </c:pt>
                <c:pt idx="967">
                  <c:v>-1.7641874613875199E-3</c:v>
                </c:pt>
                <c:pt idx="968">
                  <c:v>-1.76001414611951E-3</c:v>
                </c:pt>
                <c:pt idx="969">
                  <c:v>-1.74672888785205E-3</c:v>
                </c:pt>
                <c:pt idx="970">
                  <c:v>-1.73943338343311E-3</c:v>
                </c:pt>
                <c:pt idx="971">
                  <c:v>-1.73581367780909E-3</c:v>
                </c:pt>
                <c:pt idx="972">
                  <c:v>-1.7349854827671601E-3</c:v>
                </c:pt>
                <c:pt idx="973">
                  <c:v>-1.72963191648029E-3</c:v>
                </c:pt>
                <c:pt idx="974">
                  <c:v>-1.7292067251939299E-3</c:v>
                </c:pt>
                <c:pt idx="975">
                  <c:v>-1.7161493829256E-3</c:v>
                </c:pt>
                <c:pt idx="976">
                  <c:v>-1.71135238572836E-3</c:v>
                </c:pt>
                <c:pt idx="977">
                  <c:v>-1.70877619999617E-3</c:v>
                </c:pt>
                <c:pt idx="978">
                  <c:v>-1.6887141643337801E-3</c:v>
                </c:pt>
                <c:pt idx="979">
                  <c:v>-1.67574400336789E-3</c:v>
                </c:pt>
                <c:pt idx="980">
                  <c:v>-1.6740408070646401E-3</c:v>
                </c:pt>
                <c:pt idx="981">
                  <c:v>-1.67232656117316E-3</c:v>
                </c:pt>
                <c:pt idx="982">
                  <c:v>-1.6701496318145799E-3</c:v>
                </c:pt>
                <c:pt idx="983">
                  <c:v>-1.6684546833151601E-3</c:v>
                </c:pt>
                <c:pt idx="984">
                  <c:v>-1.6652793190612099E-3</c:v>
                </c:pt>
                <c:pt idx="985">
                  <c:v>-1.66056509477999E-3</c:v>
                </c:pt>
                <c:pt idx="986">
                  <c:v>-1.65791693129169E-3</c:v>
                </c:pt>
                <c:pt idx="987">
                  <c:v>-1.65631810772906E-3</c:v>
                </c:pt>
                <c:pt idx="988">
                  <c:v>-1.6528929382994E-3</c:v>
                </c:pt>
                <c:pt idx="989">
                  <c:v>-1.6478993017812801E-3</c:v>
                </c:pt>
                <c:pt idx="990">
                  <c:v>-1.6466330083155E-3</c:v>
                </c:pt>
                <c:pt idx="991">
                  <c:v>-1.6456158489563E-3</c:v>
                </c:pt>
                <c:pt idx="992">
                  <c:v>-1.6437064972266899E-3</c:v>
                </c:pt>
                <c:pt idx="993">
                  <c:v>-1.6406894574598899E-3</c:v>
                </c:pt>
                <c:pt idx="994">
                  <c:v>-1.6388997779189401E-3</c:v>
                </c:pt>
                <c:pt idx="995">
                  <c:v>-1.63699940220905E-3</c:v>
                </c:pt>
                <c:pt idx="996">
                  <c:v>-1.6331896137195101E-3</c:v>
                </c:pt>
                <c:pt idx="997">
                  <c:v>-1.6326534238851099E-3</c:v>
                </c:pt>
                <c:pt idx="998">
                  <c:v>-1.5968094408774999E-3</c:v>
                </c:pt>
                <c:pt idx="999">
                  <c:v>-1.59109023224185E-3</c:v>
                </c:pt>
                <c:pt idx="1000">
                  <c:v>-1.58153072264572E-3</c:v>
                </c:pt>
                <c:pt idx="1001">
                  <c:v>-1.5710948173661E-3</c:v>
                </c:pt>
                <c:pt idx="1002">
                  <c:v>-1.5375202213344201E-3</c:v>
                </c:pt>
                <c:pt idx="1003">
                  <c:v>-1.5330236717108899E-3</c:v>
                </c:pt>
                <c:pt idx="1004">
                  <c:v>-1.5247779320136899E-3</c:v>
                </c:pt>
                <c:pt idx="1005">
                  <c:v>-1.5140048312149599E-3</c:v>
                </c:pt>
                <c:pt idx="1006">
                  <c:v>-1.49700626759334E-3</c:v>
                </c:pt>
                <c:pt idx="1007">
                  <c:v>-1.4936522567832501E-3</c:v>
                </c:pt>
                <c:pt idx="1008">
                  <c:v>-1.48906305823055E-3</c:v>
                </c:pt>
                <c:pt idx="1009">
                  <c:v>-1.48285476661835E-3</c:v>
                </c:pt>
                <c:pt idx="1010">
                  <c:v>-1.4808236083761999E-3</c:v>
                </c:pt>
                <c:pt idx="1011">
                  <c:v>-1.47637822092683E-3</c:v>
                </c:pt>
                <c:pt idx="1012">
                  <c:v>-1.46038726210667E-3</c:v>
                </c:pt>
                <c:pt idx="1013">
                  <c:v>-1.45496897484523E-3</c:v>
                </c:pt>
                <c:pt idx="1014">
                  <c:v>-1.4536227270119501E-3</c:v>
                </c:pt>
                <c:pt idx="1015">
                  <c:v>-1.4369883202728501E-3</c:v>
                </c:pt>
                <c:pt idx="1016">
                  <c:v>-1.4258092825930001E-3</c:v>
                </c:pt>
                <c:pt idx="1017">
                  <c:v>-1.42579487413254E-3</c:v>
                </c:pt>
                <c:pt idx="1018">
                  <c:v>-1.4228126659232201E-3</c:v>
                </c:pt>
                <c:pt idx="1019">
                  <c:v>-1.39807700785424E-3</c:v>
                </c:pt>
                <c:pt idx="1020">
                  <c:v>-1.3937284486036899E-3</c:v>
                </c:pt>
                <c:pt idx="1021">
                  <c:v>-1.3786331813494201E-3</c:v>
                </c:pt>
                <c:pt idx="1022">
                  <c:v>-1.3755160353100899E-3</c:v>
                </c:pt>
                <c:pt idx="1023">
                  <c:v>-1.3685966977795901E-3</c:v>
                </c:pt>
                <c:pt idx="1024">
                  <c:v>-1.3670542115332199E-3</c:v>
                </c:pt>
                <c:pt idx="1025">
                  <c:v>-1.36507314743534E-3</c:v>
                </c:pt>
                <c:pt idx="1026">
                  <c:v>-1.3614705983209601E-3</c:v>
                </c:pt>
                <c:pt idx="1027">
                  <c:v>-1.3526310732688499E-3</c:v>
                </c:pt>
                <c:pt idx="1028">
                  <c:v>-1.35226689853811E-3</c:v>
                </c:pt>
                <c:pt idx="1029">
                  <c:v>-1.3518996245810899E-3</c:v>
                </c:pt>
                <c:pt idx="1030">
                  <c:v>-1.3367725353845999E-3</c:v>
                </c:pt>
                <c:pt idx="1031">
                  <c:v>-1.3349370398375701E-3</c:v>
                </c:pt>
                <c:pt idx="1032">
                  <c:v>-1.32784510281639E-3</c:v>
                </c:pt>
                <c:pt idx="1033">
                  <c:v>-1.3201337386990399E-3</c:v>
                </c:pt>
                <c:pt idx="1034">
                  <c:v>-1.30441048361323E-3</c:v>
                </c:pt>
                <c:pt idx="1035">
                  <c:v>-1.2821979078625899E-3</c:v>
                </c:pt>
                <c:pt idx="1036">
                  <c:v>-1.2729287007884301E-3</c:v>
                </c:pt>
                <c:pt idx="1037">
                  <c:v>-1.27058747400905E-3</c:v>
                </c:pt>
                <c:pt idx="1038">
                  <c:v>-1.2691967689280801E-3</c:v>
                </c:pt>
                <c:pt idx="1039">
                  <c:v>-1.24287432475619E-3</c:v>
                </c:pt>
                <c:pt idx="1040">
                  <c:v>-1.2301650079704701E-3</c:v>
                </c:pt>
                <c:pt idx="1041">
                  <c:v>-1.2183984097855699E-3</c:v>
                </c:pt>
                <c:pt idx="1042">
                  <c:v>-1.20396343880077E-3</c:v>
                </c:pt>
                <c:pt idx="1043">
                  <c:v>-1.1901221279768299E-3</c:v>
                </c:pt>
                <c:pt idx="1044">
                  <c:v>-1.1890075258563699E-3</c:v>
                </c:pt>
                <c:pt idx="1045">
                  <c:v>-1.1806397385434001E-3</c:v>
                </c:pt>
                <c:pt idx="1046">
                  <c:v>-1.1805851690837399E-3</c:v>
                </c:pt>
                <c:pt idx="1047">
                  <c:v>-1.1799411398486399E-3</c:v>
                </c:pt>
                <c:pt idx="1048">
                  <c:v>-1.1707318410355001E-3</c:v>
                </c:pt>
                <c:pt idx="1049">
                  <c:v>-1.1701784000193E-3</c:v>
                </c:pt>
                <c:pt idx="1050">
                  <c:v>-1.16903249638695E-3</c:v>
                </c:pt>
                <c:pt idx="1051">
                  <c:v>-1.15041715304953E-3</c:v>
                </c:pt>
                <c:pt idx="1052">
                  <c:v>-1.13186203368342E-3</c:v>
                </c:pt>
                <c:pt idx="1053">
                  <c:v>-1.1300713147495401E-3</c:v>
                </c:pt>
                <c:pt idx="1054">
                  <c:v>-1.1280326614134899E-3</c:v>
                </c:pt>
                <c:pt idx="1055">
                  <c:v>-1.12507043556947E-3</c:v>
                </c:pt>
                <c:pt idx="1056">
                  <c:v>-1.1170065389280301E-3</c:v>
                </c:pt>
                <c:pt idx="1057">
                  <c:v>-1.10827120971193E-3</c:v>
                </c:pt>
                <c:pt idx="1058">
                  <c:v>-1.1076835891374601E-3</c:v>
                </c:pt>
                <c:pt idx="1059">
                  <c:v>-1.1071133154073099E-3</c:v>
                </c:pt>
                <c:pt idx="1060">
                  <c:v>-1.10466733133472E-3</c:v>
                </c:pt>
                <c:pt idx="1061">
                  <c:v>-1.1039199210970999E-3</c:v>
                </c:pt>
                <c:pt idx="1062">
                  <c:v>-1.09950533341689E-3</c:v>
                </c:pt>
                <c:pt idx="1063">
                  <c:v>-1.0979962673251999E-3</c:v>
                </c:pt>
                <c:pt idx="1064">
                  <c:v>-1.0950904543916399E-3</c:v>
                </c:pt>
                <c:pt idx="1065">
                  <c:v>-1.08459880480422E-3</c:v>
                </c:pt>
                <c:pt idx="1066">
                  <c:v>-1.0813742925413301E-3</c:v>
                </c:pt>
                <c:pt idx="1067">
                  <c:v>-1.0773233020086499E-3</c:v>
                </c:pt>
                <c:pt idx="1068">
                  <c:v>-1.07325018932042E-3</c:v>
                </c:pt>
                <c:pt idx="1069">
                  <c:v>-1.0638306902145201E-3</c:v>
                </c:pt>
                <c:pt idx="1070">
                  <c:v>-1.06138343592212E-3</c:v>
                </c:pt>
                <c:pt idx="1071">
                  <c:v>-1.0602588900281301E-3</c:v>
                </c:pt>
                <c:pt idx="1072">
                  <c:v>-1.0568040556152799E-3</c:v>
                </c:pt>
                <c:pt idx="1073">
                  <c:v>-1.0513311721333401E-3</c:v>
                </c:pt>
                <c:pt idx="1074">
                  <c:v>-1.0251154152453E-3</c:v>
                </c:pt>
                <c:pt idx="1075">
                  <c:v>-1.02092913410712E-3</c:v>
                </c:pt>
                <c:pt idx="1076">
                  <c:v>-1.00984608430435E-3</c:v>
                </c:pt>
                <c:pt idx="1077">
                  <c:v>-1.00755676029972E-3</c:v>
                </c:pt>
                <c:pt idx="1078">
                  <c:v>-1.0064419884198801E-3</c:v>
                </c:pt>
                <c:pt idx="1079">
                  <c:v>-9.9519065463912803E-4</c:v>
                </c:pt>
                <c:pt idx="1080">
                  <c:v>-9.948599726203539E-4</c:v>
                </c:pt>
                <c:pt idx="1081">
                  <c:v>-9.8496112883630807E-4</c:v>
                </c:pt>
                <c:pt idx="1082">
                  <c:v>-9.7871369553241701E-4</c:v>
                </c:pt>
                <c:pt idx="1083">
                  <c:v>-9.7799518797673699E-4</c:v>
                </c:pt>
                <c:pt idx="1084">
                  <c:v>-9.7561099423292496E-4</c:v>
                </c:pt>
                <c:pt idx="1085">
                  <c:v>-9.7520792712547997E-4</c:v>
                </c:pt>
                <c:pt idx="1086">
                  <c:v>-9.7071739853012596E-4</c:v>
                </c:pt>
                <c:pt idx="1087">
                  <c:v>-9.5593221045282102E-4</c:v>
                </c:pt>
                <c:pt idx="1088">
                  <c:v>-9.5435031897438995E-4</c:v>
                </c:pt>
                <c:pt idx="1089">
                  <c:v>-9.5011883632035304E-4</c:v>
                </c:pt>
                <c:pt idx="1090">
                  <c:v>-9.4478382441686999E-4</c:v>
                </c:pt>
                <c:pt idx="1091">
                  <c:v>-9.3882028488364601E-4</c:v>
                </c:pt>
                <c:pt idx="1092">
                  <c:v>-9.3618356034011301E-4</c:v>
                </c:pt>
                <c:pt idx="1093">
                  <c:v>-9.2980069585954495E-4</c:v>
                </c:pt>
                <c:pt idx="1094">
                  <c:v>-9.2902326952165604E-4</c:v>
                </c:pt>
                <c:pt idx="1095">
                  <c:v>-9.2692730257957004E-4</c:v>
                </c:pt>
                <c:pt idx="1096">
                  <c:v>-9.2464176721856496E-4</c:v>
                </c:pt>
                <c:pt idx="1097">
                  <c:v>-9.1869551707258004E-4</c:v>
                </c:pt>
                <c:pt idx="1098">
                  <c:v>-9.1732657366442303E-4</c:v>
                </c:pt>
                <c:pt idx="1099">
                  <c:v>-9.08402787675653E-4</c:v>
                </c:pt>
                <c:pt idx="1100">
                  <c:v>-9.04814596078295E-4</c:v>
                </c:pt>
                <c:pt idx="1101">
                  <c:v>-9.0103625258047197E-4</c:v>
                </c:pt>
                <c:pt idx="1102">
                  <c:v>-9.00631415354866E-4</c:v>
                </c:pt>
                <c:pt idx="1103">
                  <c:v>-8.9726340698978197E-4</c:v>
                </c:pt>
                <c:pt idx="1104">
                  <c:v>-8.9672700673435596E-4</c:v>
                </c:pt>
                <c:pt idx="1105">
                  <c:v>-8.9272435626799602E-4</c:v>
                </c:pt>
                <c:pt idx="1106">
                  <c:v>-8.5653110161646904E-4</c:v>
                </c:pt>
                <c:pt idx="1107">
                  <c:v>-8.5506631973338704E-4</c:v>
                </c:pt>
                <c:pt idx="1108">
                  <c:v>-8.5251538370574402E-4</c:v>
                </c:pt>
                <c:pt idx="1109">
                  <c:v>-8.3927826999497695E-4</c:v>
                </c:pt>
                <c:pt idx="1110">
                  <c:v>-8.3229301516934702E-4</c:v>
                </c:pt>
                <c:pt idx="1111">
                  <c:v>-8.2850084077067403E-4</c:v>
                </c:pt>
                <c:pt idx="1112">
                  <c:v>-8.2315823004455398E-4</c:v>
                </c:pt>
                <c:pt idx="1113">
                  <c:v>-8.08570895073505E-4</c:v>
                </c:pt>
                <c:pt idx="1114">
                  <c:v>-8.0332043414946003E-4</c:v>
                </c:pt>
                <c:pt idx="1115">
                  <c:v>-7.9405629972866595E-4</c:v>
                </c:pt>
                <c:pt idx="1116">
                  <c:v>-7.6584342245935102E-4</c:v>
                </c:pt>
                <c:pt idx="1117">
                  <c:v>-7.6326170859741696E-4</c:v>
                </c:pt>
                <c:pt idx="1118">
                  <c:v>-7.6295142791723799E-4</c:v>
                </c:pt>
                <c:pt idx="1119">
                  <c:v>-7.3108325420251602E-4</c:v>
                </c:pt>
                <c:pt idx="1120">
                  <c:v>-7.2326219497773298E-4</c:v>
                </c:pt>
                <c:pt idx="1121">
                  <c:v>-7.1403073365695197E-4</c:v>
                </c:pt>
                <c:pt idx="1122">
                  <c:v>-7.1279493583851995E-4</c:v>
                </c:pt>
                <c:pt idx="1123">
                  <c:v>-7.0584086219702797E-4</c:v>
                </c:pt>
                <c:pt idx="1124">
                  <c:v>-6.9228131494637204E-4</c:v>
                </c:pt>
                <c:pt idx="1125">
                  <c:v>-6.8013354209087596E-4</c:v>
                </c:pt>
                <c:pt idx="1126">
                  <c:v>-6.7596136388196405E-4</c:v>
                </c:pt>
                <c:pt idx="1127">
                  <c:v>-6.5139509414372204E-4</c:v>
                </c:pt>
                <c:pt idx="1128">
                  <c:v>-6.4641243362679698E-4</c:v>
                </c:pt>
                <c:pt idx="1129">
                  <c:v>-6.4000002184546397E-4</c:v>
                </c:pt>
                <c:pt idx="1130">
                  <c:v>-6.3979528733935096E-4</c:v>
                </c:pt>
                <c:pt idx="1131">
                  <c:v>-6.2783103003737095E-4</c:v>
                </c:pt>
                <c:pt idx="1132">
                  <c:v>-6.25782248206304E-4</c:v>
                </c:pt>
                <c:pt idx="1133">
                  <c:v>-6.2208400139899297E-4</c:v>
                </c:pt>
                <c:pt idx="1134">
                  <c:v>-6.0168488057675096E-4</c:v>
                </c:pt>
                <c:pt idx="1135">
                  <c:v>-5.9934074314309596E-4</c:v>
                </c:pt>
                <c:pt idx="1136">
                  <c:v>-5.9772864899762903E-4</c:v>
                </c:pt>
                <c:pt idx="1137">
                  <c:v>-5.9241707893763098E-4</c:v>
                </c:pt>
                <c:pt idx="1138">
                  <c:v>-5.9154098146124896E-4</c:v>
                </c:pt>
                <c:pt idx="1139">
                  <c:v>-5.8840850818973097E-4</c:v>
                </c:pt>
                <c:pt idx="1140">
                  <c:v>-5.87026861432595E-4</c:v>
                </c:pt>
                <c:pt idx="1141">
                  <c:v>-5.8530876707575804E-4</c:v>
                </c:pt>
                <c:pt idx="1142">
                  <c:v>-5.7087414764107999E-4</c:v>
                </c:pt>
                <c:pt idx="1143">
                  <c:v>-5.6834329463933497E-4</c:v>
                </c:pt>
                <c:pt idx="1144">
                  <c:v>-5.6818183346747598E-4</c:v>
                </c:pt>
                <c:pt idx="1145">
                  <c:v>-5.6657225311647298E-4</c:v>
                </c:pt>
                <c:pt idx="1146">
                  <c:v>-5.65770877892234E-4</c:v>
                </c:pt>
                <c:pt idx="1147">
                  <c:v>-5.6545096219661601E-4</c:v>
                </c:pt>
                <c:pt idx="1148">
                  <c:v>-5.5944057403130797E-4</c:v>
                </c:pt>
                <c:pt idx="1149">
                  <c:v>-5.5897150700797999E-4</c:v>
                </c:pt>
                <c:pt idx="1150">
                  <c:v>-5.5586438340681095E-4</c:v>
                </c:pt>
                <c:pt idx="1151">
                  <c:v>-5.5555556984441601E-4</c:v>
                </c:pt>
                <c:pt idx="1152">
                  <c:v>-5.4809538231524399E-4</c:v>
                </c:pt>
                <c:pt idx="1153">
                  <c:v>-5.4719563608870601E-4</c:v>
                </c:pt>
                <c:pt idx="1154">
                  <c:v>-5.3691286776195101E-4</c:v>
                </c:pt>
                <c:pt idx="1155">
                  <c:v>-5.3666074515518896E-4</c:v>
                </c:pt>
                <c:pt idx="1156">
                  <c:v>-5.2056231298223499E-4</c:v>
                </c:pt>
                <c:pt idx="1157">
                  <c:v>-5.1832281215664596E-4</c:v>
                </c:pt>
                <c:pt idx="1158">
                  <c:v>-5.1137817529634802E-4</c:v>
                </c:pt>
                <c:pt idx="1159">
                  <c:v>-5.1072527423222695E-4</c:v>
                </c:pt>
                <c:pt idx="1160">
                  <c:v>-4.8082074870517698E-4</c:v>
                </c:pt>
                <c:pt idx="1161">
                  <c:v>-4.7687173054400899E-4</c:v>
                </c:pt>
                <c:pt idx="1162">
                  <c:v>-4.7664443228423301E-4</c:v>
                </c:pt>
                <c:pt idx="1163">
                  <c:v>-4.70072216213052E-4</c:v>
                </c:pt>
                <c:pt idx="1164">
                  <c:v>-4.3340085977252002E-4</c:v>
                </c:pt>
                <c:pt idx="1165">
                  <c:v>-4.2839401004198202E-4</c:v>
                </c:pt>
                <c:pt idx="1166">
                  <c:v>-4.2180750118787702E-4</c:v>
                </c:pt>
                <c:pt idx="1167">
                  <c:v>-4.1640641867552998E-4</c:v>
                </c:pt>
                <c:pt idx="1168">
                  <c:v>-4.13821648777492E-4</c:v>
                </c:pt>
                <c:pt idx="1169">
                  <c:v>-4.1139571199620798E-4</c:v>
                </c:pt>
                <c:pt idx="1170">
                  <c:v>-4.0265754520288799E-4</c:v>
                </c:pt>
                <c:pt idx="1171">
                  <c:v>-3.8793525860547699E-4</c:v>
                </c:pt>
                <c:pt idx="1172">
                  <c:v>-3.7572797736783902E-4</c:v>
                </c:pt>
                <c:pt idx="1173">
                  <c:v>-3.5130862823976299E-4</c:v>
                </c:pt>
                <c:pt idx="1174">
                  <c:v>-3.4311205637137699E-4</c:v>
                </c:pt>
                <c:pt idx="1175">
                  <c:v>-3.3778078348520302E-4</c:v>
                </c:pt>
                <c:pt idx="1176">
                  <c:v>-3.2776143665579598E-4</c:v>
                </c:pt>
                <c:pt idx="1177">
                  <c:v>-3.20769850384697E-4</c:v>
                </c:pt>
                <c:pt idx="1178">
                  <c:v>-3.19642003680332E-4</c:v>
                </c:pt>
                <c:pt idx="1179">
                  <c:v>-3.1862354897572499E-4</c:v>
                </c:pt>
                <c:pt idx="1180">
                  <c:v>-3.1362709995205799E-4</c:v>
                </c:pt>
                <c:pt idx="1181">
                  <c:v>-3.1031807851813602E-4</c:v>
                </c:pt>
                <c:pt idx="1182">
                  <c:v>-3.0783438753184098E-4</c:v>
                </c:pt>
                <c:pt idx="1183">
                  <c:v>-3.0464585155637601E-4</c:v>
                </c:pt>
                <c:pt idx="1184">
                  <c:v>-3.0088762074472001E-4</c:v>
                </c:pt>
                <c:pt idx="1185">
                  <c:v>-2.9881968234564301E-4</c:v>
                </c:pt>
                <c:pt idx="1186">
                  <c:v>-2.9815149628081199E-4</c:v>
                </c:pt>
                <c:pt idx="1187">
                  <c:v>-2.9476787243642403E-4</c:v>
                </c:pt>
                <c:pt idx="1188">
                  <c:v>-2.9321214108318701E-4</c:v>
                </c:pt>
                <c:pt idx="1189">
                  <c:v>-2.8551036720549002E-4</c:v>
                </c:pt>
                <c:pt idx="1190">
                  <c:v>-2.8276544794651097E-4</c:v>
                </c:pt>
                <c:pt idx="1191">
                  <c:v>-2.8022979026032599E-4</c:v>
                </c:pt>
                <c:pt idx="1192">
                  <c:v>-2.7804810411303501E-4</c:v>
                </c:pt>
                <c:pt idx="1193">
                  <c:v>-2.7514101150314898E-4</c:v>
                </c:pt>
                <c:pt idx="1194">
                  <c:v>-2.74386062909752E-4</c:v>
                </c:pt>
                <c:pt idx="1195">
                  <c:v>-2.7059937927255802E-4</c:v>
                </c:pt>
                <c:pt idx="1196">
                  <c:v>-2.5839795582066502E-4</c:v>
                </c:pt>
                <c:pt idx="1197">
                  <c:v>-2.5710245674459299E-4</c:v>
                </c:pt>
                <c:pt idx="1198">
                  <c:v>-2.3148149078419799E-4</c:v>
                </c:pt>
                <c:pt idx="1199">
                  <c:v>-2.28310511208727E-4</c:v>
                </c:pt>
                <c:pt idx="1200">
                  <c:v>-2.1980438207177299E-4</c:v>
                </c:pt>
                <c:pt idx="1201">
                  <c:v>-2.1610720262279099E-4</c:v>
                </c:pt>
                <c:pt idx="1202">
                  <c:v>-2.08463629892177E-4</c:v>
                </c:pt>
                <c:pt idx="1203">
                  <c:v>-2.03376048611168E-4</c:v>
                </c:pt>
                <c:pt idx="1204">
                  <c:v>-2.0082337651579601E-4</c:v>
                </c:pt>
                <c:pt idx="1205">
                  <c:v>-2.0062193403289099E-4</c:v>
                </c:pt>
                <c:pt idx="1206">
                  <c:v>-1.88536958269127E-4</c:v>
                </c:pt>
                <c:pt idx="1207">
                  <c:v>-1.8830618641462599E-4</c:v>
                </c:pt>
                <c:pt idx="1208">
                  <c:v>-1.83099885588995E-4</c:v>
                </c:pt>
                <c:pt idx="1209">
                  <c:v>-1.7716361476487999E-4</c:v>
                </c:pt>
                <c:pt idx="1210">
                  <c:v>-1.7331023224412601E-4</c:v>
                </c:pt>
                <c:pt idx="1211">
                  <c:v>-1.3777900596727901E-4</c:v>
                </c:pt>
                <c:pt idx="1212">
                  <c:v>-1.15280420769748E-4</c:v>
                </c:pt>
                <c:pt idx="1213">
                  <c:v>-1.0151769024209599E-4</c:v>
                </c:pt>
                <c:pt idx="1214">
                  <c:v>-9.9576799346410105E-5</c:v>
                </c:pt>
                <c:pt idx="1215">
                  <c:v>-9.8082488079593601E-5</c:v>
                </c:pt>
                <c:pt idx="1216">
                  <c:v>-9.0248635540666501E-5</c:v>
                </c:pt>
                <c:pt idx="1217">
                  <c:v>-7.7796795399854798E-5</c:v>
                </c:pt>
                <c:pt idx="1218">
                  <c:v>-7.7240953498981403E-5</c:v>
                </c:pt>
                <c:pt idx="1219">
                  <c:v>-6.6675557136111206E-5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8.5437225466715206E-5</c:v>
                </c:pt>
                <c:pt idx="1257">
                  <c:v>1.0053787840757001E-4</c:v>
                </c:pt>
                <c:pt idx="1258">
                  <c:v>1.11613372324737E-4</c:v>
                </c:pt>
                <c:pt idx="1259">
                  <c:v>1.1232799881639201E-4</c:v>
                </c:pt>
                <c:pt idx="1260">
                  <c:v>1.4009526844622599E-4</c:v>
                </c:pt>
                <c:pt idx="1261">
                  <c:v>1.7239893496959099E-4</c:v>
                </c:pt>
                <c:pt idx="1262">
                  <c:v>1.8127435923845101E-4</c:v>
                </c:pt>
                <c:pt idx="1263">
                  <c:v>1.94533611201765E-4</c:v>
                </c:pt>
                <c:pt idx="1264">
                  <c:v>2.0427619276277201E-4</c:v>
                </c:pt>
                <c:pt idx="1265">
                  <c:v>2.07490410268535E-4</c:v>
                </c:pt>
                <c:pt idx="1266">
                  <c:v>2.08702912163252E-4</c:v>
                </c:pt>
                <c:pt idx="1267">
                  <c:v>2.2190169845839701E-4</c:v>
                </c:pt>
                <c:pt idx="1268">
                  <c:v>2.3065390483976701E-4</c:v>
                </c:pt>
                <c:pt idx="1269">
                  <c:v>2.35654540273301E-4</c:v>
                </c:pt>
                <c:pt idx="1270">
                  <c:v>2.3784041917610901E-4</c:v>
                </c:pt>
                <c:pt idx="1271">
                  <c:v>2.3926308001801601E-4</c:v>
                </c:pt>
                <c:pt idx="1272">
                  <c:v>2.5670646885475102E-4</c:v>
                </c:pt>
                <c:pt idx="1273">
                  <c:v>2.6072220197220601E-4</c:v>
                </c:pt>
                <c:pt idx="1274">
                  <c:v>2.6106253781889901E-4</c:v>
                </c:pt>
                <c:pt idx="1275">
                  <c:v>2.6188293982331001E-4</c:v>
                </c:pt>
                <c:pt idx="1276">
                  <c:v>2.6556898310381303E-4</c:v>
                </c:pt>
                <c:pt idx="1277">
                  <c:v>2.6648900890544801E-4</c:v>
                </c:pt>
                <c:pt idx="1278">
                  <c:v>2.6907036352317001E-4</c:v>
                </c:pt>
                <c:pt idx="1279">
                  <c:v>2.7170222941624698E-4</c:v>
                </c:pt>
                <c:pt idx="1280">
                  <c:v>2.7476301862656402E-4</c:v>
                </c:pt>
                <c:pt idx="1281">
                  <c:v>2.7491409107876401E-4</c:v>
                </c:pt>
                <c:pt idx="1282">
                  <c:v>2.7674001866301898E-4</c:v>
                </c:pt>
                <c:pt idx="1283">
                  <c:v>2.8972910531528797E-4</c:v>
                </c:pt>
                <c:pt idx="1284">
                  <c:v>2.9218409467599103E-4</c:v>
                </c:pt>
                <c:pt idx="1285">
                  <c:v>2.92868650504459E-4</c:v>
                </c:pt>
                <c:pt idx="1286">
                  <c:v>2.95377346705145E-4</c:v>
                </c:pt>
                <c:pt idx="1287">
                  <c:v>2.9784065745125501E-4</c:v>
                </c:pt>
                <c:pt idx="1288">
                  <c:v>3.0088762074463799E-4</c:v>
                </c:pt>
                <c:pt idx="1289">
                  <c:v>3.0143180333729101E-4</c:v>
                </c:pt>
                <c:pt idx="1290">
                  <c:v>3.0270925007899703E-4</c:v>
                </c:pt>
                <c:pt idx="1291">
                  <c:v>3.1844600781972399E-4</c:v>
                </c:pt>
                <c:pt idx="1292">
                  <c:v>3.2674399898604802E-4</c:v>
                </c:pt>
                <c:pt idx="1293">
                  <c:v>3.2749306711606698E-4</c:v>
                </c:pt>
                <c:pt idx="1294">
                  <c:v>3.2846116242098698E-4</c:v>
                </c:pt>
                <c:pt idx="1295">
                  <c:v>3.4030968509481601E-4</c:v>
                </c:pt>
                <c:pt idx="1296">
                  <c:v>3.4381984179163801E-4</c:v>
                </c:pt>
                <c:pt idx="1297">
                  <c:v>3.5180299395374799E-4</c:v>
                </c:pt>
                <c:pt idx="1298">
                  <c:v>3.5366932287309201E-4</c:v>
                </c:pt>
                <c:pt idx="1299">
                  <c:v>3.6271312973180898E-4</c:v>
                </c:pt>
                <c:pt idx="1300">
                  <c:v>3.7043897441577101E-4</c:v>
                </c:pt>
                <c:pt idx="1301">
                  <c:v>3.75728012729164E-4</c:v>
                </c:pt>
                <c:pt idx="1302">
                  <c:v>3.7657692028513298E-4</c:v>
                </c:pt>
                <c:pt idx="1303">
                  <c:v>3.8455629794572997E-4</c:v>
                </c:pt>
                <c:pt idx="1304">
                  <c:v>3.8773219834521201E-4</c:v>
                </c:pt>
                <c:pt idx="1305">
                  <c:v>3.8945364090646901E-4</c:v>
                </c:pt>
                <c:pt idx="1306">
                  <c:v>4.0708329911969497E-4</c:v>
                </c:pt>
                <c:pt idx="1307">
                  <c:v>4.1017236436500398E-4</c:v>
                </c:pt>
                <c:pt idx="1308">
                  <c:v>4.1382164877743302E-4</c:v>
                </c:pt>
                <c:pt idx="1309">
                  <c:v>4.2202997039142702E-4</c:v>
                </c:pt>
                <c:pt idx="1310">
                  <c:v>4.2247576420119398E-4</c:v>
                </c:pt>
                <c:pt idx="1311">
                  <c:v>4.4881295771047802E-4</c:v>
                </c:pt>
                <c:pt idx="1312">
                  <c:v>4.5907366205823999E-4</c:v>
                </c:pt>
                <c:pt idx="1313">
                  <c:v>4.6382192565409998E-4</c:v>
                </c:pt>
                <c:pt idx="1314">
                  <c:v>4.6728972812939702E-4</c:v>
                </c:pt>
                <c:pt idx="1315">
                  <c:v>4.8181162098064398E-4</c:v>
                </c:pt>
                <c:pt idx="1316">
                  <c:v>4.8375965336682798E-4</c:v>
                </c:pt>
                <c:pt idx="1317">
                  <c:v>4.9625337933626096E-4</c:v>
                </c:pt>
                <c:pt idx="1318">
                  <c:v>5.0050051094845496E-4</c:v>
                </c:pt>
                <c:pt idx="1319">
                  <c:v>5.1746443586743495E-4</c:v>
                </c:pt>
                <c:pt idx="1320">
                  <c:v>5.2110475384535202E-4</c:v>
                </c:pt>
                <c:pt idx="1321">
                  <c:v>5.4288817837176099E-4</c:v>
                </c:pt>
                <c:pt idx="1322">
                  <c:v>5.4350791975142502E-4</c:v>
                </c:pt>
                <c:pt idx="1323">
                  <c:v>5.5035774641796098E-4</c:v>
                </c:pt>
                <c:pt idx="1324">
                  <c:v>5.6031839270890399E-4</c:v>
                </c:pt>
                <c:pt idx="1325">
                  <c:v>5.6322164259929098E-4</c:v>
                </c:pt>
                <c:pt idx="1326">
                  <c:v>5.6785918618491003E-4</c:v>
                </c:pt>
                <c:pt idx="1327">
                  <c:v>5.6850484760248197E-4</c:v>
                </c:pt>
                <c:pt idx="1328">
                  <c:v>5.6915197893816702E-4</c:v>
                </c:pt>
                <c:pt idx="1329">
                  <c:v>5.8224177831393299E-4</c:v>
                </c:pt>
                <c:pt idx="1330">
                  <c:v>5.8241119875766302E-4</c:v>
                </c:pt>
                <c:pt idx="1331">
                  <c:v>5.8823544677398401E-4</c:v>
                </c:pt>
                <c:pt idx="1332">
                  <c:v>5.9259260993389904E-4</c:v>
                </c:pt>
                <c:pt idx="1333">
                  <c:v>5.9916133567745899E-4</c:v>
                </c:pt>
                <c:pt idx="1334">
                  <c:v>6.0096170124170805E-4</c:v>
                </c:pt>
                <c:pt idx="1335">
                  <c:v>6.0901341711826402E-4</c:v>
                </c:pt>
                <c:pt idx="1336">
                  <c:v>6.2247123080560595E-4</c:v>
                </c:pt>
                <c:pt idx="1337">
                  <c:v>6.4925732639019805E-4</c:v>
                </c:pt>
                <c:pt idx="1338">
                  <c:v>6.5928291534183604E-4</c:v>
                </c:pt>
                <c:pt idx="1339">
                  <c:v>6.6533601922115796E-4</c:v>
                </c:pt>
                <c:pt idx="1340">
                  <c:v>6.6934406782809903E-4</c:v>
                </c:pt>
                <c:pt idx="1341">
                  <c:v>6.7934785221418698E-4</c:v>
                </c:pt>
                <c:pt idx="1342">
                  <c:v>6.8282692991073E-4</c:v>
                </c:pt>
                <c:pt idx="1343">
                  <c:v>6.86263538752033E-4</c:v>
                </c:pt>
                <c:pt idx="1344">
                  <c:v>6.8657765433685397E-4</c:v>
                </c:pt>
                <c:pt idx="1345">
                  <c:v>7.0696362081990299E-4</c:v>
                </c:pt>
                <c:pt idx="1346">
                  <c:v>7.0871748880958795E-4</c:v>
                </c:pt>
                <c:pt idx="1347">
                  <c:v>7.1539290042841003E-4</c:v>
                </c:pt>
                <c:pt idx="1348">
                  <c:v>7.2611146019722504E-4</c:v>
                </c:pt>
                <c:pt idx="1349">
                  <c:v>7.3046022239903197E-4</c:v>
                </c:pt>
                <c:pt idx="1350">
                  <c:v>7.4878354212467202E-4</c:v>
                </c:pt>
                <c:pt idx="1351">
                  <c:v>7.5183963993657804E-4</c:v>
                </c:pt>
                <c:pt idx="1352">
                  <c:v>7.6384501916821799E-4</c:v>
                </c:pt>
                <c:pt idx="1353">
                  <c:v>7.7745419111860598E-4</c:v>
                </c:pt>
                <c:pt idx="1354">
                  <c:v>7.9768708922404302E-4</c:v>
                </c:pt>
                <c:pt idx="1355">
                  <c:v>8.0114487778239695E-4</c:v>
                </c:pt>
                <c:pt idx="1356">
                  <c:v>8.02246332637825E-4</c:v>
                </c:pt>
                <c:pt idx="1357">
                  <c:v>8.0321302413678599E-4</c:v>
                </c:pt>
                <c:pt idx="1358">
                  <c:v>8.0439741567615505E-4</c:v>
                </c:pt>
                <c:pt idx="1359">
                  <c:v>8.16882278236734E-4</c:v>
                </c:pt>
                <c:pt idx="1360">
                  <c:v>8.1755012047892502E-4</c:v>
                </c:pt>
                <c:pt idx="1361">
                  <c:v>8.3091027653415996E-4</c:v>
                </c:pt>
                <c:pt idx="1362">
                  <c:v>8.3114047770817604E-4</c:v>
                </c:pt>
                <c:pt idx="1363">
                  <c:v>8.3857447262094599E-4</c:v>
                </c:pt>
                <c:pt idx="1364">
                  <c:v>8.4045389454854701E-4</c:v>
                </c:pt>
                <c:pt idx="1365">
                  <c:v>8.4602389051226202E-4</c:v>
                </c:pt>
                <c:pt idx="1366">
                  <c:v>8.5947577271870202E-4</c:v>
                </c:pt>
                <c:pt idx="1367">
                  <c:v>8.5996894481284397E-4</c:v>
                </c:pt>
                <c:pt idx="1368">
                  <c:v>8.7070140930839402E-4</c:v>
                </c:pt>
                <c:pt idx="1369">
                  <c:v>8.8248277531812196E-4</c:v>
                </c:pt>
                <c:pt idx="1370">
                  <c:v>8.8391370807689405E-4</c:v>
                </c:pt>
                <c:pt idx="1371">
                  <c:v>8.9592360778560805E-4</c:v>
                </c:pt>
                <c:pt idx="1372">
                  <c:v>8.9635908355821395E-4</c:v>
                </c:pt>
                <c:pt idx="1373">
                  <c:v>8.9645904703698396E-4</c:v>
                </c:pt>
                <c:pt idx="1374">
                  <c:v>8.9877596301414498E-4</c:v>
                </c:pt>
                <c:pt idx="1375">
                  <c:v>9.01815452556165E-4</c:v>
                </c:pt>
                <c:pt idx="1376">
                  <c:v>9.0212004313792895E-4</c:v>
                </c:pt>
                <c:pt idx="1377">
                  <c:v>9.0429546478900595E-4</c:v>
                </c:pt>
                <c:pt idx="1378">
                  <c:v>9.15891279935118E-4</c:v>
                </c:pt>
                <c:pt idx="1379">
                  <c:v>9.17011123963266E-4</c:v>
                </c:pt>
                <c:pt idx="1380">
                  <c:v>9.2578312429222702E-4</c:v>
                </c:pt>
                <c:pt idx="1381">
                  <c:v>9.2980069585953096E-4</c:v>
                </c:pt>
                <c:pt idx="1382">
                  <c:v>9.3128511318858298E-4</c:v>
                </c:pt>
                <c:pt idx="1383">
                  <c:v>9.3414353523403896E-4</c:v>
                </c:pt>
                <c:pt idx="1384">
                  <c:v>9.5162634023257596E-4</c:v>
                </c:pt>
                <c:pt idx="1385">
                  <c:v>9.6107707136164496E-4</c:v>
                </c:pt>
                <c:pt idx="1386">
                  <c:v>9.6315983217679796E-4</c:v>
                </c:pt>
                <c:pt idx="1387">
                  <c:v>9.7863325376971793E-4</c:v>
                </c:pt>
                <c:pt idx="1388">
                  <c:v>9.8941400435834602E-4</c:v>
                </c:pt>
                <c:pt idx="1389">
                  <c:v>1.0130002554590901E-3</c:v>
                </c:pt>
                <c:pt idx="1390">
                  <c:v>1.01522982157875E-3</c:v>
                </c:pt>
                <c:pt idx="1391">
                  <c:v>1.02092913410714E-3</c:v>
                </c:pt>
                <c:pt idx="1392">
                  <c:v>1.03394805006464E-3</c:v>
                </c:pt>
                <c:pt idx="1393">
                  <c:v>1.03804930778741E-3</c:v>
                </c:pt>
                <c:pt idx="1394">
                  <c:v>1.04248119944108E-3</c:v>
                </c:pt>
                <c:pt idx="1395">
                  <c:v>1.04887856629906E-3</c:v>
                </c:pt>
                <c:pt idx="1396">
                  <c:v>1.0524470362782E-3</c:v>
                </c:pt>
                <c:pt idx="1397">
                  <c:v>1.05578128031547E-3</c:v>
                </c:pt>
                <c:pt idx="1398">
                  <c:v>1.07511210828257E-3</c:v>
                </c:pt>
                <c:pt idx="1399">
                  <c:v>1.08254408406863E-3</c:v>
                </c:pt>
                <c:pt idx="1400">
                  <c:v>1.0869566287567E-3</c:v>
                </c:pt>
                <c:pt idx="1401">
                  <c:v>1.0911075823345599E-3</c:v>
                </c:pt>
                <c:pt idx="1402">
                  <c:v>1.0955903588348399E-3</c:v>
                </c:pt>
                <c:pt idx="1403">
                  <c:v>1.1001110095523101E-3</c:v>
                </c:pt>
                <c:pt idx="1404">
                  <c:v>1.1004127657869699E-3</c:v>
                </c:pt>
                <c:pt idx="1405">
                  <c:v>1.10892788398579E-3</c:v>
                </c:pt>
                <c:pt idx="1406">
                  <c:v>1.11172885269042E-3</c:v>
                </c:pt>
                <c:pt idx="1407">
                  <c:v>1.1148273172463599E-3</c:v>
                </c:pt>
                <c:pt idx="1408">
                  <c:v>1.1232368060811999E-3</c:v>
                </c:pt>
                <c:pt idx="1409">
                  <c:v>1.1263001551786299E-3</c:v>
                </c:pt>
                <c:pt idx="1410">
                  <c:v>1.13186203368333E-3</c:v>
                </c:pt>
                <c:pt idx="1411">
                  <c:v>1.13507487661296E-3</c:v>
                </c:pt>
                <c:pt idx="1412">
                  <c:v>1.14253182408917E-3</c:v>
                </c:pt>
                <c:pt idx="1413">
                  <c:v>1.14401982030557E-3</c:v>
                </c:pt>
                <c:pt idx="1414">
                  <c:v>1.1458036200579201E-3</c:v>
                </c:pt>
                <c:pt idx="1415">
                  <c:v>1.14626431160155E-3</c:v>
                </c:pt>
                <c:pt idx="1416">
                  <c:v>1.16103681760673E-3</c:v>
                </c:pt>
                <c:pt idx="1417">
                  <c:v>1.16292710117382E-3</c:v>
                </c:pt>
                <c:pt idx="1418">
                  <c:v>1.17502658662283E-3</c:v>
                </c:pt>
                <c:pt idx="1419">
                  <c:v>1.17647275935318E-3</c:v>
                </c:pt>
                <c:pt idx="1420">
                  <c:v>1.1785505194442001E-3</c:v>
                </c:pt>
                <c:pt idx="1421">
                  <c:v>1.18413276121677E-3</c:v>
                </c:pt>
                <c:pt idx="1422">
                  <c:v>1.1869437595286201E-3</c:v>
                </c:pt>
                <c:pt idx="1423">
                  <c:v>1.19505036240058E-3</c:v>
                </c:pt>
                <c:pt idx="1424">
                  <c:v>1.19560147309531E-3</c:v>
                </c:pt>
                <c:pt idx="1425">
                  <c:v>1.19832249210872E-3</c:v>
                </c:pt>
                <c:pt idx="1426">
                  <c:v>1.2228689960944101E-3</c:v>
                </c:pt>
                <c:pt idx="1427">
                  <c:v>1.2292564547296901E-3</c:v>
                </c:pt>
                <c:pt idx="1428">
                  <c:v>1.2322860462651E-3</c:v>
                </c:pt>
                <c:pt idx="1429">
                  <c:v>1.2365068632949601E-3</c:v>
                </c:pt>
                <c:pt idx="1430">
                  <c:v>1.2453314609434101E-3</c:v>
                </c:pt>
                <c:pt idx="1431">
                  <c:v>1.2599233848493499E-3</c:v>
                </c:pt>
                <c:pt idx="1432">
                  <c:v>1.2653930609712199E-3</c:v>
                </c:pt>
                <c:pt idx="1433">
                  <c:v>1.28000017476263E-3</c:v>
                </c:pt>
                <c:pt idx="1434">
                  <c:v>1.2881619712485301E-3</c:v>
                </c:pt>
                <c:pt idx="1435">
                  <c:v>1.2944985626458E-3</c:v>
                </c:pt>
                <c:pt idx="1436">
                  <c:v>1.29495718812619E-3</c:v>
                </c:pt>
                <c:pt idx="1437">
                  <c:v>1.30165979979592E-3</c:v>
                </c:pt>
                <c:pt idx="1438">
                  <c:v>1.31529803584038E-3</c:v>
                </c:pt>
                <c:pt idx="1439">
                  <c:v>1.31814501871869E-3</c:v>
                </c:pt>
                <c:pt idx="1440">
                  <c:v>1.3197837470665E-3</c:v>
                </c:pt>
                <c:pt idx="1441">
                  <c:v>1.3410820069850199E-3</c:v>
                </c:pt>
                <c:pt idx="1442">
                  <c:v>1.3585112807989301E-3</c:v>
                </c:pt>
                <c:pt idx="1443">
                  <c:v>1.3726838119724001E-3</c:v>
                </c:pt>
                <c:pt idx="1444">
                  <c:v>1.3798815491550499E-3</c:v>
                </c:pt>
                <c:pt idx="1445">
                  <c:v>1.38792527484808E-3</c:v>
                </c:pt>
                <c:pt idx="1446">
                  <c:v>1.38937153298057E-3</c:v>
                </c:pt>
                <c:pt idx="1447">
                  <c:v>1.39140136542822E-3</c:v>
                </c:pt>
                <c:pt idx="1448">
                  <c:v>1.39256393483186E-3</c:v>
                </c:pt>
                <c:pt idx="1449">
                  <c:v>1.3952841666454701E-3</c:v>
                </c:pt>
                <c:pt idx="1450">
                  <c:v>1.3976242666379399E-3</c:v>
                </c:pt>
                <c:pt idx="1451">
                  <c:v>1.40088745767998E-3</c:v>
                </c:pt>
                <c:pt idx="1452">
                  <c:v>1.41176494036248E-3</c:v>
                </c:pt>
                <c:pt idx="1453">
                  <c:v>1.4126617177095699E-3</c:v>
                </c:pt>
                <c:pt idx="1454">
                  <c:v>1.4218685745424899E-3</c:v>
                </c:pt>
                <c:pt idx="1455">
                  <c:v>1.4242987737534301E-3</c:v>
                </c:pt>
                <c:pt idx="1456">
                  <c:v>1.43041077171539E-3</c:v>
                </c:pt>
                <c:pt idx="1457">
                  <c:v>1.43410321438059E-3</c:v>
                </c:pt>
                <c:pt idx="1458">
                  <c:v>1.4369883202729401E-3</c:v>
                </c:pt>
                <c:pt idx="1459">
                  <c:v>1.43988505798754E-3</c:v>
                </c:pt>
                <c:pt idx="1460">
                  <c:v>1.4510802351935699E-3</c:v>
                </c:pt>
                <c:pt idx="1461">
                  <c:v>1.4553924851027399E-3</c:v>
                </c:pt>
                <c:pt idx="1462">
                  <c:v>1.4721039019444399E-3</c:v>
                </c:pt>
                <c:pt idx="1463">
                  <c:v>1.4930969346820099E-3</c:v>
                </c:pt>
                <c:pt idx="1464">
                  <c:v>1.50625122618776E-3</c:v>
                </c:pt>
                <c:pt idx="1465">
                  <c:v>1.5093226300513401E-3</c:v>
                </c:pt>
                <c:pt idx="1466">
                  <c:v>1.5139049841225601E-3</c:v>
                </c:pt>
                <c:pt idx="1467">
                  <c:v>1.5259412930439401E-3</c:v>
                </c:pt>
                <c:pt idx="1468">
                  <c:v>1.53335067098933E-3</c:v>
                </c:pt>
                <c:pt idx="1469">
                  <c:v>1.5384618419056399E-3</c:v>
                </c:pt>
                <c:pt idx="1470">
                  <c:v>1.5417850490676E-3</c:v>
                </c:pt>
                <c:pt idx="1471">
                  <c:v>1.54342279472073E-3</c:v>
                </c:pt>
                <c:pt idx="1472">
                  <c:v>1.54918698682932E-3</c:v>
                </c:pt>
                <c:pt idx="1473">
                  <c:v>1.55844439723803E-3</c:v>
                </c:pt>
                <c:pt idx="1474">
                  <c:v>1.56030613649482E-3</c:v>
                </c:pt>
                <c:pt idx="1475">
                  <c:v>1.5616869389466601E-3</c:v>
                </c:pt>
                <c:pt idx="1476">
                  <c:v>1.56177077829976E-3</c:v>
                </c:pt>
                <c:pt idx="1477">
                  <c:v>1.56519049014192E-3</c:v>
                </c:pt>
                <c:pt idx="1478">
                  <c:v>1.5725481272429701E-3</c:v>
                </c:pt>
                <c:pt idx="1479">
                  <c:v>1.6002563824639999E-3</c:v>
                </c:pt>
                <c:pt idx="1480">
                  <c:v>1.6042171424809099E-3</c:v>
                </c:pt>
                <c:pt idx="1481">
                  <c:v>1.60642881198297E-3</c:v>
                </c:pt>
                <c:pt idx="1482">
                  <c:v>1.61191230529733E-3</c:v>
                </c:pt>
                <c:pt idx="1483">
                  <c:v>1.6153228388307401E-3</c:v>
                </c:pt>
                <c:pt idx="1484">
                  <c:v>1.63265342388509E-3</c:v>
                </c:pt>
                <c:pt idx="1485">
                  <c:v>1.6329866866225001E-3</c:v>
                </c:pt>
                <c:pt idx="1486">
                  <c:v>1.6388968432100399E-3</c:v>
                </c:pt>
                <c:pt idx="1487">
                  <c:v>1.6465426332468299E-3</c:v>
                </c:pt>
                <c:pt idx="1488">
                  <c:v>1.6579169312917301E-3</c:v>
                </c:pt>
                <c:pt idx="1489">
                  <c:v>1.6771523851224E-3</c:v>
                </c:pt>
                <c:pt idx="1490">
                  <c:v>1.6811495124943801E-3</c:v>
                </c:pt>
                <c:pt idx="1491">
                  <c:v>1.68208618298488E-3</c:v>
                </c:pt>
                <c:pt idx="1492">
                  <c:v>1.6835020811137901E-3</c:v>
                </c:pt>
                <c:pt idx="1493">
                  <c:v>1.6863410404364099E-3</c:v>
                </c:pt>
                <c:pt idx="1494">
                  <c:v>1.68833401576793E-3</c:v>
                </c:pt>
                <c:pt idx="1495">
                  <c:v>1.69444024853692E-3</c:v>
                </c:pt>
                <c:pt idx="1496">
                  <c:v>1.70068068201747E-3</c:v>
                </c:pt>
                <c:pt idx="1497">
                  <c:v>1.7386269230402201E-3</c:v>
                </c:pt>
                <c:pt idx="1498">
                  <c:v>1.7477429441605399E-3</c:v>
                </c:pt>
                <c:pt idx="1499">
                  <c:v>1.7493019938129E-3</c:v>
                </c:pt>
                <c:pt idx="1500">
                  <c:v>1.76005102376117E-3</c:v>
                </c:pt>
                <c:pt idx="1501">
                  <c:v>1.76056383503296E-3</c:v>
                </c:pt>
                <c:pt idx="1502">
                  <c:v>1.7608738481946901E-3</c:v>
                </c:pt>
                <c:pt idx="1503">
                  <c:v>1.7689726884345901E-3</c:v>
                </c:pt>
                <c:pt idx="1504">
                  <c:v>1.7704342187131899E-3</c:v>
                </c:pt>
                <c:pt idx="1505">
                  <c:v>1.7781943286592999E-3</c:v>
                </c:pt>
                <c:pt idx="1506">
                  <c:v>1.77967656867297E-3</c:v>
                </c:pt>
                <c:pt idx="1507">
                  <c:v>1.7863061599357299E-3</c:v>
                </c:pt>
                <c:pt idx="1508">
                  <c:v>1.8045117678591399E-3</c:v>
                </c:pt>
                <c:pt idx="1509">
                  <c:v>1.81763152132447E-3</c:v>
                </c:pt>
                <c:pt idx="1510">
                  <c:v>1.8264885882085199E-3</c:v>
                </c:pt>
                <c:pt idx="1511">
                  <c:v>1.83374134514179E-3</c:v>
                </c:pt>
                <c:pt idx="1512">
                  <c:v>1.8340257179945199E-3</c:v>
                </c:pt>
                <c:pt idx="1513">
                  <c:v>1.8359858278526201E-3</c:v>
                </c:pt>
                <c:pt idx="1514">
                  <c:v>1.8365478073015501E-3</c:v>
                </c:pt>
                <c:pt idx="1515">
                  <c:v>1.84105605852815E-3</c:v>
                </c:pt>
                <c:pt idx="1516">
                  <c:v>1.8467225931647099E-3</c:v>
                </c:pt>
                <c:pt idx="1517">
                  <c:v>1.8685013972281901E-3</c:v>
                </c:pt>
                <c:pt idx="1518">
                  <c:v>1.8685773110527499E-3</c:v>
                </c:pt>
                <c:pt idx="1519">
                  <c:v>1.87918477029815E-3</c:v>
                </c:pt>
                <c:pt idx="1520">
                  <c:v>1.8870473317750499E-3</c:v>
                </c:pt>
                <c:pt idx="1521">
                  <c:v>1.89274504455577E-3</c:v>
                </c:pt>
                <c:pt idx="1522">
                  <c:v>1.89529058345098E-3</c:v>
                </c:pt>
                <c:pt idx="1523">
                  <c:v>1.9008831249941599E-3</c:v>
                </c:pt>
                <c:pt idx="1524">
                  <c:v>1.9013717626323999E-3</c:v>
                </c:pt>
                <c:pt idx="1525">
                  <c:v>1.90276416726865E-3</c:v>
                </c:pt>
                <c:pt idx="1526">
                  <c:v>1.9034676039501499E-3</c:v>
                </c:pt>
                <c:pt idx="1527">
                  <c:v>1.91702098965692E-3</c:v>
                </c:pt>
                <c:pt idx="1528">
                  <c:v>1.9216916795417799E-3</c:v>
                </c:pt>
                <c:pt idx="1529">
                  <c:v>1.9217623580328499E-3</c:v>
                </c:pt>
                <c:pt idx="1530">
                  <c:v>1.9238439642349601E-3</c:v>
                </c:pt>
                <c:pt idx="1531">
                  <c:v>1.9297042514659301E-3</c:v>
                </c:pt>
                <c:pt idx="1532">
                  <c:v>1.93023636381915E-3</c:v>
                </c:pt>
                <c:pt idx="1533">
                  <c:v>1.93879024863485E-3</c:v>
                </c:pt>
                <c:pt idx="1534">
                  <c:v>1.9665689720408499E-3</c:v>
                </c:pt>
                <c:pt idx="1535">
                  <c:v>1.9678589492404699E-3</c:v>
                </c:pt>
                <c:pt idx="1536">
                  <c:v>1.9847235374494E-3</c:v>
                </c:pt>
                <c:pt idx="1537">
                  <c:v>2.00066755629719E-3</c:v>
                </c:pt>
                <c:pt idx="1538">
                  <c:v>2.0112059645319099E-3</c:v>
                </c:pt>
                <c:pt idx="1539">
                  <c:v>2.0218205108293199E-3</c:v>
                </c:pt>
                <c:pt idx="1540">
                  <c:v>2.0234784922036099E-3</c:v>
                </c:pt>
                <c:pt idx="1541">
                  <c:v>2.0549711829618801E-3</c:v>
                </c:pt>
                <c:pt idx="1542">
                  <c:v>2.06256518634855E-3</c:v>
                </c:pt>
                <c:pt idx="1543">
                  <c:v>2.06469447057179E-3</c:v>
                </c:pt>
                <c:pt idx="1544">
                  <c:v>2.0677184932298399E-3</c:v>
                </c:pt>
                <c:pt idx="1545">
                  <c:v>2.0719261518954502E-3</c:v>
                </c:pt>
                <c:pt idx="1546">
                  <c:v>2.0778679534663798E-3</c:v>
                </c:pt>
                <c:pt idx="1547">
                  <c:v>2.0873542840701702E-3</c:v>
                </c:pt>
                <c:pt idx="1548">
                  <c:v>2.09926602810084E-3</c:v>
                </c:pt>
                <c:pt idx="1549">
                  <c:v>2.1436301100967799E-3</c:v>
                </c:pt>
                <c:pt idx="1550">
                  <c:v>2.1494878818314501E-3</c:v>
                </c:pt>
                <c:pt idx="1551">
                  <c:v>2.16550742010719E-3</c:v>
                </c:pt>
                <c:pt idx="1552">
                  <c:v>2.17037524154966E-3</c:v>
                </c:pt>
                <c:pt idx="1553">
                  <c:v>2.17687160793995E-3</c:v>
                </c:pt>
                <c:pt idx="1554">
                  <c:v>2.1858001820530899E-3</c:v>
                </c:pt>
                <c:pt idx="1555">
                  <c:v>2.1881846805526899E-3</c:v>
                </c:pt>
                <c:pt idx="1556">
                  <c:v>2.1926398761075699E-3</c:v>
                </c:pt>
                <c:pt idx="1557">
                  <c:v>2.2057673981898799E-3</c:v>
                </c:pt>
                <c:pt idx="1558">
                  <c:v>2.2159309818445402E-3</c:v>
                </c:pt>
                <c:pt idx="1559">
                  <c:v>2.21975673831281E-3</c:v>
                </c:pt>
                <c:pt idx="1560">
                  <c:v>2.2211654380197001E-3</c:v>
                </c:pt>
                <c:pt idx="1561">
                  <c:v>2.2637247923882201E-3</c:v>
                </c:pt>
                <c:pt idx="1562">
                  <c:v>2.2746466154109201E-3</c:v>
                </c:pt>
                <c:pt idx="1563">
                  <c:v>2.27619174822982E-3</c:v>
                </c:pt>
                <c:pt idx="1564">
                  <c:v>2.29095976258735E-3</c:v>
                </c:pt>
                <c:pt idx="1565">
                  <c:v>2.29621226035016E-3</c:v>
                </c:pt>
                <c:pt idx="1566">
                  <c:v>2.29819927902743E-3</c:v>
                </c:pt>
                <c:pt idx="1567">
                  <c:v>2.2988515871108701E-3</c:v>
                </c:pt>
                <c:pt idx="1568">
                  <c:v>2.3121397583793801E-3</c:v>
                </c:pt>
                <c:pt idx="1569">
                  <c:v>2.31965677476784E-3</c:v>
                </c:pt>
                <c:pt idx="1570">
                  <c:v>2.3262586820739302E-3</c:v>
                </c:pt>
                <c:pt idx="1571">
                  <c:v>2.3301970694640101E-3</c:v>
                </c:pt>
                <c:pt idx="1572">
                  <c:v>2.3306153382822901E-3</c:v>
                </c:pt>
                <c:pt idx="1573">
                  <c:v>2.33644966101951E-3</c:v>
                </c:pt>
                <c:pt idx="1574">
                  <c:v>2.3391908862155099E-3</c:v>
                </c:pt>
                <c:pt idx="1575">
                  <c:v>2.34609512783664E-3</c:v>
                </c:pt>
                <c:pt idx="1576">
                  <c:v>2.3497915367429799E-3</c:v>
                </c:pt>
                <c:pt idx="1577">
                  <c:v>2.3550972549683099E-3</c:v>
                </c:pt>
                <c:pt idx="1578">
                  <c:v>2.3607187545231002E-3</c:v>
                </c:pt>
                <c:pt idx="1579">
                  <c:v>2.3625158645782201E-3</c:v>
                </c:pt>
                <c:pt idx="1580">
                  <c:v>2.3738972736798499E-3</c:v>
                </c:pt>
                <c:pt idx="1581">
                  <c:v>2.37436698427472E-3</c:v>
                </c:pt>
                <c:pt idx="1582">
                  <c:v>2.3821688991860299E-3</c:v>
                </c:pt>
                <c:pt idx="1583">
                  <c:v>2.40013830289273E-3</c:v>
                </c:pt>
                <c:pt idx="1584">
                  <c:v>2.4080372283098398E-3</c:v>
                </c:pt>
                <c:pt idx="1585">
                  <c:v>2.4494807103400398E-3</c:v>
                </c:pt>
                <c:pt idx="1586">
                  <c:v>2.45657256370226E-3</c:v>
                </c:pt>
                <c:pt idx="1587">
                  <c:v>2.4647417653605999E-3</c:v>
                </c:pt>
                <c:pt idx="1588">
                  <c:v>2.46609249519347E-3</c:v>
                </c:pt>
                <c:pt idx="1589">
                  <c:v>2.4789986528235101E-3</c:v>
                </c:pt>
                <c:pt idx="1590">
                  <c:v>2.4829311328255499E-3</c:v>
                </c:pt>
                <c:pt idx="1591">
                  <c:v>2.4865325700048802E-3</c:v>
                </c:pt>
                <c:pt idx="1592">
                  <c:v>2.4989600676385698E-3</c:v>
                </c:pt>
                <c:pt idx="1593">
                  <c:v>2.5000117188488601E-3</c:v>
                </c:pt>
                <c:pt idx="1594">
                  <c:v>2.5180157005030199E-3</c:v>
                </c:pt>
                <c:pt idx="1595">
                  <c:v>2.5302219817539299E-3</c:v>
                </c:pt>
                <c:pt idx="1596">
                  <c:v>2.5348556031878902E-3</c:v>
                </c:pt>
                <c:pt idx="1597">
                  <c:v>2.53486646173974E-3</c:v>
                </c:pt>
                <c:pt idx="1598">
                  <c:v>2.53893122975331E-3</c:v>
                </c:pt>
                <c:pt idx="1599">
                  <c:v>2.5638051568203698E-3</c:v>
                </c:pt>
                <c:pt idx="1600">
                  <c:v>2.5638051568203698E-3</c:v>
                </c:pt>
                <c:pt idx="1601">
                  <c:v>2.5654195701592798E-3</c:v>
                </c:pt>
                <c:pt idx="1602">
                  <c:v>2.5917941074290198E-3</c:v>
                </c:pt>
                <c:pt idx="1603">
                  <c:v>2.59453928160349E-3</c:v>
                </c:pt>
                <c:pt idx="1604">
                  <c:v>2.6113463265186E-3</c:v>
                </c:pt>
                <c:pt idx="1605">
                  <c:v>2.6143924870087E-3</c:v>
                </c:pt>
                <c:pt idx="1606">
                  <c:v>2.62735518238071E-3</c:v>
                </c:pt>
                <c:pt idx="1607">
                  <c:v>2.6585986630098201E-3</c:v>
                </c:pt>
                <c:pt idx="1608">
                  <c:v>2.6604730524297099E-3</c:v>
                </c:pt>
                <c:pt idx="1609">
                  <c:v>2.6623296305278302E-3</c:v>
                </c:pt>
                <c:pt idx="1610">
                  <c:v>2.6683229514393599E-3</c:v>
                </c:pt>
                <c:pt idx="1611">
                  <c:v>2.6999678906121402E-3</c:v>
                </c:pt>
                <c:pt idx="1612">
                  <c:v>2.7112533553761398E-3</c:v>
                </c:pt>
                <c:pt idx="1613">
                  <c:v>2.7127856582357499E-3</c:v>
                </c:pt>
                <c:pt idx="1614">
                  <c:v>2.7163518577555498E-3</c:v>
                </c:pt>
                <c:pt idx="1615">
                  <c:v>2.7216597979098098E-3</c:v>
                </c:pt>
                <c:pt idx="1616">
                  <c:v>2.72540970570204E-3</c:v>
                </c:pt>
                <c:pt idx="1617">
                  <c:v>2.7337359835319102E-3</c:v>
                </c:pt>
                <c:pt idx="1618">
                  <c:v>2.7349822650936102E-3</c:v>
                </c:pt>
                <c:pt idx="1619">
                  <c:v>2.7369158377709502E-3</c:v>
                </c:pt>
                <c:pt idx="1620">
                  <c:v>2.7372847200569398E-3</c:v>
                </c:pt>
                <c:pt idx="1621">
                  <c:v>2.7402777149523601E-3</c:v>
                </c:pt>
                <c:pt idx="1622">
                  <c:v>2.7425454283063798E-3</c:v>
                </c:pt>
                <c:pt idx="1623">
                  <c:v>2.74432250296667E-3</c:v>
                </c:pt>
                <c:pt idx="1624">
                  <c:v>2.7538021187117801E-3</c:v>
                </c:pt>
                <c:pt idx="1625">
                  <c:v>2.7646852800993198E-3</c:v>
                </c:pt>
                <c:pt idx="1626">
                  <c:v>2.7835786936464E-3</c:v>
                </c:pt>
                <c:pt idx="1627">
                  <c:v>2.7860714539087801E-3</c:v>
                </c:pt>
                <c:pt idx="1628">
                  <c:v>2.7979872758654299E-3</c:v>
                </c:pt>
                <c:pt idx="1629">
                  <c:v>2.8050509276086799E-3</c:v>
                </c:pt>
                <c:pt idx="1630">
                  <c:v>2.8340589158077798E-3</c:v>
                </c:pt>
                <c:pt idx="1631">
                  <c:v>2.8429301308340199E-3</c:v>
                </c:pt>
                <c:pt idx="1632">
                  <c:v>2.8431546557084802E-3</c:v>
                </c:pt>
                <c:pt idx="1633">
                  <c:v>2.8591870800451602E-3</c:v>
                </c:pt>
                <c:pt idx="1634">
                  <c:v>2.8685278633749501E-3</c:v>
                </c:pt>
                <c:pt idx="1635">
                  <c:v>2.8788833373012898E-3</c:v>
                </c:pt>
                <c:pt idx="1636">
                  <c:v>2.8809298653190902E-3</c:v>
                </c:pt>
                <c:pt idx="1637">
                  <c:v>2.89101097570198E-3</c:v>
                </c:pt>
                <c:pt idx="1638">
                  <c:v>2.89143375145614E-3</c:v>
                </c:pt>
                <c:pt idx="1639">
                  <c:v>2.9003542187823199E-3</c:v>
                </c:pt>
                <c:pt idx="1640">
                  <c:v>2.9069787913093099E-3</c:v>
                </c:pt>
                <c:pt idx="1641">
                  <c:v>2.9118622881665699E-3</c:v>
                </c:pt>
                <c:pt idx="1642">
                  <c:v>2.91630419578824E-3</c:v>
                </c:pt>
                <c:pt idx="1643">
                  <c:v>2.9239786914352799E-3</c:v>
                </c:pt>
                <c:pt idx="1644">
                  <c:v>2.9239786914352799E-3</c:v>
                </c:pt>
                <c:pt idx="1645">
                  <c:v>2.9347049675942402E-3</c:v>
                </c:pt>
                <c:pt idx="1646">
                  <c:v>2.9416592547863202E-3</c:v>
                </c:pt>
                <c:pt idx="1647">
                  <c:v>2.9435109300689701E-3</c:v>
                </c:pt>
                <c:pt idx="1648">
                  <c:v>2.9660245889984102E-3</c:v>
                </c:pt>
                <c:pt idx="1649">
                  <c:v>2.9766848505005899E-3</c:v>
                </c:pt>
                <c:pt idx="1650">
                  <c:v>2.9830530595400901E-3</c:v>
                </c:pt>
                <c:pt idx="1651">
                  <c:v>3.00015662284273E-3</c:v>
                </c:pt>
                <c:pt idx="1652">
                  <c:v>3.0082750187308302E-3</c:v>
                </c:pt>
                <c:pt idx="1653">
                  <c:v>3.0190773583799999E-3</c:v>
                </c:pt>
                <c:pt idx="1654">
                  <c:v>3.0230915245418499E-3</c:v>
                </c:pt>
                <c:pt idx="1655">
                  <c:v>3.0299303975432602E-3</c:v>
                </c:pt>
                <c:pt idx="1656">
                  <c:v>3.0390028454002401E-3</c:v>
                </c:pt>
                <c:pt idx="1657">
                  <c:v>3.0670786581361502E-3</c:v>
                </c:pt>
                <c:pt idx="1658">
                  <c:v>3.0853234395366701E-3</c:v>
                </c:pt>
                <c:pt idx="1659">
                  <c:v>3.09636619693488E-3</c:v>
                </c:pt>
                <c:pt idx="1660">
                  <c:v>3.0967964674092998E-3</c:v>
                </c:pt>
                <c:pt idx="1661">
                  <c:v>3.1049237581824598E-3</c:v>
                </c:pt>
                <c:pt idx="1662">
                  <c:v>3.1121259822295402E-3</c:v>
                </c:pt>
                <c:pt idx="1663">
                  <c:v>3.1290492977035099E-3</c:v>
                </c:pt>
                <c:pt idx="1664">
                  <c:v>3.1308729394602399E-3</c:v>
                </c:pt>
                <c:pt idx="1665">
                  <c:v>3.1428983856518901E-3</c:v>
                </c:pt>
                <c:pt idx="1666">
                  <c:v>3.1508493968360699E-3</c:v>
                </c:pt>
                <c:pt idx="1667">
                  <c:v>3.1695747612790399E-3</c:v>
                </c:pt>
                <c:pt idx="1668">
                  <c:v>3.1796609541462099E-3</c:v>
                </c:pt>
                <c:pt idx="1669">
                  <c:v>3.1897953681002999E-3</c:v>
                </c:pt>
                <c:pt idx="1670">
                  <c:v>3.1959337183844602E-3</c:v>
                </c:pt>
                <c:pt idx="1671">
                  <c:v>3.2068440095795901E-3</c:v>
                </c:pt>
                <c:pt idx="1672">
                  <c:v>3.2087129172581001E-3</c:v>
                </c:pt>
                <c:pt idx="1673">
                  <c:v>3.2159068791748199E-3</c:v>
                </c:pt>
                <c:pt idx="1674">
                  <c:v>3.2196720334930601E-3</c:v>
                </c:pt>
                <c:pt idx="1675">
                  <c:v>3.2243908926581498E-3</c:v>
                </c:pt>
                <c:pt idx="1676">
                  <c:v>3.23102058144654E-3</c:v>
                </c:pt>
                <c:pt idx="1677">
                  <c:v>3.2772262312503902E-3</c:v>
                </c:pt>
                <c:pt idx="1678">
                  <c:v>3.2927260569759098E-3</c:v>
                </c:pt>
                <c:pt idx="1679">
                  <c:v>3.2967062824917999E-3</c:v>
                </c:pt>
                <c:pt idx="1680">
                  <c:v>3.3028103886829502E-3</c:v>
                </c:pt>
                <c:pt idx="1681">
                  <c:v>3.3085224555607202E-3</c:v>
                </c:pt>
                <c:pt idx="1682">
                  <c:v>3.3176696176193199E-3</c:v>
                </c:pt>
                <c:pt idx="1683">
                  <c:v>3.3389012655146298E-3</c:v>
                </c:pt>
                <c:pt idx="1684">
                  <c:v>3.3528441804066699E-3</c:v>
                </c:pt>
                <c:pt idx="1685">
                  <c:v>3.3632572318722498E-3</c:v>
                </c:pt>
                <c:pt idx="1686">
                  <c:v>3.3706175622202198E-3</c:v>
                </c:pt>
                <c:pt idx="1687">
                  <c:v>3.3730175229564501E-3</c:v>
                </c:pt>
                <c:pt idx="1688">
                  <c:v>3.3747539315484199E-3</c:v>
                </c:pt>
                <c:pt idx="1689">
                  <c:v>3.38505264856029E-3</c:v>
                </c:pt>
                <c:pt idx="1690">
                  <c:v>3.4008380280998699E-3</c:v>
                </c:pt>
                <c:pt idx="1691">
                  <c:v>3.40252114583971E-3</c:v>
                </c:pt>
                <c:pt idx="1692">
                  <c:v>3.4092081551165099E-3</c:v>
                </c:pt>
                <c:pt idx="1693">
                  <c:v>3.41537248118265E-3</c:v>
                </c:pt>
                <c:pt idx="1694">
                  <c:v>3.42466088136417E-3</c:v>
                </c:pt>
                <c:pt idx="1695">
                  <c:v>3.4262609440864501E-3</c:v>
                </c:pt>
                <c:pt idx="1696">
                  <c:v>3.43693537661807E-3</c:v>
                </c:pt>
                <c:pt idx="1697">
                  <c:v>3.44474302333802E-3</c:v>
                </c:pt>
                <c:pt idx="1698">
                  <c:v>3.4472886767586801E-3</c:v>
                </c:pt>
                <c:pt idx="1699">
                  <c:v>3.4614087865894698E-3</c:v>
                </c:pt>
                <c:pt idx="1700">
                  <c:v>3.4625151120237299E-3</c:v>
                </c:pt>
                <c:pt idx="1701">
                  <c:v>3.4638067191879599E-3</c:v>
                </c:pt>
                <c:pt idx="1702">
                  <c:v>3.47524242030344E-3</c:v>
                </c:pt>
                <c:pt idx="1703">
                  <c:v>3.49517765423306E-3</c:v>
                </c:pt>
                <c:pt idx="1704">
                  <c:v>3.4982544421319601E-3</c:v>
                </c:pt>
                <c:pt idx="1705">
                  <c:v>3.5284719847962901E-3</c:v>
                </c:pt>
                <c:pt idx="1706">
                  <c:v>3.5509999831124998E-3</c:v>
                </c:pt>
                <c:pt idx="1707">
                  <c:v>3.5670225775692702E-3</c:v>
                </c:pt>
                <c:pt idx="1708">
                  <c:v>3.5760240799996199E-3</c:v>
                </c:pt>
                <c:pt idx="1709">
                  <c:v>3.5787359258451601E-3</c:v>
                </c:pt>
                <c:pt idx="1710">
                  <c:v>3.5799560907166799E-3</c:v>
                </c:pt>
                <c:pt idx="1711">
                  <c:v>3.6063434739250998E-3</c:v>
                </c:pt>
                <c:pt idx="1712">
                  <c:v>3.6232240789679602E-3</c:v>
                </c:pt>
                <c:pt idx="1713">
                  <c:v>3.6297680505787298E-3</c:v>
                </c:pt>
                <c:pt idx="1714">
                  <c:v>3.6311179692946E-3</c:v>
                </c:pt>
                <c:pt idx="1715">
                  <c:v>3.6467578813550098E-3</c:v>
                </c:pt>
                <c:pt idx="1716">
                  <c:v>3.6641262368912299E-3</c:v>
                </c:pt>
                <c:pt idx="1717">
                  <c:v>3.6734053663088902E-3</c:v>
                </c:pt>
                <c:pt idx="1718">
                  <c:v>3.6795492258983398E-3</c:v>
                </c:pt>
                <c:pt idx="1719">
                  <c:v>3.6825043708995499E-3</c:v>
                </c:pt>
                <c:pt idx="1720">
                  <c:v>3.7105793965355499E-3</c:v>
                </c:pt>
                <c:pt idx="1721">
                  <c:v>3.7421373827600602E-3</c:v>
                </c:pt>
                <c:pt idx="1722">
                  <c:v>3.7453577556419201E-3</c:v>
                </c:pt>
                <c:pt idx="1723">
                  <c:v>3.77362520816076E-3</c:v>
                </c:pt>
                <c:pt idx="1724">
                  <c:v>3.7858347001887599E-3</c:v>
                </c:pt>
                <c:pt idx="1725">
                  <c:v>3.8026759859163201E-3</c:v>
                </c:pt>
                <c:pt idx="1726">
                  <c:v>3.8167985267008099E-3</c:v>
                </c:pt>
                <c:pt idx="1727">
                  <c:v>3.81825603866001E-3</c:v>
                </c:pt>
                <c:pt idx="1728">
                  <c:v>3.8604353808080901E-3</c:v>
                </c:pt>
                <c:pt idx="1729">
                  <c:v>3.8649587727700801E-3</c:v>
                </c:pt>
                <c:pt idx="1730">
                  <c:v>3.8889329998717899E-3</c:v>
                </c:pt>
                <c:pt idx="1731">
                  <c:v>3.9056681764839999E-3</c:v>
                </c:pt>
                <c:pt idx="1732">
                  <c:v>3.9069486742048997E-3</c:v>
                </c:pt>
                <c:pt idx="1733">
                  <c:v>3.9222728123380901E-3</c:v>
                </c:pt>
                <c:pt idx="1734">
                  <c:v>3.9321751329557501E-3</c:v>
                </c:pt>
                <c:pt idx="1735">
                  <c:v>3.9557934074278597E-3</c:v>
                </c:pt>
                <c:pt idx="1736">
                  <c:v>3.9656363933468896E-3</c:v>
                </c:pt>
                <c:pt idx="1737">
                  <c:v>3.9707615432507896E-3</c:v>
                </c:pt>
                <c:pt idx="1738">
                  <c:v>3.9766430748836802E-3</c:v>
                </c:pt>
                <c:pt idx="1739">
                  <c:v>4.00645848859465E-3</c:v>
                </c:pt>
                <c:pt idx="1740">
                  <c:v>4.0303883421778097E-3</c:v>
                </c:pt>
                <c:pt idx="1741">
                  <c:v>4.0404095370049102E-3</c:v>
                </c:pt>
                <c:pt idx="1742">
                  <c:v>4.0622940088787104E-3</c:v>
                </c:pt>
                <c:pt idx="1743">
                  <c:v>4.0622940088789299E-3</c:v>
                </c:pt>
                <c:pt idx="1744">
                  <c:v>4.0707743704814104E-3</c:v>
                </c:pt>
                <c:pt idx="1745">
                  <c:v>4.0733253876358696E-3</c:v>
                </c:pt>
                <c:pt idx="1746">
                  <c:v>4.0860199462200699E-3</c:v>
                </c:pt>
                <c:pt idx="1747">
                  <c:v>4.1200764579741997E-3</c:v>
                </c:pt>
                <c:pt idx="1748">
                  <c:v>4.1237171838621597E-3</c:v>
                </c:pt>
                <c:pt idx="1749">
                  <c:v>4.1339455317281103E-3</c:v>
                </c:pt>
                <c:pt idx="1750">
                  <c:v>4.1450836551688401E-3</c:v>
                </c:pt>
                <c:pt idx="1751">
                  <c:v>4.1518446354617501E-3</c:v>
                </c:pt>
                <c:pt idx="1752">
                  <c:v>4.1666726948459097E-3</c:v>
                </c:pt>
                <c:pt idx="1753">
                  <c:v>4.1870263542164504E-3</c:v>
                </c:pt>
                <c:pt idx="1754">
                  <c:v>4.18733394199173E-3</c:v>
                </c:pt>
                <c:pt idx="1755">
                  <c:v>4.19570516849045E-3</c:v>
                </c:pt>
                <c:pt idx="1756">
                  <c:v>4.2223848798482603E-3</c:v>
                </c:pt>
                <c:pt idx="1757">
                  <c:v>4.2274849069635304E-3</c:v>
                </c:pt>
                <c:pt idx="1758">
                  <c:v>4.2296135562627504E-3</c:v>
                </c:pt>
                <c:pt idx="1759">
                  <c:v>4.2395908025915398E-3</c:v>
                </c:pt>
                <c:pt idx="1760">
                  <c:v>4.2402890388856598E-3</c:v>
                </c:pt>
                <c:pt idx="1761">
                  <c:v>4.2421339518148296E-3</c:v>
                </c:pt>
                <c:pt idx="1762">
                  <c:v>4.2462908814509997E-3</c:v>
                </c:pt>
                <c:pt idx="1763">
                  <c:v>4.2472928407824798E-3</c:v>
                </c:pt>
                <c:pt idx="1764">
                  <c:v>4.2593533395949004E-3</c:v>
                </c:pt>
                <c:pt idx="1765">
                  <c:v>4.2735302892291703E-3</c:v>
                </c:pt>
                <c:pt idx="1766">
                  <c:v>4.2782704376771201E-3</c:v>
                </c:pt>
                <c:pt idx="1767">
                  <c:v>4.2839722800332002E-3</c:v>
                </c:pt>
                <c:pt idx="1768">
                  <c:v>4.28510868524165E-3</c:v>
                </c:pt>
                <c:pt idx="1769">
                  <c:v>4.2860516477895502E-3</c:v>
                </c:pt>
                <c:pt idx="1770">
                  <c:v>4.2880630719960497E-3</c:v>
                </c:pt>
                <c:pt idx="1771">
                  <c:v>4.2986167352415099E-3</c:v>
                </c:pt>
                <c:pt idx="1772">
                  <c:v>4.3051967955204202E-3</c:v>
                </c:pt>
                <c:pt idx="1773">
                  <c:v>4.3183287340994502E-3</c:v>
                </c:pt>
                <c:pt idx="1774">
                  <c:v>4.3196611445161601E-3</c:v>
                </c:pt>
                <c:pt idx="1775">
                  <c:v>4.33550787494014E-3</c:v>
                </c:pt>
                <c:pt idx="1776">
                  <c:v>4.3422238000028401E-3</c:v>
                </c:pt>
                <c:pt idx="1777">
                  <c:v>4.34972412646606E-3</c:v>
                </c:pt>
                <c:pt idx="1778">
                  <c:v>4.3549380154225999E-3</c:v>
                </c:pt>
                <c:pt idx="1779">
                  <c:v>4.3623742294251304E-3</c:v>
                </c:pt>
                <c:pt idx="1780">
                  <c:v>4.3805094743914197E-3</c:v>
                </c:pt>
                <c:pt idx="1781">
                  <c:v>4.3911571994968398E-3</c:v>
                </c:pt>
                <c:pt idx="1782">
                  <c:v>4.3931976204205497E-3</c:v>
                </c:pt>
                <c:pt idx="1783">
                  <c:v>4.3944042152459003E-3</c:v>
                </c:pt>
                <c:pt idx="1784">
                  <c:v>4.4111231649761702E-3</c:v>
                </c:pt>
                <c:pt idx="1785">
                  <c:v>4.4211823034726897E-3</c:v>
                </c:pt>
                <c:pt idx="1786">
                  <c:v>4.4329457413294299E-3</c:v>
                </c:pt>
                <c:pt idx="1787">
                  <c:v>4.4539871393006096E-3</c:v>
                </c:pt>
                <c:pt idx="1788">
                  <c:v>4.46487938055142E-3</c:v>
                </c:pt>
                <c:pt idx="1789">
                  <c:v>4.4657171503647598E-3</c:v>
                </c:pt>
                <c:pt idx="1790">
                  <c:v>4.4681291039188401E-3</c:v>
                </c:pt>
                <c:pt idx="1791">
                  <c:v>4.4714223334012503E-3</c:v>
                </c:pt>
                <c:pt idx="1792">
                  <c:v>4.4843124473285898E-3</c:v>
                </c:pt>
                <c:pt idx="1793">
                  <c:v>4.4962266631418304E-3</c:v>
                </c:pt>
                <c:pt idx="1794">
                  <c:v>4.49708447899931E-3</c:v>
                </c:pt>
                <c:pt idx="1795">
                  <c:v>4.4974993645105904E-3</c:v>
                </c:pt>
                <c:pt idx="1796">
                  <c:v>4.5065166958375303E-3</c:v>
                </c:pt>
                <c:pt idx="1797">
                  <c:v>4.5228480537265799E-3</c:v>
                </c:pt>
                <c:pt idx="1798">
                  <c:v>4.5263575501314603E-3</c:v>
                </c:pt>
                <c:pt idx="1799">
                  <c:v>4.5351551653911399E-3</c:v>
                </c:pt>
                <c:pt idx="1800">
                  <c:v>4.5481825859404103E-3</c:v>
                </c:pt>
                <c:pt idx="1801">
                  <c:v>4.5499067704060396E-3</c:v>
                </c:pt>
                <c:pt idx="1802">
                  <c:v>4.56969569006527E-3</c:v>
                </c:pt>
                <c:pt idx="1803">
                  <c:v>4.5754352462254698E-3</c:v>
                </c:pt>
                <c:pt idx="1804">
                  <c:v>4.5915648347366004E-3</c:v>
                </c:pt>
                <c:pt idx="1805">
                  <c:v>4.6015559128982997E-3</c:v>
                </c:pt>
                <c:pt idx="1806">
                  <c:v>4.60224349465615E-3</c:v>
                </c:pt>
                <c:pt idx="1807">
                  <c:v>4.6047663867481202E-3</c:v>
                </c:pt>
                <c:pt idx="1808">
                  <c:v>4.6083030861941796E-3</c:v>
                </c:pt>
                <c:pt idx="1809">
                  <c:v>4.6157478671901E-3</c:v>
                </c:pt>
                <c:pt idx="1810">
                  <c:v>4.6189458562946803E-3</c:v>
                </c:pt>
                <c:pt idx="1811">
                  <c:v>4.6239712470815602E-3</c:v>
                </c:pt>
                <c:pt idx="1812">
                  <c:v>4.62963789874198E-3</c:v>
                </c:pt>
                <c:pt idx="1813">
                  <c:v>4.6511711757308803E-3</c:v>
                </c:pt>
                <c:pt idx="1814">
                  <c:v>4.6576702739809404E-3</c:v>
                </c:pt>
                <c:pt idx="1815">
                  <c:v>4.6809260068108802E-3</c:v>
                </c:pt>
                <c:pt idx="1816">
                  <c:v>4.6821623445066603E-3</c:v>
                </c:pt>
                <c:pt idx="1817">
                  <c:v>4.6869854801233398E-3</c:v>
                </c:pt>
                <c:pt idx="1818">
                  <c:v>4.6923965140420101E-3</c:v>
                </c:pt>
                <c:pt idx="1819">
                  <c:v>4.7183809154077499E-3</c:v>
                </c:pt>
                <c:pt idx="1820">
                  <c:v>4.7281411959459001E-3</c:v>
                </c:pt>
                <c:pt idx="1821">
                  <c:v>4.74356062905802E-3</c:v>
                </c:pt>
                <c:pt idx="1822">
                  <c:v>4.7524841925138499E-3</c:v>
                </c:pt>
                <c:pt idx="1823">
                  <c:v>4.7604969403241999E-3</c:v>
                </c:pt>
                <c:pt idx="1824">
                  <c:v>4.7732787526575896E-3</c:v>
                </c:pt>
                <c:pt idx="1825">
                  <c:v>4.7789816163508201E-3</c:v>
                </c:pt>
                <c:pt idx="1826">
                  <c:v>4.7872431852480496E-3</c:v>
                </c:pt>
                <c:pt idx="1827">
                  <c:v>4.8033715890604201E-3</c:v>
                </c:pt>
                <c:pt idx="1828">
                  <c:v>4.8083099092511598E-3</c:v>
                </c:pt>
                <c:pt idx="1829">
                  <c:v>4.8176280377792103E-3</c:v>
                </c:pt>
                <c:pt idx="1830">
                  <c:v>4.8184321716575598E-3</c:v>
                </c:pt>
                <c:pt idx="1831">
                  <c:v>4.8379388024684502E-3</c:v>
                </c:pt>
                <c:pt idx="1832">
                  <c:v>4.8436384556969896E-3</c:v>
                </c:pt>
                <c:pt idx="1833">
                  <c:v>4.8617360416728797E-3</c:v>
                </c:pt>
                <c:pt idx="1834">
                  <c:v>4.8647101106293602E-3</c:v>
                </c:pt>
                <c:pt idx="1835">
                  <c:v>4.8752272997574899E-3</c:v>
                </c:pt>
                <c:pt idx="1836">
                  <c:v>4.8934818014051799E-3</c:v>
                </c:pt>
                <c:pt idx="1837">
                  <c:v>4.9048329091226197E-3</c:v>
                </c:pt>
                <c:pt idx="1838">
                  <c:v>4.9180426996450703E-3</c:v>
                </c:pt>
                <c:pt idx="1839">
                  <c:v>4.9182798404200003E-3</c:v>
                </c:pt>
                <c:pt idx="1840">
                  <c:v>4.9207316348782804E-3</c:v>
                </c:pt>
                <c:pt idx="1841">
                  <c:v>4.9359642867005497E-3</c:v>
                </c:pt>
                <c:pt idx="1842">
                  <c:v>4.9480556173694401E-3</c:v>
                </c:pt>
                <c:pt idx="1843">
                  <c:v>4.9545931246833897E-3</c:v>
                </c:pt>
                <c:pt idx="1844">
                  <c:v>4.96423854923161E-3</c:v>
                </c:pt>
                <c:pt idx="1845">
                  <c:v>4.9655274440493996E-3</c:v>
                </c:pt>
                <c:pt idx="1846">
                  <c:v>4.9707651422154202E-3</c:v>
                </c:pt>
                <c:pt idx="1847">
                  <c:v>4.9911656145410696E-3</c:v>
                </c:pt>
                <c:pt idx="1848">
                  <c:v>5.0085777564907903E-3</c:v>
                </c:pt>
                <c:pt idx="1849">
                  <c:v>5.0239886444760498E-3</c:v>
                </c:pt>
                <c:pt idx="1850">
                  <c:v>5.0511231868215403E-3</c:v>
                </c:pt>
                <c:pt idx="1851">
                  <c:v>5.0600045578333098E-3</c:v>
                </c:pt>
                <c:pt idx="1852">
                  <c:v>5.0769110092889003E-3</c:v>
                </c:pt>
                <c:pt idx="1853">
                  <c:v>5.0938004197941603E-3</c:v>
                </c:pt>
                <c:pt idx="1854">
                  <c:v>5.0951706212296602E-3</c:v>
                </c:pt>
                <c:pt idx="1855">
                  <c:v>5.0977170716685798E-3</c:v>
                </c:pt>
                <c:pt idx="1856">
                  <c:v>5.1252959575656103E-3</c:v>
                </c:pt>
                <c:pt idx="1857">
                  <c:v>5.12558784881211E-3</c:v>
                </c:pt>
                <c:pt idx="1858">
                  <c:v>5.1261409970972402E-3</c:v>
                </c:pt>
                <c:pt idx="1859">
                  <c:v>5.14000861116068E-3</c:v>
                </c:pt>
                <c:pt idx="1860">
                  <c:v>5.1555364235884504E-3</c:v>
                </c:pt>
                <c:pt idx="1861">
                  <c:v>5.1919777787446898E-3</c:v>
                </c:pt>
                <c:pt idx="1862">
                  <c:v>5.1948168771041503E-3</c:v>
                </c:pt>
                <c:pt idx="1863">
                  <c:v>5.1984521145864299E-3</c:v>
                </c:pt>
                <c:pt idx="1864">
                  <c:v>5.1996403128276303E-3</c:v>
                </c:pt>
                <c:pt idx="1865">
                  <c:v>5.2108123589958101E-3</c:v>
                </c:pt>
                <c:pt idx="1866">
                  <c:v>5.2143802968204599E-3</c:v>
                </c:pt>
                <c:pt idx="1867">
                  <c:v>5.2219439811518496E-3</c:v>
                </c:pt>
                <c:pt idx="1868">
                  <c:v>5.2545276891289797E-3</c:v>
                </c:pt>
                <c:pt idx="1869">
                  <c:v>5.2736130398137303E-3</c:v>
                </c:pt>
                <c:pt idx="1870">
                  <c:v>5.2749158626301E-3</c:v>
                </c:pt>
                <c:pt idx="1871">
                  <c:v>5.2863559231480202E-3</c:v>
                </c:pt>
                <c:pt idx="1872">
                  <c:v>5.2988054506885396E-3</c:v>
                </c:pt>
                <c:pt idx="1873">
                  <c:v>5.30329383489657E-3</c:v>
                </c:pt>
                <c:pt idx="1874">
                  <c:v>5.3112773616672999E-3</c:v>
                </c:pt>
                <c:pt idx="1875">
                  <c:v>5.3201047630346901E-3</c:v>
                </c:pt>
                <c:pt idx="1876">
                  <c:v>5.3219923379408899E-3</c:v>
                </c:pt>
                <c:pt idx="1877">
                  <c:v>5.3238812527498002E-3</c:v>
                </c:pt>
                <c:pt idx="1878">
                  <c:v>5.3334471154803699E-3</c:v>
                </c:pt>
                <c:pt idx="1879">
                  <c:v>5.3604303839234497E-3</c:v>
                </c:pt>
                <c:pt idx="1880">
                  <c:v>5.3680027191541904E-3</c:v>
                </c:pt>
                <c:pt idx="1881">
                  <c:v>5.38913968742568E-3</c:v>
                </c:pt>
                <c:pt idx="1882">
                  <c:v>5.3997079196919304E-3</c:v>
                </c:pt>
                <c:pt idx="1883">
                  <c:v>5.4005531800002896E-3</c:v>
                </c:pt>
                <c:pt idx="1884">
                  <c:v>5.4169768954352299E-3</c:v>
                </c:pt>
                <c:pt idx="1885">
                  <c:v>5.4274217353650197E-3</c:v>
                </c:pt>
                <c:pt idx="1886">
                  <c:v>5.4413677184710603E-3</c:v>
                </c:pt>
                <c:pt idx="1887">
                  <c:v>5.4458950114625402E-3</c:v>
                </c:pt>
                <c:pt idx="1888">
                  <c:v>5.4525762134555603E-3</c:v>
                </c:pt>
                <c:pt idx="1889">
                  <c:v>5.4907481804165898E-3</c:v>
                </c:pt>
                <c:pt idx="1890">
                  <c:v>5.4945193176407798E-3</c:v>
                </c:pt>
                <c:pt idx="1891">
                  <c:v>5.50419695363168E-3</c:v>
                </c:pt>
                <c:pt idx="1892">
                  <c:v>5.5112856467254001E-3</c:v>
                </c:pt>
                <c:pt idx="1893">
                  <c:v>5.51182497778171E-3</c:v>
                </c:pt>
                <c:pt idx="1894">
                  <c:v>5.5157337853024803E-3</c:v>
                </c:pt>
                <c:pt idx="1895">
                  <c:v>5.5224671669556E-3</c:v>
                </c:pt>
                <c:pt idx="1896">
                  <c:v>5.5241492577578202E-3</c:v>
                </c:pt>
                <c:pt idx="1897">
                  <c:v>5.5268673668086299E-3</c:v>
                </c:pt>
                <c:pt idx="1898">
                  <c:v>5.54018037561535E-3</c:v>
                </c:pt>
                <c:pt idx="1899">
                  <c:v>5.5536414869456598E-3</c:v>
                </c:pt>
                <c:pt idx="1900">
                  <c:v>5.55475774133976E-3</c:v>
                </c:pt>
                <c:pt idx="1901">
                  <c:v>5.5582945127942499E-3</c:v>
                </c:pt>
                <c:pt idx="1902">
                  <c:v>5.5594305801492999E-3</c:v>
                </c:pt>
                <c:pt idx="1903">
                  <c:v>5.5688187770982804E-3</c:v>
                </c:pt>
                <c:pt idx="1904">
                  <c:v>5.5710450494554304E-3</c:v>
                </c:pt>
                <c:pt idx="1905">
                  <c:v>5.60120956568908E-3</c:v>
                </c:pt>
                <c:pt idx="1906">
                  <c:v>5.6055612190516902E-3</c:v>
                </c:pt>
                <c:pt idx="1907">
                  <c:v>5.6059503779411603E-3</c:v>
                </c:pt>
                <c:pt idx="1908">
                  <c:v>5.6312285538337699E-3</c:v>
                </c:pt>
                <c:pt idx="1909">
                  <c:v>5.6321476878696602E-3</c:v>
                </c:pt>
                <c:pt idx="1910">
                  <c:v>5.6401728762611198E-3</c:v>
                </c:pt>
                <c:pt idx="1911">
                  <c:v>5.6529263027880099E-3</c:v>
                </c:pt>
                <c:pt idx="1912">
                  <c:v>5.6561236763377903E-3</c:v>
                </c:pt>
                <c:pt idx="1913">
                  <c:v>5.6854227688003202E-3</c:v>
                </c:pt>
                <c:pt idx="1914">
                  <c:v>5.6882974766355801E-3</c:v>
                </c:pt>
                <c:pt idx="1915">
                  <c:v>5.69639820038684E-3</c:v>
                </c:pt>
                <c:pt idx="1916">
                  <c:v>5.6966228451255704E-3</c:v>
                </c:pt>
                <c:pt idx="1917">
                  <c:v>5.7487942170244702E-3</c:v>
                </c:pt>
                <c:pt idx="1918">
                  <c:v>5.7533896227622804E-3</c:v>
                </c:pt>
                <c:pt idx="1919">
                  <c:v>5.7684543967404496E-3</c:v>
                </c:pt>
                <c:pt idx="1920">
                  <c:v>5.7827505219121304E-3</c:v>
                </c:pt>
                <c:pt idx="1921">
                  <c:v>5.7896591444842596E-3</c:v>
                </c:pt>
                <c:pt idx="1922">
                  <c:v>5.8291314004274399E-3</c:v>
                </c:pt>
                <c:pt idx="1923">
                  <c:v>5.83228061718868E-3</c:v>
                </c:pt>
                <c:pt idx="1924">
                  <c:v>5.8548176614314001E-3</c:v>
                </c:pt>
                <c:pt idx="1925">
                  <c:v>5.8694225728057299E-3</c:v>
                </c:pt>
                <c:pt idx="1926">
                  <c:v>5.8720074772225898E-3</c:v>
                </c:pt>
                <c:pt idx="1927">
                  <c:v>5.8746905247889303E-3</c:v>
                </c:pt>
                <c:pt idx="1928">
                  <c:v>5.8754575602143E-3</c:v>
                </c:pt>
                <c:pt idx="1929">
                  <c:v>5.8858321772613503E-3</c:v>
                </c:pt>
                <c:pt idx="1930">
                  <c:v>5.9019685836841198E-3</c:v>
                </c:pt>
                <c:pt idx="1931">
                  <c:v>5.9025079878312504E-3</c:v>
                </c:pt>
                <c:pt idx="1932">
                  <c:v>5.91848256769911E-3</c:v>
                </c:pt>
                <c:pt idx="1933">
                  <c:v>5.9262944574223399E-3</c:v>
                </c:pt>
                <c:pt idx="1934">
                  <c:v>5.9815295253496199E-3</c:v>
                </c:pt>
                <c:pt idx="1935">
                  <c:v>6.00430681642248E-3</c:v>
                </c:pt>
                <c:pt idx="1936">
                  <c:v>6.0175894669240804E-3</c:v>
                </c:pt>
                <c:pt idx="1937">
                  <c:v>6.0775066781791204E-3</c:v>
                </c:pt>
                <c:pt idx="1938">
                  <c:v>6.0958903093385301E-3</c:v>
                </c:pt>
                <c:pt idx="1939">
                  <c:v>6.0990102264733602E-3</c:v>
                </c:pt>
                <c:pt idx="1940">
                  <c:v>6.1269338275027401E-3</c:v>
                </c:pt>
                <c:pt idx="1941">
                  <c:v>6.1318536533496197E-3</c:v>
                </c:pt>
                <c:pt idx="1942">
                  <c:v>6.1405285956037401E-3</c:v>
                </c:pt>
                <c:pt idx="1943">
                  <c:v>6.1475603445052202E-3</c:v>
                </c:pt>
                <c:pt idx="1944">
                  <c:v>6.1798863129083796E-3</c:v>
                </c:pt>
                <c:pt idx="1945">
                  <c:v>6.1844692985826098E-3</c:v>
                </c:pt>
                <c:pt idx="1946">
                  <c:v>6.1996478795254299E-3</c:v>
                </c:pt>
                <c:pt idx="1947">
                  <c:v>6.2000524928455102E-3</c:v>
                </c:pt>
                <c:pt idx="1948">
                  <c:v>6.2076948781959402E-3</c:v>
                </c:pt>
                <c:pt idx="1949">
                  <c:v>6.2166058716501601E-3</c:v>
                </c:pt>
                <c:pt idx="1950">
                  <c:v>6.2271759371640796E-3</c:v>
                </c:pt>
                <c:pt idx="1951">
                  <c:v>6.2279628334523402E-3</c:v>
                </c:pt>
                <c:pt idx="1952">
                  <c:v>6.2305497506361602E-3</c:v>
                </c:pt>
                <c:pt idx="1953">
                  <c:v>6.2621346727400997E-3</c:v>
                </c:pt>
                <c:pt idx="1954">
                  <c:v>6.2704793846772803E-3</c:v>
                </c:pt>
                <c:pt idx="1955">
                  <c:v>6.2761712292362E-3</c:v>
                </c:pt>
                <c:pt idx="1956">
                  <c:v>6.2856684662099902E-3</c:v>
                </c:pt>
                <c:pt idx="1957">
                  <c:v>6.2873517398961496E-3</c:v>
                </c:pt>
                <c:pt idx="1958">
                  <c:v>6.2906477103285303E-3</c:v>
                </c:pt>
                <c:pt idx="1959">
                  <c:v>6.2969450015894603E-3</c:v>
                </c:pt>
                <c:pt idx="1960">
                  <c:v>6.3055111689251002E-3</c:v>
                </c:pt>
                <c:pt idx="1961">
                  <c:v>6.3074389831912596E-3</c:v>
                </c:pt>
                <c:pt idx="1962">
                  <c:v>6.3110652747280799E-3</c:v>
                </c:pt>
                <c:pt idx="1963">
                  <c:v>6.3650415528737599E-3</c:v>
                </c:pt>
                <c:pt idx="1964">
                  <c:v>6.3717029726926902E-3</c:v>
                </c:pt>
                <c:pt idx="1965">
                  <c:v>6.4005608437447603E-3</c:v>
                </c:pt>
                <c:pt idx="1966">
                  <c:v>6.4028158205397603E-3</c:v>
                </c:pt>
                <c:pt idx="1967">
                  <c:v>6.4049560675426996E-3</c:v>
                </c:pt>
                <c:pt idx="1968">
                  <c:v>6.4205678029227598E-3</c:v>
                </c:pt>
                <c:pt idx="1969">
                  <c:v>6.4330677247982403E-3</c:v>
                </c:pt>
                <c:pt idx="1970">
                  <c:v>6.4539485407437399E-3</c:v>
                </c:pt>
                <c:pt idx="1971">
                  <c:v>6.4644680615421196E-3</c:v>
                </c:pt>
                <c:pt idx="1972">
                  <c:v>6.4683278564229797E-3</c:v>
                </c:pt>
                <c:pt idx="1973">
                  <c:v>6.4882628264531297E-3</c:v>
                </c:pt>
                <c:pt idx="1974">
                  <c:v>6.5299957777276403E-3</c:v>
                </c:pt>
                <c:pt idx="1975">
                  <c:v>6.5919345405343801E-3</c:v>
                </c:pt>
                <c:pt idx="1976">
                  <c:v>6.6043167952496802E-3</c:v>
                </c:pt>
                <c:pt idx="1977">
                  <c:v>6.60447483221551E-3</c:v>
                </c:pt>
                <c:pt idx="1978">
                  <c:v>6.6496408708432899E-3</c:v>
                </c:pt>
                <c:pt idx="1979">
                  <c:v>6.6632275441594804E-3</c:v>
                </c:pt>
                <c:pt idx="1980">
                  <c:v>6.6689143461073699E-3</c:v>
                </c:pt>
                <c:pt idx="1981">
                  <c:v>6.68372843939682E-3</c:v>
                </c:pt>
                <c:pt idx="1982">
                  <c:v>6.6873905778295504E-3</c:v>
                </c:pt>
                <c:pt idx="1983">
                  <c:v>6.73781324991182E-3</c:v>
                </c:pt>
                <c:pt idx="1984">
                  <c:v>6.7458827457274797E-3</c:v>
                </c:pt>
                <c:pt idx="1985">
                  <c:v>6.7682153461388096E-3</c:v>
                </c:pt>
                <c:pt idx="1986">
                  <c:v>6.8082610201552598E-3</c:v>
                </c:pt>
                <c:pt idx="1987">
                  <c:v>6.8134435490348304E-3</c:v>
                </c:pt>
                <c:pt idx="1988">
                  <c:v>6.8177524961273699E-3</c:v>
                </c:pt>
                <c:pt idx="1989">
                  <c:v>6.8685877277585797E-3</c:v>
                </c:pt>
                <c:pt idx="1990">
                  <c:v>6.91219531986204E-3</c:v>
                </c:pt>
                <c:pt idx="1991">
                  <c:v>6.91512551993252E-3</c:v>
                </c:pt>
                <c:pt idx="1992">
                  <c:v>6.9188467887468796E-3</c:v>
                </c:pt>
                <c:pt idx="1993">
                  <c:v>6.9338788417216699E-3</c:v>
                </c:pt>
                <c:pt idx="1994">
                  <c:v>6.9446956342806799E-3</c:v>
                </c:pt>
                <c:pt idx="1995">
                  <c:v>6.9670509404084697E-3</c:v>
                </c:pt>
                <c:pt idx="1996">
                  <c:v>6.9706941918221601E-3</c:v>
                </c:pt>
                <c:pt idx="1997">
                  <c:v>6.9727824885357399E-3</c:v>
                </c:pt>
                <c:pt idx="1998">
                  <c:v>6.9745016992343199E-3</c:v>
                </c:pt>
                <c:pt idx="1999">
                  <c:v>6.9751503445029499E-3</c:v>
                </c:pt>
                <c:pt idx="2000">
                  <c:v>6.98083114134014E-3</c:v>
                </c:pt>
                <c:pt idx="2001">
                  <c:v>6.9848945219507502E-3</c:v>
                </c:pt>
                <c:pt idx="2002">
                  <c:v>7.0100044406212004E-3</c:v>
                </c:pt>
                <c:pt idx="2003">
                  <c:v>7.0398038007724898E-3</c:v>
                </c:pt>
                <c:pt idx="2004">
                  <c:v>7.0403756823285198E-3</c:v>
                </c:pt>
                <c:pt idx="2005">
                  <c:v>7.0413643386970804E-3</c:v>
                </c:pt>
                <c:pt idx="2006">
                  <c:v>7.0452595202436501E-3</c:v>
                </c:pt>
                <c:pt idx="2007">
                  <c:v>7.0540481848753098E-3</c:v>
                </c:pt>
                <c:pt idx="2008">
                  <c:v>7.0607285705737103E-3</c:v>
                </c:pt>
                <c:pt idx="2009">
                  <c:v>7.0932344504734297E-3</c:v>
                </c:pt>
                <c:pt idx="2010">
                  <c:v>7.1012938670716097E-3</c:v>
                </c:pt>
                <c:pt idx="2011">
                  <c:v>7.1020041332623103E-3</c:v>
                </c:pt>
                <c:pt idx="2012">
                  <c:v>7.1296466275833402E-3</c:v>
                </c:pt>
                <c:pt idx="2013">
                  <c:v>7.1500376108215901E-3</c:v>
                </c:pt>
                <c:pt idx="2014">
                  <c:v>7.1587147375209697E-3</c:v>
                </c:pt>
                <c:pt idx="2015">
                  <c:v>7.1684894786124996E-3</c:v>
                </c:pt>
                <c:pt idx="2016">
                  <c:v>7.1705455666377796E-3</c:v>
                </c:pt>
                <c:pt idx="2017">
                  <c:v>7.1729607406933503E-3</c:v>
                </c:pt>
                <c:pt idx="2018">
                  <c:v>7.1861126186091497E-3</c:v>
                </c:pt>
                <c:pt idx="2019">
                  <c:v>7.1971522184858102E-3</c:v>
                </c:pt>
                <c:pt idx="2020">
                  <c:v>7.2202479734870999E-3</c:v>
                </c:pt>
                <c:pt idx="2021">
                  <c:v>7.23293403136067E-3</c:v>
                </c:pt>
                <c:pt idx="2022">
                  <c:v>7.2396079706999296E-3</c:v>
                </c:pt>
                <c:pt idx="2023">
                  <c:v>7.2545659001818598E-3</c:v>
                </c:pt>
                <c:pt idx="2024">
                  <c:v>7.26982200137242E-3</c:v>
                </c:pt>
                <c:pt idx="2025">
                  <c:v>7.2805806383496197E-3</c:v>
                </c:pt>
                <c:pt idx="2026">
                  <c:v>7.3046343788872297E-3</c:v>
                </c:pt>
                <c:pt idx="2027">
                  <c:v>7.31161862468828E-3</c:v>
                </c:pt>
                <c:pt idx="2028">
                  <c:v>7.3678289330654E-3</c:v>
                </c:pt>
                <c:pt idx="2029">
                  <c:v>7.3700347247349102E-3</c:v>
                </c:pt>
                <c:pt idx="2030">
                  <c:v>7.3781625876712604E-3</c:v>
                </c:pt>
                <c:pt idx="2031">
                  <c:v>7.3821251169854498E-3</c:v>
                </c:pt>
                <c:pt idx="2032">
                  <c:v>7.4211843376168303E-3</c:v>
                </c:pt>
                <c:pt idx="2033">
                  <c:v>7.4358600848747104E-3</c:v>
                </c:pt>
                <c:pt idx="2034">
                  <c:v>7.4392331639392901E-3</c:v>
                </c:pt>
                <c:pt idx="2035">
                  <c:v>7.4395879401225797E-3</c:v>
                </c:pt>
                <c:pt idx="2036">
                  <c:v>7.4503655885116704E-3</c:v>
                </c:pt>
                <c:pt idx="2037">
                  <c:v>7.4592420452155002E-3</c:v>
                </c:pt>
                <c:pt idx="2038">
                  <c:v>7.4600003435017596E-3</c:v>
                </c:pt>
                <c:pt idx="2039">
                  <c:v>7.4613604611791402E-3</c:v>
                </c:pt>
                <c:pt idx="2040">
                  <c:v>7.4720148387010599E-3</c:v>
                </c:pt>
                <c:pt idx="2041">
                  <c:v>7.4743418659197602E-3</c:v>
                </c:pt>
                <c:pt idx="2042">
                  <c:v>7.4766703430203599E-3</c:v>
                </c:pt>
                <c:pt idx="2043">
                  <c:v>7.478559362734E-3</c:v>
                </c:pt>
                <c:pt idx="2044">
                  <c:v>7.4842030403068803E-3</c:v>
                </c:pt>
                <c:pt idx="2045">
                  <c:v>7.5042401581372296E-3</c:v>
                </c:pt>
                <c:pt idx="2046">
                  <c:v>7.5377241314268902E-3</c:v>
                </c:pt>
                <c:pt idx="2047">
                  <c:v>7.5424619036314903E-3</c:v>
                </c:pt>
                <c:pt idx="2048">
                  <c:v>7.5440620582648702E-3</c:v>
                </c:pt>
                <c:pt idx="2049">
                  <c:v>7.5496829954087999E-3</c:v>
                </c:pt>
                <c:pt idx="2050">
                  <c:v>7.6350819459311001E-3</c:v>
                </c:pt>
                <c:pt idx="2051">
                  <c:v>7.65004926173991E-3</c:v>
                </c:pt>
                <c:pt idx="2052">
                  <c:v>7.6522112532800097E-3</c:v>
                </c:pt>
                <c:pt idx="2053">
                  <c:v>7.6628727455690998E-3</c:v>
                </c:pt>
                <c:pt idx="2054">
                  <c:v>7.6963495907882698E-3</c:v>
                </c:pt>
                <c:pt idx="2055">
                  <c:v>7.7031193229385696E-3</c:v>
                </c:pt>
                <c:pt idx="2056">
                  <c:v>7.7101384259672598E-3</c:v>
                </c:pt>
                <c:pt idx="2057">
                  <c:v>7.73912099295547E-3</c:v>
                </c:pt>
                <c:pt idx="2058">
                  <c:v>7.7635504899234899E-3</c:v>
                </c:pt>
                <c:pt idx="2059">
                  <c:v>7.7716221533803602E-3</c:v>
                </c:pt>
                <c:pt idx="2060">
                  <c:v>7.7893436395168898E-3</c:v>
                </c:pt>
                <c:pt idx="2061">
                  <c:v>7.7904076719957699E-3</c:v>
                </c:pt>
                <c:pt idx="2062">
                  <c:v>7.8646327749715295E-3</c:v>
                </c:pt>
                <c:pt idx="2063">
                  <c:v>7.8965692833335797E-3</c:v>
                </c:pt>
                <c:pt idx="2064">
                  <c:v>7.9302556759775593E-3</c:v>
                </c:pt>
                <c:pt idx="2065">
                  <c:v>7.9626524230175799E-3</c:v>
                </c:pt>
                <c:pt idx="2066">
                  <c:v>7.9681696491768796E-3</c:v>
                </c:pt>
                <c:pt idx="2067">
                  <c:v>7.9695808338027807E-3</c:v>
                </c:pt>
                <c:pt idx="2068">
                  <c:v>8.0460204184504905E-3</c:v>
                </c:pt>
                <c:pt idx="2069">
                  <c:v>8.0769134256446998E-3</c:v>
                </c:pt>
                <c:pt idx="2070">
                  <c:v>8.0906590201536097E-3</c:v>
                </c:pt>
                <c:pt idx="2071">
                  <c:v>8.1774670369587805E-3</c:v>
                </c:pt>
                <c:pt idx="2072">
                  <c:v>8.1787181287419197E-3</c:v>
                </c:pt>
                <c:pt idx="2073">
                  <c:v>8.1967672041784907E-3</c:v>
                </c:pt>
                <c:pt idx="2074">
                  <c:v>8.2165074802063604E-3</c:v>
                </c:pt>
                <c:pt idx="2075">
                  <c:v>8.2277903683684196E-3</c:v>
                </c:pt>
                <c:pt idx="2076">
                  <c:v>8.2335794479349803E-3</c:v>
                </c:pt>
                <c:pt idx="2077">
                  <c:v>8.2386361530242501E-3</c:v>
                </c:pt>
                <c:pt idx="2078">
                  <c:v>8.2492289726767004E-3</c:v>
                </c:pt>
                <c:pt idx="2079">
                  <c:v>8.2599588565821294E-3</c:v>
                </c:pt>
                <c:pt idx="2080">
                  <c:v>8.2965817794927697E-3</c:v>
                </c:pt>
                <c:pt idx="2081">
                  <c:v>8.3094118249276896E-3</c:v>
                </c:pt>
                <c:pt idx="2082">
                  <c:v>8.3377241740932601E-3</c:v>
                </c:pt>
                <c:pt idx="2083">
                  <c:v>8.3481974637012908E-3</c:v>
                </c:pt>
                <c:pt idx="2084">
                  <c:v>8.36569245501558E-3</c:v>
                </c:pt>
                <c:pt idx="2085">
                  <c:v>8.3876124417169295E-3</c:v>
                </c:pt>
                <c:pt idx="2086">
                  <c:v>8.4175581195292202E-3</c:v>
                </c:pt>
                <c:pt idx="2087">
                  <c:v>8.4257012740849308E-3</c:v>
                </c:pt>
                <c:pt idx="2088">
                  <c:v>8.4606850174656304E-3</c:v>
                </c:pt>
                <c:pt idx="2089">
                  <c:v>8.4637119776051605E-3</c:v>
                </c:pt>
                <c:pt idx="2090">
                  <c:v>8.4788537882328693E-3</c:v>
                </c:pt>
                <c:pt idx="2091">
                  <c:v>8.5127021513433706E-3</c:v>
                </c:pt>
                <c:pt idx="2092">
                  <c:v>8.5205192321897993E-3</c:v>
                </c:pt>
                <c:pt idx="2093">
                  <c:v>8.5496703997379204E-3</c:v>
                </c:pt>
                <c:pt idx="2094">
                  <c:v>8.5755504942056204E-3</c:v>
                </c:pt>
                <c:pt idx="2095">
                  <c:v>8.6032919315617695E-3</c:v>
                </c:pt>
                <c:pt idx="2096">
                  <c:v>8.6150300884950994E-3</c:v>
                </c:pt>
                <c:pt idx="2097">
                  <c:v>8.6393625907078605E-3</c:v>
                </c:pt>
                <c:pt idx="2098">
                  <c:v>8.7494901204533404E-3</c:v>
                </c:pt>
                <c:pt idx="2099">
                  <c:v>8.7540681599150797E-3</c:v>
                </c:pt>
                <c:pt idx="2100">
                  <c:v>8.7822578512544193E-3</c:v>
                </c:pt>
                <c:pt idx="2101">
                  <c:v>8.8361364595219306E-3</c:v>
                </c:pt>
                <c:pt idx="2102">
                  <c:v>8.8404111889869106E-3</c:v>
                </c:pt>
                <c:pt idx="2103">
                  <c:v>8.8655973886410996E-3</c:v>
                </c:pt>
                <c:pt idx="2104">
                  <c:v>8.8667801752564009E-3</c:v>
                </c:pt>
                <c:pt idx="2105">
                  <c:v>8.8919874529968107E-3</c:v>
                </c:pt>
                <c:pt idx="2106">
                  <c:v>8.9013105114319202E-3</c:v>
                </c:pt>
                <c:pt idx="2107">
                  <c:v>8.9057907423209307E-3</c:v>
                </c:pt>
                <c:pt idx="2108">
                  <c:v>8.9411045493110897E-3</c:v>
                </c:pt>
                <c:pt idx="2109">
                  <c:v>8.9547026244764898E-3</c:v>
                </c:pt>
                <c:pt idx="2110">
                  <c:v>8.96089245127118E-3</c:v>
                </c:pt>
                <c:pt idx="2111">
                  <c:v>9.00096085897612E-3</c:v>
                </c:pt>
                <c:pt idx="2112">
                  <c:v>9.0108347203966804E-3</c:v>
                </c:pt>
                <c:pt idx="2113">
                  <c:v>9.0256337253535497E-3</c:v>
                </c:pt>
                <c:pt idx="2114">
                  <c:v>9.0475610894068595E-3</c:v>
                </c:pt>
                <c:pt idx="2115">
                  <c:v>9.0776795706683493E-3</c:v>
                </c:pt>
                <c:pt idx="2116">
                  <c:v>9.0901396095952706E-3</c:v>
                </c:pt>
                <c:pt idx="2117">
                  <c:v>9.1301674054077506E-3</c:v>
                </c:pt>
                <c:pt idx="2118">
                  <c:v>9.1683680868795102E-3</c:v>
                </c:pt>
                <c:pt idx="2119">
                  <c:v>9.1884260544063904E-3</c:v>
                </c:pt>
                <c:pt idx="2120">
                  <c:v>9.1935457398529194E-3</c:v>
                </c:pt>
                <c:pt idx="2121">
                  <c:v>9.2233663566732293E-3</c:v>
                </c:pt>
                <c:pt idx="2122">
                  <c:v>9.2372053524817695E-3</c:v>
                </c:pt>
                <c:pt idx="2123">
                  <c:v>9.2415849896247196E-3</c:v>
                </c:pt>
                <c:pt idx="2124">
                  <c:v>9.2754288181303001E-3</c:v>
                </c:pt>
                <c:pt idx="2125">
                  <c:v>9.2896842927084108E-3</c:v>
                </c:pt>
                <c:pt idx="2126">
                  <c:v>9.31924942916189E-3</c:v>
                </c:pt>
                <c:pt idx="2127">
                  <c:v>9.3947812186831303E-3</c:v>
                </c:pt>
                <c:pt idx="2128">
                  <c:v>9.4568805353229292E-3</c:v>
                </c:pt>
                <c:pt idx="2129">
                  <c:v>9.4805059930107103E-3</c:v>
                </c:pt>
                <c:pt idx="2130">
                  <c:v>9.4883802332056209E-3</c:v>
                </c:pt>
                <c:pt idx="2131">
                  <c:v>9.4899881848482092E-3</c:v>
                </c:pt>
                <c:pt idx="2132">
                  <c:v>9.4905235387171306E-3</c:v>
                </c:pt>
                <c:pt idx="2133">
                  <c:v>9.5320236093107292E-3</c:v>
                </c:pt>
                <c:pt idx="2134">
                  <c:v>9.5401064275353002E-3</c:v>
                </c:pt>
                <c:pt idx="2135">
                  <c:v>9.5568366193395007E-3</c:v>
                </c:pt>
                <c:pt idx="2136">
                  <c:v>9.5592868134561707E-3</c:v>
                </c:pt>
                <c:pt idx="2137">
                  <c:v>9.5627550882790395E-3</c:v>
                </c:pt>
                <c:pt idx="2138">
                  <c:v>9.5665901500807896E-3</c:v>
                </c:pt>
                <c:pt idx="2139">
                  <c:v>9.5947799760184097E-3</c:v>
                </c:pt>
                <c:pt idx="2140">
                  <c:v>9.6365178482739899E-3</c:v>
                </c:pt>
                <c:pt idx="2141">
                  <c:v>9.7358209900816495E-3</c:v>
                </c:pt>
                <c:pt idx="2142">
                  <c:v>9.7371752778582406E-3</c:v>
                </c:pt>
                <c:pt idx="2143">
                  <c:v>9.7561749453644406E-3</c:v>
                </c:pt>
                <c:pt idx="2144">
                  <c:v>9.7583890222440496E-3</c:v>
                </c:pt>
                <c:pt idx="2145">
                  <c:v>9.7948544278381195E-3</c:v>
                </c:pt>
                <c:pt idx="2146">
                  <c:v>9.8225194725184307E-3</c:v>
                </c:pt>
                <c:pt idx="2147">
                  <c:v>9.8679775765696792E-3</c:v>
                </c:pt>
                <c:pt idx="2148">
                  <c:v>9.8705304768362707E-3</c:v>
                </c:pt>
                <c:pt idx="2149">
                  <c:v>9.9023279628795303E-3</c:v>
                </c:pt>
                <c:pt idx="2150">
                  <c:v>9.9338565242906695E-3</c:v>
                </c:pt>
                <c:pt idx="2151">
                  <c:v>9.9342390286192694E-3</c:v>
                </c:pt>
                <c:pt idx="2152">
                  <c:v>9.9727988082480793E-3</c:v>
                </c:pt>
                <c:pt idx="2153">
                  <c:v>9.9917567319204002E-3</c:v>
                </c:pt>
                <c:pt idx="2154">
                  <c:v>1.0002464913546401E-2</c:v>
                </c:pt>
                <c:pt idx="2155">
                  <c:v>1.0010093595100401E-2</c:v>
                </c:pt>
                <c:pt idx="2156">
                  <c:v>1.00245407200406E-2</c:v>
                </c:pt>
                <c:pt idx="2157">
                  <c:v>1.0053493410878101E-2</c:v>
                </c:pt>
                <c:pt idx="2158">
                  <c:v>1.0053944652475E-2</c:v>
                </c:pt>
                <c:pt idx="2159">
                  <c:v>1.0078604005190299E-2</c:v>
                </c:pt>
                <c:pt idx="2160">
                  <c:v>1.00926003872243E-2</c:v>
                </c:pt>
                <c:pt idx="2161">
                  <c:v>1.0126668817929001E-2</c:v>
                </c:pt>
                <c:pt idx="2162">
                  <c:v>1.0162689092201801E-2</c:v>
                </c:pt>
                <c:pt idx="2163">
                  <c:v>1.01663191851698E-2</c:v>
                </c:pt>
                <c:pt idx="2164">
                  <c:v>1.0172452793402601E-2</c:v>
                </c:pt>
                <c:pt idx="2165">
                  <c:v>1.0182777413856601E-2</c:v>
                </c:pt>
                <c:pt idx="2166">
                  <c:v>1.01829160385403E-2</c:v>
                </c:pt>
                <c:pt idx="2167">
                  <c:v>1.0185540157067101E-2</c:v>
                </c:pt>
                <c:pt idx="2168">
                  <c:v>1.01932848924125E-2</c:v>
                </c:pt>
                <c:pt idx="2169">
                  <c:v>1.0228524226496101E-2</c:v>
                </c:pt>
                <c:pt idx="2170">
                  <c:v>1.0256500167189099E-2</c:v>
                </c:pt>
                <c:pt idx="2171">
                  <c:v>1.02703605460487E-2</c:v>
                </c:pt>
                <c:pt idx="2172">
                  <c:v>1.02770675175496E-2</c:v>
                </c:pt>
                <c:pt idx="2173">
                  <c:v>1.02775827582404E-2</c:v>
                </c:pt>
                <c:pt idx="2174">
                  <c:v>1.02844221655372E-2</c:v>
                </c:pt>
                <c:pt idx="2175">
                  <c:v>1.0294511338254399E-2</c:v>
                </c:pt>
                <c:pt idx="2176">
                  <c:v>1.03214615572896E-2</c:v>
                </c:pt>
                <c:pt idx="2177">
                  <c:v>1.03235603713949E-2</c:v>
                </c:pt>
                <c:pt idx="2178">
                  <c:v>1.0388283689112199E-2</c:v>
                </c:pt>
                <c:pt idx="2179">
                  <c:v>1.04249877967077E-2</c:v>
                </c:pt>
                <c:pt idx="2180">
                  <c:v>1.0544913176615E-2</c:v>
                </c:pt>
                <c:pt idx="2181">
                  <c:v>1.0559347232739699E-2</c:v>
                </c:pt>
                <c:pt idx="2182">
                  <c:v>1.05854039466399E-2</c:v>
                </c:pt>
                <c:pt idx="2183">
                  <c:v>1.0642172096145101E-2</c:v>
                </c:pt>
                <c:pt idx="2184">
                  <c:v>1.0661081786113601E-2</c:v>
                </c:pt>
                <c:pt idx="2185">
                  <c:v>1.0672459890772E-2</c:v>
                </c:pt>
                <c:pt idx="2186">
                  <c:v>1.0727158884133199E-2</c:v>
                </c:pt>
                <c:pt idx="2187">
                  <c:v>1.07360338565153E-2</c:v>
                </c:pt>
                <c:pt idx="2188">
                  <c:v>1.0773142481531999E-2</c:v>
                </c:pt>
                <c:pt idx="2189">
                  <c:v>1.0880760186520301E-2</c:v>
                </c:pt>
                <c:pt idx="2190">
                  <c:v>1.08962190210179E-2</c:v>
                </c:pt>
                <c:pt idx="2191">
                  <c:v>1.09015754698436E-2</c:v>
                </c:pt>
                <c:pt idx="2192">
                  <c:v>1.0910521614055301E-2</c:v>
                </c:pt>
                <c:pt idx="2193">
                  <c:v>1.0941998863982999E-2</c:v>
                </c:pt>
                <c:pt idx="2194">
                  <c:v>1.09805024834443E-2</c:v>
                </c:pt>
                <c:pt idx="2195">
                  <c:v>1.0993148450961301E-2</c:v>
                </c:pt>
                <c:pt idx="2196">
                  <c:v>1.0997287233939199E-2</c:v>
                </c:pt>
                <c:pt idx="2197">
                  <c:v>1.10686528091898E-2</c:v>
                </c:pt>
                <c:pt idx="2198">
                  <c:v>1.1097524495805E-2</c:v>
                </c:pt>
                <c:pt idx="2199">
                  <c:v>1.1195753515161E-2</c:v>
                </c:pt>
                <c:pt idx="2200">
                  <c:v>1.12246076451596E-2</c:v>
                </c:pt>
                <c:pt idx="2201">
                  <c:v>1.1250118654596301E-2</c:v>
                </c:pt>
                <c:pt idx="2202">
                  <c:v>1.12631922787109E-2</c:v>
                </c:pt>
                <c:pt idx="2203">
                  <c:v>1.12818495266613E-2</c:v>
                </c:pt>
                <c:pt idx="2204">
                  <c:v>1.12995552539335E-2</c:v>
                </c:pt>
                <c:pt idx="2205">
                  <c:v>1.13090210516399E-2</c:v>
                </c:pt>
                <c:pt idx="2206">
                  <c:v>1.1320439710677199E-2</c:v>
                </c:pt>
                <c:pt idx="2207">
                  <c:v>1.1377949857916301E-2</c:v>
                </c:pt>
                <c:pt idx="2208">
                  <c:v>1.14119746179565E-2</c:v>
                </c:pt>
                <c:pt idx="2209">
                  <c:v>1.14505067879955E-2</c:v>
                </c:pt>
                <c:pt idx="2210">
                  <c:v>1.1502066086688001E-2</c:v>
                </c:pt>
                <c:pt idx="2211">
                  <c:v>1.1531557962731601E-2</c:v>
                </c:pt>
                <c:pt idx="2212">
                  <c:v>1.15358164621644E-2</c:v>
                </c:pt>
                <c:pt idx="2213">
                  <c:v>1.15365726284163E-2</c:v>
                </c:pt>
                <c:pt idx="2214">
                  <c:v>1.1558149936943801E-2</c:v>
                </c:pt>
                <c:pt idx="2215">
                  <c:v>1.15943327809192E-2</c:v>
                </c:pt>
                <c:pt idx="2216">
                  <c:v>1.1622558978383501E-2</c:v>
                </c:pt>
                <c:pt idx="2217">
                  <c:v>1.1636288527484599E-2</c:v>
                </c:pt>
                <c:pt idx="2218">
                  <c:v>1.16515406837585E-2</c:v>
                </c:pt>
                <c:pt idx="2219">
                  <c:v>1.16993772739754E-2</c:v>
                </c:pt>
                <c:pt idx="2220">
                  <c:v>1.17123480551427E-2</c:v>
                </c:pt>
                <c:pt idx="2221">
                  <c:v>1.1752272014901701E-2</c:v>
                </c:pt>
                <c:pt idx="2222">
                  <c:v>1.17833256544011E-2</c:v>
                </c:pt>
                <c:pt idx="2223">
                  <c:v>1.1791265193050101E-2</c:v>
                </c:pt>
                <c:pt idx="2224">
                  <c:v>1.1798552508375301E-2</c:v>
                </c:pt>
                <c:pt idx="2225">
                  <c:v>1.18344576470028E-2</c:v>
                </c:pt>
                <c:pt idx="2226">
                  <c:v>1.18373166236893E-2</c:v>
                </c:pt>
                <c:pt idx="2227">
                  <c:v>1.19100899502832E-2</c:v>
                </c:pt>
                <c:pt idx="2228">
                  <c:v>1.19512983962694E-2</c:v>
                </c:pt>
                <c:pt idx="2229">
                  <c:v>1.19761910467158E-2</c:v>
                </c:pt>
                <c:pt idx="2230">
                  <c:v>1.19791189228782E-2</c:v>
                </c:pt>
                <c:pt idx="2231">
                  <c:v>1.2002845340884701E-2</c:v>
                </c:pt>
                <c:pt idx="2232">
                  <c:v>1.20648570665068E-2</c:v>
                </c:pt>
                <c:pt idx="2233">
                  <c:v>1.21039532911807E-2</c:v>
                </c:pt>
                <c:pt idx="2234">
                  <c:v>1.2142726557279699E-2</c:v>
                </c:pt>
                <c:pt idx="2235">
                  <c:v>1.2153699327942901E-2</c:v>
                </c:pt>
                <c:pt idx="2236">
                  <c:v>1.2182590130751601E-2</c:v>
                </c:pt>
                <c:pt idx="2237">
                  <c:v>1.22223743746942E-2</c:v>
                </c:pt>
                <c:pt idx="2238">
                  <c:v>1.2235178950702001E-2</c:v>
                </c:pt>
                <c:pt idx="2239">
                  <c:v>1.2237008449931299E-2</c:v>
                </c:pt>
                <c:pt idx="2240">
                  <c:v>1.2246366392157201E-2</c:v>
                </c:pt>
                <c:pt idx="2241">
                  <c:v>1.2270092591814399E-2</c:v>
                </c:pt>
                <c:pt idx="2242">
                  <c:v>1.23933925932035E-2</c:v>
                </c:pt>
                <c:pt idx="2243">
                  <c:v>1.24361514982268E-2</c:v>
                </c:pt>
                <c:pt idx="2244">
                  <c:v>1.2453461071286601E-2</c:v>
                </c:pt>
                <c:pt idx="2245">
                  <c:v>1.2494155802162401E-2</c:v>
                </c:pt>
                <c:pt idx="2246">
                  <c:v>1.2533237447740399E-2</c:v>
                </c:pt>
                <c:pt idx="2247">
                  <c:v>1.2543718478530299E-2</c:v>
                </c:pt>
                <c:pt idx="2248">
                  <c:v>1.25672152059712E-2</c:v>
                </c:pt>
                <c:pt idx="2249">
                  <c:v>1.25728141775929E-2</c:v>
                </c:pt>
                <c:pt idx="2250">
                  <c:v>1.257878220686E-2</c:v>
                </c:pt>
                <c:pt idx="2251">
                  <c:v>1.26214353256389E-2</c:v>
                </c:pt>
                <c:pt idx="2252">
                  <c:v>1.26297401410963E-2</c:v>
                </c:pt>
                <c:pt idx="2253">
                  <c:v>1.2655059478094401E-2</c:v>
                </c:pt>
                <c:pt idx="2254">
                  <c:v>1.2690151116488E-2</c:v>
                </c:pt>
                <c:pt idx="2255">
                  <c:v>1.27215055854081E-2</c:v>
                </c:pt>
                <c:pt idx="2256">
                  <c:v>1.27292961160706E-2</c:v>
                </c:pt>
                <c:pt idx="2257">
                  <c:v>1.27483059600637E-2</c:v>
                </c:pt>
                <c:pt idx="2258">
                  <c:v>1.2770659548742701E-2</c:v>
                </c:pt>
                <c:pt idx="2259">
                  <c:v>1.28555540537778E-2</c:v>
                </c:pt>
                <c:pt idx="2260">
                  <c:v>1.28597372856941E-2</c:v>
                </c:pt>
                <c:pt idx="2261">
                  <c:v>1.2877137713478801E-2</c:v>
                </c:pt>
                <c:pt idx="2262">
                  <c:v>1.2885590161960499E-2</c:v>
                </c:pt>
                <c:pt idx="2263">
                  <c:v>1.2944142845698701E-2</c:v>
                </c:pt>
                <c:pt idx="2264">
                  <c:v>1.30179353183211E-2</c:v>
                </c:pt>
                <c:pt idx="2265">
                  <c:v>1.30424304131793E-2</c:v>
                </c:pt>
                <c:pt idx="2266">
                  <c:v>1.3057450953769E-2</c:v>
                </c:pt>
                <c:pt idx="2267">
                  <c:v>1.30609465985398E-2</c:v>
                </c:pt>
                <c:pt idx="2268">
                  <c:v>1.3082552095433899E-2</c:v>
                </c:pt>
                <c:pt idx="2269">
                  <c:v>1.31361559551761E-2</c:v>
                </c:pt>
                <c:pt idx="2270">
                  <c:v>1.3142825439194299E-2</c:v>
                </c:pt>
                <c:pt idx="2271">
                  <c:v>1.3177114978577299E-2</c:v>
                </c:pt>
                <c:pt idx="2272">
                  <c:v>1.31843087152175E-2</c:v>
                </c:pt>
                <c:pt idx="2273">
                  <c:v>1.32541533687514E-2</c:v>
                </c:pt>
                <c:pt idx="2274">
                  <c:v>1.32972645294603E-2</c:v>
                </c:pt>
                <c:pt idx="2275">
                  <c:v>1.3313048649738E-2</c:v>
                </c:pt>
                <c:pt idx="2276">
                  <c:v>1.332507025679E-2</c:v>
                </c:pt>
                <c:pt idx="2277">
                  <c:v>1.3327383458114701E-2</c:v>
                </c:pt>
                <c:pt idx="2278">
                  <c:v>1.3351333174864199E-2</c:v>
                </c:pt>
                <c:pt idx="2279">
                  <c:v>1.3382052030570401E-2</c:v>
                </c:pt>
                <c:pt idx="2280">
                  <c:v>1.33870807824593E-2</c:v>
                </c:pt>
                <c:pt idx="2281">
                  <c:v>1.3405026468047801E-2</c:v>
                </c:pt>
                <c:pt idx="2282">
                  <c:v>1.34230203321408E-2</c:v>
                </c:pt>
                <c:pt idx="2283">
                  <c:v>1.34322667064063E-2</c:v>
                </c:pt>
                <c:pt idx="2284">
                  <c:v>1.34493481472907E-2</c:v>
                </c:pt>
                <c:pt idx="2285">
                  <c:v>1.34942872803419E-2</c:v>
                </c:pt>
                <c:pt idx="2286">
                  <c:v>1.35072918242939E-2</c:v>
                </c:pt>
                <c:pt idx="2287">
                  <c:v>1.3592749190697299E-2</c:v>
                </c:pt>
                <c:pt idx="2288">
                  <c:v>1.3597047425627101E-2</c:v>
                </c:pt>
                <c:pt idx="2289">
                  <c:v>1.36300531909206E-2</c:v>
                </c:pt>
                <c:pt idx="2290">
                  <c:v>1.3656750320074599E-2</c:v>
                </c:pt>
                <c:pt idx="2291">
                  <c:v>1.3698375982543899E-2</c:v>
                </c:pt>
                <c:pt idx="2292">
                  <c:v>1.3723783520993901E-2</c:v>
                </c:pt>
                <c:pt idx="2293">
                  <c:v>1.3805477009784401E-2</c:v>
                </c:pt>
                <c:pt idx="2294">
                  <c:v>1.3812763655152001E-2</c:v>
                </c:pt>
                <c:pt idx="2295">
                  <c:v>1.3837061359073E-2</c:v>
                </c:pt>
                <c:pt idx="2296">
                  <c:v>1.3860404261011001E-2</c:v>
                </c:pt>
                <c:pt idx="2297">
                  <c:v>1.38698478641504E-2</c:v>
                </c:pt>
                <c:pt idx="2298">
                  <c:v>1.38952716103409E-2</c:v>
                </c:pt>
                <c:pt idx="2299">
                  <c:v>1.3953024349464899E-2</c:v>
                </c:pt>
                <c:pt idx="2300">
                  <c:v>1.39605500263381E-2</c:v>
                </c:pt>
                <c:pt idx="2301">
                  <c:v>1.39650114086686E-2</c:v>
                </c:pt>
                <c:pt idx="2302">
                  <c:v>1.3993917484873599E-2</c:v>
                </c:pt>
                <c:pt idx="2303">
                  <c:v>1.4066875561252599E-2</c:v>
                </c:pt>
                <c:pt idx="2304">
                  <c:v>1.41335316511628E-2</c:v>
                </c:pt>
                <c:pt idx="2305">
                  <c:v>1.41406046501516E-2</c:v>
                </c:pt>
                <c:pt idx="2306">
                  <c:v>1.4188362031066199E-2</c:v>
                </c:pt>
                <c:pt idx="2307">
                  <c:v>1.42222476804305E-2</c:v>
                </c:pt>
                <c:pt idx="2308">
                  <c:v>1.4253025291177E-2</c:v>
                </c:pt>
                <c:pt idx="2309">
                  <c:v>1.4332881971695599E-2</c:v>
                </c:pt>
                <c:pt idx="2310">
                  <c:v>1.4377082712116801E-2</c:v>
                </c:pt>
                <c:pt idx="2311">
                  <c:v>1.4444695595423E-2</c:v>
                </c:pt>
                <c:pt idx="2312">
                  <c:v>1.4463528970776299E-2</c:v>
                </c:pt>
                <c:pt idx="2313">
                  <c:v>1.4546709096518E-2</c:v>
                </c:pt>
                <c:pt idx="2314">
                  <c:v>1.4565721184030701E-2</c:v>
                </c:pt>
                <c:pt idx="2315">
                  <c:v>1.46587204110653E-2</c:v>
                </c:pt>
                <c:pt idx="2316">
                  <c:v>1.4668810272863399E-2</c:v>
                </c:pt>
                <c:pt idx="2317">
                  <c:v>1.4700028955158101E-2</c:v>
                </c:pt>
                <c:pt idx="2318">
                  <c:v>1.47762905436492E-2</c:v>
                </c:pt>
                <c:pt idx="2319">
                  <c:v>1.4823071570443E-2</c:v>
                </c:pt>
                <c:pt idx="2320">
                  <c:v>1.48627952710799E-2</c:v>
                </c:pt>
                <c:pt idx="2321">
                  <c:v>1.49435407359572E-2</c:v>
                </c:pt>
                <c:pt idx="2322">
                  <c:v>1.4949904694659901E-2</c:v>
                </c:pt>
                <c:pt idx="2323">
                  <c:v>1.5117869112802799E-2</c:v>
                </c:pt>
                <c:pt idx="2324">
                  <c:v>1.51334607303767E-2</c:v>
                </c:pt>
                <c:pt idx="2325">
                  <c:v>1.5247659557728801E-2</c:v>
                </c:pt>
                <c:pt idx="2326">
                  <c:v>1.5284443720347899E-2</c:v>
                </c:pt>
                <c:pt idx="2327">
                  <c:v>1.5310327130902201E-2</c:v>
                </c:pt>
                <c:pt idx="2328">
                  <c:v>1.53183148488511E-2</c:v>
                </c:pt>
                <c:pt idx="2329">
                  <c:v>1.53618981047026E-2</c:v>
                </c:pt>
                <c:pt idx="2330">
                  <c:v>1.5373324623138101E-2</c:v>
                </c:pt>
                <c:pt idx="2331">
                  <c:v>1.54943811243586E-2</c:v>
                </c:pt>
                <c:pt idx="2332">
                  <c:v>1.55041865359653E-2</c:v>
                </c:pt>
                <c:pt idx="2333">
                  <c:v>1.55123394520594E-2</c:v>
                </c:pt>
                <c:pt idx="2334">
                  <c:v>1.5522418907541601E-2</c:v>
                </c:pt>
                <c:pt idx="2335">
                  <c:v>1.5636843168190601E-2</c:v>
                </c:pt>
                <c:pt idx="2336">
                  <c:v>1.56968559715835E-2</c:v>
                </c:pt>
                <c:pt idx="2337">
                  <c:v>1.57227418859773E-2</c:v>
                </c:pt>
                <c:pt idx="2338">
                  <c:v>1.5739659463018401E-2</c:v>
                </c:pt>
                <c:pt idx="2339">
                  <c:v>1.57843835269223E-2</c:v>
                </c:pt>
                <c:pt idx="2340">
                  <c:v>1.58451172801903E-2</c:v>
                </c:pt>
                <c:pt idx="2341">
                  <c:v>1.5919294217491099E-2</c:v>
                </c:pt>
                <c:pt idx="2342">
                  <c:v>1.5963850989014001E-2</c:v>
                </c:pt>
                <c:pt idx="2343">
                  <c:v>1.60463268150411E-2</c:v>
                </c:pt>
                <c:pt idx="2344">
                  <c:v>1.6054682594672801E-2</c:v>
                </c:pt>
                <c:pt idx="2345">
                  <c:v>1.6101373899215399E-2</c:v>
                </c:pt>
                <c:pt idx="2346">
                  <c:v>1.6129381929883502E-2</c:v>
                </c:pt>
                <c:pt idx="2347">
                  <c:v>1.6279139404649399E-2</c:v>
                </c:pt>
                <c:pt idx="2348">
                  <c:v>1.6371849531038301E-2</c:v>
                </c:pt>
                <c:pt idx="2349">
                  <c:v>1.6415055407044198E-2</c:v>
                </c:pt>
                <c:pt idx="2350">
                  <c:v>1.64546380719609E-2</c:v>
                </c:pt>
                <c:pt idx="2351">
                  <c:v>1.6608333441140901E-2</c:v>
                </c:pt>
                <c:pt idx="2352">
                  <c:v>1.6660224208406901E-2</c:v>
                </c:pt>
                <c:pt idx="2353">
                  <c:v>1.6703282745682599E-2</c:v>
                </c:pt>
                <c:pt idx="2354">
                  <c:v>1.6727919805271801E-2</c:v>
                </c:pt>
                <c:pt idx="2355">
                  <c:v>1.6824792249980802E-2</c:v>
                </c:pt>
                <c:pt idx="2356">
                  <c:v>1.6920877488337201E-2</c:v>
                </c:pt>
                <c:pt idx="2357">
                  <c:v>1.6989554474147201E-2</c:v>
                </c:pt>
                <c:pt idx="2358">
                  <c:v>1.6998750939808599E-2</c:v>
                </c:pt>
                <c:pt idx="2359">
                  <c:v>1.7146543154650699E-2</c:v>
                </c:pt>
                <c:pt idx="2360">
                  <c:v>1.7171313157773201E-2</c:v>
                </c:pt>
                <c:pt idx="2361">
                  <c:v>1.7226954875834699E-2</c:v>
                </c:pt>
                <c:pt idx="2362">
                  <c:v>1.7324391305883102E-2</c:v>
                </c:pt>
                <c:pt idx="2363">
                  <c:v>1.7406158476949998E-2</c:v>
                </c:pt>
                <c:pt idx="2364">
                  <c:v>1.7441471441658501E-2</c:v>
                </c:pt>
                <c:pt idx="2365">
                  <c:v>1.75265071150187E-2</c:v>
                </c:pt>
                <c:pt idx="2366">
                  <c:v>1.75321034391684E-2</c:v>
                </c:pt>
                <c:pt idx="2367">
                  <c:v>1.7641030803901201E-2</c:v>
                </c:pt>
                <c:pt idx="2368">
                  <c:v>1.7675039931724899E-2</c:v>
                </c:pt>
                <c:pt idx="2369">
                  <c:v>1.78146942312097E-2</c:v>
                </c:pt>
                <c:pt idx="2370">
                  <c:v>1.7827770217578101E-2</c:v>
                </c:pt>
                <c:pt idx="2371">
                  <c:v>1.7906814563799899E-2</c:v>
                </c:pt>
                <c:pt idx="2372">
                  <c:v>1.7924547032253199E-2</c:v>
                </c:pt>
                <c:pt idx="2373">
                  <c:v>1.79402959793254E-2</c:v>
                </c:pt>
                <c:pt idx="2374">
                  <c:v>1.7984980892817699E-2</c:v>
                </c:pt>
                <c:pt idx="2375">
                  <c:v>1.8093743442698901E-2</c:v>
                </c:pt>
                <c:pt idx="2376">
                  <c:v>1.8265347977293199E-2</c:v>
                </c:pt>
                <c:pt idx="2377">
                  <c:v>1.8452188198308399E-2</c:v>
                </c:pt>
                <c:pt idx="2378">
                  <c:v>1.8463538531041601E-2</c:v>
                </c:pt>
                <c:pt idx="2379">
                  <c:v>1.8567013903093101E-2</c:v>
                </c:pt>
                <c:pt idx="2380">
                  <c:v>1.8610531386946499E-2</c:v>
                </c:pt>
                <c:pt idx="2381">
                  <c:v>1.86315636602262E-2</c:v>
                </c:pt>
                <c:pt idx="2382">
                  <c:v>1.8658515894312899E-2</c:v>
                </c:pt>
                <c:pt idx="2383">
                  <c:v>1.8731036706063301E-2</c:v>
                </c:pt>
                <c:pt idx="2384">
                  <c:v>1.8757877070557E-2</c:v>
                </c:pt>
                <c:pt idx="2385">
                  <c:v>1.88093319574963E-2</c:v>
                </c:pt>
                <c:pt idx="2386">
                  <c:v>1.8830684623785499E-2</c:v>
                </c:pt>
                <c:pt idx="2387">
                  <c:v>1.8873571822411499E-2</c:v>
                </c:pt>
                <c:pt idx="2388">
                  <c:v>1.8898200220229599E-2</c:v>
                </c:pt>
                <c:pt idx="2389">
                  <c:v>1.89297925422298E-2</c:v>
                </c:pt>
                <c:pt idx="2390">
                  <c:v>1.92165790331747E-2</c:v>
                </c:pt>
                <c:pt idx="2391">
                  <c:v>1.9264767589543E-2</c:v>
                </c:pt>
                <c:pt idx="2392">
                  <c:v>1.9272041824566301E-2</c:v>
                </c:pt>
                <c:pt idx="2393">
                  <c:v>1.9461845441949299E-2</c:v>
                </c:pt>
                <c:pt idx="2394">
                  <c:v>1.9548234877913701E-2</c:v>
                </c:pt>
                <c:pt idx="2395">
                  <c:v>1.9672765598704699E-2</c:v>
                </c:pt>
                <c:pt idx="2396">
                  <c:v>1.9757794390449699E-2</c:v>
                </c:pt>
                <c:pt idx="2397">
                  <c:v>1.97758036216031E-2</c:v>
                </c:pt>
                <c:pt idx="2398">
                  <c:v>1.9823722787412699E-2</c:v>
                </c:pt>
                <c:pt idx="2399">
                  <c:v>1.9839296381263999E-2</c:v>
                </c:pt>
                <c:pt idx="2400">
                  <c:v>1.9883070836500899E-2</c:v>
                </c:pt>
                <c:pt idx="2401">
                  <c:v>1.9971615149231601E-2</c:v>
                </c:pt>
                <c:pt idx="2402">
                  <c:v>2.0092992028584E-2</c:v>
                </c:pt>
                <c:pt idx="2403">
                  <c:v>2.0202707317519501E-2</c:v>
                </c:pt>
                <c:pt idx="2404">
                  <c:v>2.02218581076496E-2</c:v>
                </c:pt>
                <c:pt idx="2405">
                  <c:v>2.0286066121646799E-2</c:v>
                </c:pt>
                <c:pt idx="2406">
                  <c:v>2.0373769937546801E-2</c:v>
                </c:pt>
                <c:pt idx="2407">
                  <c:v>2.0440476294793699E-2</c:v>
                </c:pt>
                <c:pt idx="2408">
                  <c:v>2.0465226187570899E-2</c:v>
                </c:pt>
                <c:pt idx="2409">
                  <c:v>2.0573537267713399E-2</c:v>
                </c:pt>
                <c:pt idx="2410">
                  <c:v>2.0619287202735599E-2</c:v>
                </c:pt>
                <c:pt idx="2411">
                  <c:v>2.0686996135600998E-2</c:v>
                </c:pt>
                <c:pt idx="2412">
                  <c:v>2.0707630327489499E-2</c:v>
                </c:pt>
                <c:pt idx="2413">
                  <c:v>2.0841323997293399E-2</c:v>
                </c:pt>
                <c:pt idx="2414">
                  <c:v>2.1267206377734198E-2</c:v>
                </c:pt>
                <c:pt idx="2415">
                  <c:v>2.1320312034652698E-2</c:v>
                </c:pt>
                <c:pt idx="2416">
                  <c:v>2.1372140275872899E-2</c:v>
                </c:pt>
                <c:pt idx="2417">
                  <c:v>2.1383566025323E-2</c:v>
                </c:pt>
                <c:pt idx="2418">
                  <c:v>2.1514854206221401E-2</c:v>
                </c:pt>
                <c:pt idx="2419">
                  <c:v>2.1618434168133398E-2</c:v>
                </c:pt>
                <c:pt idx="2420">
                  <c:v>2.16564523778188E-2</c:v>
                </c:pt>
                <c:pt idx="2421">
                  <c:v>2.17104863709013E-2</c:v>
                </c:pt>
                <c:pt idx="2422">
                  <c:v>2.19585133303111E-2</c:v>
                </c:pt>
                <c:pt idx="2423">
                  <c:v>2.2168395505666402E-2</c:v>
                </c:pt>
                <c:pt idx="2424">
                  <c:v>2.2198192942996998E-2</c:v>
                </c:pt>
                <c:pt idx="2425">
                  <c:v>2.2405371937862201E-2</c:v>
                </c:pt>
                <c:pt idx="2426">
                  <c:v>2.25650599920897E-2</c:v>
                </c:pt>
                <c:pt idx="2427">
                  <c:v>2.2575612293693301E-2</c:v>
                </c:pt>
                <c:pt idx="2428">
                  <c:v>2.2578569684811998E-2</c:v>
                </c:pt>
                <c:pt idx="2429">
                  <c:v>2.2605727002410099E-2</c:v>
                </c:pt>
                <c:pt idx="2430">
                  <c:v>2.2666917564291799E-2</c:v>
                </c:pt>
                <c:pt idx="2431">
                  <c:v>2.2925242197706499E-2</c:v>
                </c:pt>
                <c:pt idx="2432">
                  <c:v>2.2940939667958099E-2</c:v>
                </c:pt>
                <c:pt idx="2433">
                  <c:v>2.3016310996010599E-2</c:v>
                </c:pt>
                <c:pt idx="2434">
                  <c:v>2.31554474286194E-2</c:v>
                </c:pt>
                <c:pt idx="2435">
                  <c:v>2.3210325644725201E-2</c:v>
                </c:pt>
                <c:pt idx="2436">
                  <c:v>2.3306487398327198E-2</c:v>
                </c:pt>
                <c:pt idx="2437">
                  <c:v>2.3382123953933201E-2</c:v>
                </c:pt>
                <c:pt idx="2438">
                  <c:v>2.3388162838309599E-2</c:v>
                </c:pt>
                <c:pt idx="2439">
                  <c:v>2.37791917661139E-2</c:v>
                </c:pt>
                <c:pt idx="2440">
                  <c:v>2.40069374592277E-2</c:v>
                </c:pt>
                <c:pt idx="2441">
                  <c:v>2.4074031851888101E-2</c:v>
                </c:pt>
                <c:pt idx="2442">
                  <c:v>2.4266835738314799E-2</c:v>
                </c:pt>
                <c:pt idx="2443">
                  <c:v>2.4287953221321001E-2</c:v>
                </c:pt>
                <c:pt idx="2444">
                  <c:v>2.4410060198569498E-2</c:v>
                </c:pt>
                <c:pt idx="2445">
                  <c:v>2.4637304385385299E-2</c:v>
                </c:pt>
                <c:pt idx="2446">
                  <c:v>2.4640271641418101E-2</c:v>
                </c:pt>
                <c:pt idx="2447">
                  <c:v>2.4702657384574001E-2</c:v>
                </c:pt>
                <c:pt idx="2448">
                  <c:v>2.5064913413733601E-2</c:v>
                </c:pt>
                <c:pt idx="2449">
                  <c:v>2.5271553445554901E-2</c:v>
                </c:pt>
                <c:pt idx="2450">
                  <c:v>2.5282525103791899E-2</c:v>
                </c:pt>
                <c:pt idx="2451">
                  <c:v>2.5300950121360698E-2</c:v>
                </c:pt>
                <c:pt idx="2452">
                  <c:v>2.5437780580167001E-2</c:v>
                </c:pt>
                <c:pt idx="2453">
                  <c:v>2.5470721824287602E-2</c:v>
                </c:pt>
                <c:pt idx="2454">
                  <c:v>2.5607665269746199E-2</c:v>
                </c:pt>
                <c:pt idx="2455">
                  <c:v>2.5910350431897301E-2</c:v>
                </c:pt>
                <c:pt idx="2456">
                  <c:v>2.5921922694955898E-2</c:v>
                </c:pt>
                <c:pt idx="2457">
                  <c:v>2.69472637615592E-2</c:v>
                </c:pt>
                <c:pt idx="2458">
                  <c:v>2.70693219682181E-2</c:v>
                </c:pt>
                <c:pt idx="2459">
                  <c:v>2.70809586026706E-2</c:v>
                </c:pt>
                <c:pt idx="2460">
                  <c:v>2.7239442754386299E-2</c:v>
                </c:pt>
                <c:pt idx="2461">
                  <c:v>2.7445395348744701E-2</c:v>
                </c:pt>
                <c:pt idx="2462">
                  <c:v>2.7762424604378E-2</c:v>
                </c:pt>
                <c:pt idx="2463">
                  <c:v>2.80968987902246E-2</c:v>
                </c:pt>
                <c:pt idx="2464">
                  <c:v>2.8283471535426701E-2</c:v>
                </c:pt>
                <c:pt idx="2465">
                  <c:v>2.83024798513117E-2</c:v>
                </c:pt>
                <c:pt idx="2466">
                  <c:v>2.8308632494354499E-2</c:v>
                </c:pt>
                <c:pt idx="2467">
                  <c:v>2.8830477033130599E-2</c:v>
                </c:pt>
                <c:pt idx="2468">
                  <c:v>2.8987536873252201E-2</c:v>
                </c:pt>
                <c:pt idx="2469">
                  <c:v>2.90300403266643E-2</c:v>
                </c:pt>
                <c:pt idx="2470">
                  <c:v>2.9506467887033198E-2</c:v>
                </c:pt>
                <c:pt idx="2471">
                  <c:v>2.96588029817666E-2</c:v>
                </c:pt>
                <c:pt idx="2472">
                  <c:v>3.01357285976275E-2</c:v>
                </c:pt>
                <c:pt idx="2473">
                  <c:v>3.02902172012477E-2</c:v>
                </c:pt>
                <c:pt idx="2474">
                  <c:v>3.0406047208508102E-2</c:v>
                </c:pt>
                <c:pt idx="2475">
                  <c:v>3.0886639522568E-2</c:v>
                </c:pt>
                <c:pt idx="2476">
                  <c:v>3.0991753308337599E-2</c:v>
                </c:pt>
                <c:pt idx="2477">
                  <c:v>3.1014455350841501E-2</c:v>
                </c:pt>
                <c:pt idx="2478">
                  <c:v>3.12637322526991E-2</c:v>
                </c:pt>
                <c:pt idx="2479">
                  <c:v>3.1308999214614497E-2</c:v>
                </c:pt>
                <c:pt idx="2480">
                  <c:v>3.1315593218825197E-2</c:v>
                </c:pt>
                <c:pt idx="2481">
                  <c:v>3.15391010898117E-2</c:v>
                </c:pt>
                <c:pt idx="2482">
                  <c:v>3.1563111023065298E-2</c:v>
                </c:pt>
                <c:pt idx="2483">
                  <c:v>3.1620737372022603E-2</c:v>
                </c:pt>
                <c:pt idx="2484">
                  <c:v>3.1806822642534198E-2</c:v>
                </c:pt>
                <c:pt idx="2485">
                  <c:v>3.2136059023097602E-2</c:v>
                </c:pt>
                <c:pt idx="2486">
                  <c:v>3.4134745525602403E-2</c:v>
                </c:pt>
                <c:pt idx="2487">
                  <c:v>3.4188683391351803E-2</c:v>
                </c:pt>
                <c:pt idx="2488">
                  <c:v>3.4662490203203701E-2</c:v>
                </c:pt>
                <c:pt idx="2489">
                  <c:v>3.4667662337427303E-2</c:v>
                </c:pt>
                <c:pt idx="2490">
                  <c:v>3.5302347003928099E-2</c:v>
                </c:pt>
                <c:pt idx="2491">
                  <c:v>3.5718082602079503E-2</c:v>
                </c:pt>
                <c:pt idx="2492">
                  <c:v>3.6326989632806297E-2</c:v>
                </c:pt>
                <c:pt idx="2493">
                  <c:v>3.7579144249160298E-2</c:v>
                </c:pt>
                <c:pt idx="2494">
                  <c:v>3.75883176458515E-2</c:v>
                </c:pt>
                <c:pt idx="2495">
                  <c:v>3.8205509179308303E-2</c:v>
                </c:pt>
                <c:pt idx="2496">
                  <c:v>3.8380435812334197E-2</c:v>
                </c:pt>
                <c:pt idx="2497">
                  <c:v>3.8667304036602498E-2</c:v>
                </c:pt>
                <c:pt idx="2498">
                  <c:v>4.0638659658617897E-2</c:v>
                </c:pt>
                <c:pt idx="2499">
                  <c:v>4.08219945202552E-2</c:v>
                </c:pt>
                <c:pt idx="2500">
                  <c:v>4.1593897298837099E-2</c:v>
                </c:pt>
                <c:pt idx="2501">
                  <c:v>4.1739606172765301E-2</c:v>
                </c:pt>
                <c:pt idx="2502">
                  <c:v>4.1767997727552401E-2</c:v>
                </c:pt>
                <c:pt idx="2503">
                  <c:v>4.2401982677742103E-2</c:v>
                </c:pt>
                <c:pt idx="2504">
                  <c:v>4.6703135633939699E-2</c:v>
                </c:pt>
                <c:pt idx="2505">
                  <c:v>4.6945011317205999E-2</c:v>
                </c:pt>
                <c:pt idx="2506">
                  <c:v>4.8850900906065801E-2</c:v>
                </c:pt>
                <c:pt idx="2507">
                  <c:v>4.9711231375154402E-2</c:v>
                </c:pt>
                <c:pt idx="2508">
                  <c:v>5.7038373025927701E-2</c:v>
                </c:pt>
                <c:pt idx="2509">
                  <c:v>5.9423420470800799E-2</c:v>
                </c:pt>
                <c:pt idx="2510">
                  <c:v>6.35439909710626E-2</c:v>
                </c:pt>
                <c:pt idx="2511">
                  <c:v>6.5063593347061896E-2</c:v>
                </c:pt>
                <c:pt idx="2512">
                  <c:v>6.8281507416405499E-2</c:v>
                </c:pt>
                <c:pt idx="2513">
                  <c:v>8.5817015344976599E-2</c:v>
                </c:pt>
                <c:pt idx="2514">
                  <c:v>0.103054552239172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CF-C343-A7D6-2FA83BFECF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0474735"/>
        <c:axId val="400480895"/>
      </c:scatterChart>
      <c:valAx>
        <c:axId val="4004747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80895"/>
        <c:crosses val="autoZero"/>
        <c:crossBetween val="midCat"/>
      </c:valAx>
      <c:valAx>
        <c:axId val="40048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747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label_sp500!$B$1</c:f>
              <c:strCache>
                <c:ptCount val="1"/>
                <c:pt idx="0">
                  <c:v>sp500_Vol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label_sp500!$A$2:$A$472</c:f>
              <c:strCache>
                <c:ptCount val="471"/>
                <c:pt idx="0">
                  <c:v>2012-08-13</c:v>
                </c:pt>
                <c:pt idx="1">
                  <c:v>2012-08-20</c:v>
                </c:pt>
                <c:pt idx="2">
                  <c:v>2012-08-27</c:v>
                </c:pt>
                <c:pt idx="3">
                  <c:v>2012-09-04</c:v>
                </c:pt>
                <c:pt idx="4">
                  <c:v>2012-09-11</c:v>
                </c:pt>
                <c:pt idx="5">
                  <c:v>2012-09-18</c:v>
                </c:pt>
                <c:pt idx="6">
                  <c:v>2012-09-25</c:v>
                </c:pt>
                <c:pt idx="7">
                  <c:v>2012-10-09</c:v>
                </c:pt>
                <c:pt idx="8">
                  <c:v>2012-10-16</c:v>
                </c:pt>
                <c:pt idx="9">
                  <c:v>2012-10-23</c:v>
                </c:pt>
                <c:pt idx="10">
                  <c:v>2012-11-01</c:v>
                </c:pt>
                <c:pt idx="11">
                  <c:v>2012-11-08</c:v>
                </c:pt>
                <c:pt idx="12">
                  <c:v>2012-11-15</c:v>
                </c:pt>
                <c:pt idx="13">
                  <c:v>2012-11-23</c:v>
                </c:pt>
                <c:pt idx="14">
                  <c:v>2012-11-30</c:v>
                </c:pt>
                <c:pt idx="15">
                  <c:v>2012-12-07</c:v>
                </c:pt>
                <c:pt idx="16">
                  <c:v>2012-12-14</c:v>
                </c:pt>
                <c:pt idx="17">
                  <c:v>2012-12-21</c:v>
                </c:pt>
                <c:pt idx="18">
                  <c:v>2012-12-31</c:v>
                </c:pt>
                <c:pt idx="19">
                  <c:v>2013-01-10</c:v>
                </c:pt>
                <c:pt idx="20">
                  <c:v>2013-01-17</c:v>
                </c:pt>
                <c:pt idx="21">
                  <c:v>2013-01-25</c:v>
                </c:pt>
                <c:pt idx="22">
                  <c:v>2013-02-01</c:v>
                </c:pt>
                <c:pt idx="23">
                  <c:v>2013-02-08</c:v>
                </c:pt>
                <c:pt idx="24">
                  <c:v>2013-02-22</c:v>
                </c:pt>
                <c:pt idx="25">
                  <c:v>2013-03-01</c:v>
                </c:pt>
                <c:pt idx="26">
                  <c:v>2013-03-08</c:v>
                </c:pt>
                <c:pt idx="27">
                  <c:v>2013-03-15</c:v>
                </c:pt>
                <c:pt idx="28">
                  <c:v>2013-03-22</c:v>
                </c:pt>
                <c:pt idx="29">
                  <c:v>2013-04-01</c:v>
                </c:pt>
                <c:pt idx="30">
                  <c:v>2013-04-10</c:v>
                </c:pt>
                <c:pt idx="31">
                  <c:v>2013-04-17</c:v>
                </c:pt>
                <c:pt idx="32">
                  <c:v>2013-04-24</c:v>
                </c:pt>
                <c:pt idx="33">
                  <c:v>2013-05-06</c:v>
                </c:pt>
                <c:pt idx="34">
                  <c:v>2013-05-13</c:v>
                </c:pt>
                <c:pt idx="35">
                  <c:v>2013-05-20</c:v>
                </c:pt>
                <c:pt idx="36">
                  <c:v>2013-05-28</c:v>
                </c:pt>
                <c:pt idx="37">
                  <c:v>2013-06-04</c:v>
                </c:pt>
                <c:pt idx="38">
                  <c:v>2013-06-14</c:v>
                </c:pt>
                <c:pt idx="39">
                  <c:v>2013-06-21</c:v>
                </c:pt>
                <c:pt idx="40">
                  <c:v>2013-06-28</c:v>
                </c:pt>
                <c:pt idx="41">
                  <c:v>2013-07-08</c:v>
                </c:pt>
                <c:pt idx="42">
                  <c:v>2013-07-15</c:v>
                </c:pt>
                <c:pt idx="43">
                  <c:v>2013-07-22</c:v>
                </c:pt>
                <c:pt idx="44">
                  <c:v>2013-07-29</c:v>
                </c:pt>
                <c:pt idx="45">
                  <c:v>2013-08-05</c:v>
                </c:pt>
                <c:pt idx="46">
                  <c:v>2013-08-12</c:v>
                </c:pt>
                <c:pt idx="47">
                  <c:v>2013-08-19</c:v>
                </c:pt>
                <c:pt idx="48">
                  <c:v>2013-08-26</c:v>
                </c:pt>
                <c:pt idx="49">
                  <c:v>2013-09-03</c:v>
                </c:pt>
                <c:pt idx="50">
                  <c:v>2013-09-10</c:v>
                </c:pt>
                <c:pt idx="51">
                  <c:v>2013-09-17</c:v>
                </c:pt>
                <c:pt idx="52">
                  <c:v>2013-09-26</c:v>
                </c:pt>
                <c:pt idx="53">
                  <c:v>2013-10-10</c:v>
                </c:pt>
                <c:pt idx="54">
                  <c:v>2013-10-17</c:v>
                </c:pt>
                <c:pt idx="55">
                  <c:v>2013-10-24</c:v>
                </c:pt>
                <c:pt idx="56">
                  <c:v>2013-10-31</c:v>
                </c:pt>
                <c:pt idx="57">
                  <c:v>2013-11-07</c:v>
                </c:pt>
                <c:pt idx="58">
                  <c:v>2013-11-14</c:v>
                </c:pt>
                <c:pt idx="59">
                  <c:v>2013-11-21</c:v>
                </c:pt>
                <c:pt idx="60">
                  <c:v>2013-11-29</c:v>
                </c:pt>
                <c:pt idx="61">
                  <c:v>2013-12-06</c:v>
                </c:pt>
                <c:pt idx="62">
                  <c:v>2013-12-13</c:v>
                </c:pt>
                <c:pt idx="63">
                  <c:v>2013-12-20</c:v>
                </c:pt>
                <c:pt idx="64">
                  <c:v>2013-12-30</c:v>
                </c:pt>
                <c:pt idx="65">
                  <c:v>2014-01-07</c:v>
                </c:pt>
                <c:pt idx="66">
                  <c:v>2014-01-14</c:v>
                </c:pt>
                <c:pt idx="67">
                  <c:v>2014-01-22</c:v>
                </c:pt>
                <c:pt idx="68">
                  <c:v>2014-01-29</c:v>
                </c:pt>
                <c:pt idx="69">
                  <c:v>2014-02-12</c:v>
                </c:pt>
                <c:pt idx="70">
                  <c:v>2014-02-20</c:v>
                </c:pt>
                <c:pt idx="71">
                  <c:v>2014-02-27</c:v>
                </c:pt>
                <c:pt idx="72">
                  <c:v>2014-03-06</c:v>
                </c:pt>
                <c:pt idx="73">
                  <c:v>2014-03-13</c:v>
                </c:pt>
                <c:pt idx="74">
                  <c:v>2014-03-20</c:v>
                </c:pt>
                <c:pt idx="75">
                  <c:v>2014-03-27</c:v>
                </c:pt>
                <c:pt idx="76">
                  <c:v>2014-04-03</c:v>
                </c:pt>
                <c:pt idx="77">
                  <c:v>2014-04-11</c:v>
                </c:pt>
                <c:pt idx="78">
                  <c:v>2014-04-21</c:v>
                </c:pt>
                <c:pt idx="79">
                  <c:v>2014-04-28</c:v>
                </c:pt>
                <c:pt idx="80">
                  <c:v>2014-05-07</c:v>
                </c:pt>
                <c:pt idx="81">
                  <c:v>2014-05-14</c:v>
                </c:pt>
                <c:pt idx="82">
                  <c:v>2014-05-21</c:v>
                </c:pt>
                <c:pt idx="83">
                  <c:v>2014-05-29</c:v>
                </c:pt>
                <c:pt idx="84">
                  <c:v>2014-06-06</c:v>
                </c:pt>
                <c:pt idx="85">
                  <c:v>2014-06-13</c:v>
                </c:pt>
                <c:pt idx="86">
                  <c:v>2014-06-20</c:v>
                </c:pt>
                <c:pt idx="87">
                  <c:v>2014-06-27</c:v>
                </c:pt>
                <c:pt idx="88">
                  <c:v>2014-07-07</c:v>
                </c:pt>
                <c:pt idx="89">
                  <c:v>2014-07-14</c:v>
                </c:pt>
                <c:pt idx="90">
                  <c:v>2014-07-21</c:v>
                </c:pt>
                <c:pt idx="91">
                  <c:v>2014-07-28</c:v>
                </c:pt>
                <c:pt idx="92">
                  <c:v>2014-08-04</c:v>
                </c:pt>
                <c:pt idx="93">
                  <c:v>2014-08-11</c:v>
                </c:pt>
                <c:pt idx="94">
                  <c:v>2014-08-18</c:v>
                </c:pt>
                <c:pt idx="95">
                  <c:v>2014-08-25</c:v>
                </c:pt>
                <c:pt idx="96">
                  <c:v>2014-09-02</c:v>
                </c:pt>
                <c:pt idx="97">
                  <c:v>2014-09-10</c:v>
                </c:pt>
                <c:pt idx="98">
                  <c:v>2014-09-17</c:v>
                </c:pt>
                <c:pt idx="99">
                  <c:v>2014-09-24</c:v>
                </c:pt>
                <c:pt idx="100">
                  <c:v>2014-10-08</c:v>
                </c:pt>
                <c:pt idx="101">
                  <c:v>2014-10-15</c:v>
                </c:pt>
                <c:pt idx="102">
                  <c:v>2014-10-22</c:v>
                </c:pt>
                <c:pt idx="103">
                  <c:v>2014-10-29</c:v>
                </c:pt>
                <c:pt idx="104">
                  <c:v>2014-11-05</c:v>
                </c:pt>
                <c:pt idx="105">
                  <c:v>2014-11-12</c:v>
                </c:pt>
                <c:pt idx="106">
                  <c:v>2014-11-19</c:v>
                </c:pt>
                <c:pt idx="107">
                  <c:v>2014-11-26</c:v>
                </c:pt>
                <c:pt idx="108">
                  <c:v>2014-12-04</c:v>
                </c:pt>
                <c:pt idx="109">
                  <c:v>2014-12-11</c:v>
                </c:pt>
                <c:pt idx="110">
                  <c:v>2014-12-18</c:v>
                </c:pt>
                <c:pt idx="111">
                  <c:v>2014-12-26</c:v>
                </c:pt>
                <c:pt idx="112">
                  <c:v>2015-01-06</c:v>
                </c:pt>
                <c:pt idx="113">
                  <c:v>2015-01-13</c:v>
                </c:pt>
                <c:pt idx="114">
                  <c:v>2015-01-21</c:v>
                </c:pt>
                <c:pt idx="115">
                  <c:v>2015-01-28</c:v>
                </c:pt>
                <c:pt idx="116">
                  <c:v>2015-02-04</c:v>
                </c:pt>
                <c:pt idx="117">
                  <c:v>2015-02-11</c:v>
                </c:pt>
                <c:pt idx="118">
                  <c:v>2015-02-26</c:v>
                </c:pt>
                <c:pt idx="119">
                  <c:v>2015-03-05</c:v>
                </c:pt>
                <c:pt idx="120">
                  <c:v>2015-03-12</c:v>
                </c:pt>
                <c:pt idx="121">
                  <c:v>2015-03-19</c:v>
                </c:pt>
                <c:pt idx="122">
                  <c:v>2015-03-26</c:v>
                </c:pt>
                <c:pt idx="123">
                  <c:v>2015-04-02</c:v>
                </c:pt>
                <c:pt idx="124">
                  <c:v>2015-04-13</c:v>
                </c:pt>
                <c:pt idx="125">
                  <c:v>2015-04-20</c:v>
                </c:pt>
                <c:pt idx="126">
                  <c:v>2015-04-27</c:v>
                </c:pt>
                <c:pt idx="127">
                  <c:v>2015-05-05</c:v>
                </c:pt>
                <c:pt idx="128">
                  <c:v>2015-05-12</c:v>
                </c:pt>
                <c:pt idx="129">
                  <c:v>2015-05-19</c:v>
                </c:pt>
                <c:pt idx="130">
                  <c:v>2015-05-27</c:v>
                </c:pt>
                <c:pt idx="131">
                  <c:v>2015-06-03</c:v>
                </c:pt>
                <c:pt idx="132">
                  <c:v>2015-06-10</c:v>
                </c:pt>
                <c:pt idx="133">
                  <c:v>2015-06-17</c:v>
                </c:pt>
                <c:pt idx="134">
                  <c:v>2015-06-25</c:v>
                </c:pt>
                <c:pt idx="135">
                  <c:v>2015-07-02</c:v>
                </c:pt>
                <c:pt idx="136">
                  <c:v>2015-07-10</c:v>
                </c:pt>
                <c:pt idx="137">
                  <c:v>2015-07-17</c:v>
                </c:pt>
                <c:pt idx="138">
                  <c:v>2015-07-24</c:v>
                </c:pt>
                <c:pt idx="139">
                  <c:v>2015-07-31</c:v>
                </c:pt>
                <c:pt idx="140">
                  <c:v>2015-08-07</c:v>
                </c:pt>
                <c:pt idx="141">
                  <c:v>2015-08-14</c:v>
                </c:pt>
                <c:pt idx="142">
                  <c:v>2015-08-21</c:v>
                </c:pt>
                <c:pt idx="143">
                  <c:v>2015-08-28</c:v>
                </c:pt>
                <c:pt idx="144">
                  <c:v>2015-09-08</c:v>
                </c:pt>
                <c:pt idx="145">
                  <c:v>2015-09-15</c:v>
                </c:pt>
                <c:pt idx="146">
                  <c:v>2015-09-22</c:v>
                </c:pt>
                <c:pt idx="147">
                  <c:v>2015-09-29</c:v>
                </c:pt>
                <c:pt idx="148">
                  <c:v>2015-10-13</c:v>
                </c:pt>
                <c:pt idx="149">
                  <c:v>2015-10-20</c:v>
                </c:pt>
                <c:pt idx="150">
                  <c:v>2015-10-27</c:v>
                </c:pt>
                <c:pt idx="151">
                  <c:v>2015-11-03</c:v>
                </c:pt>
                <c:pt idx="152">
                  <c:v>2015-11-10</c:v>
                </c:pt>
                <c:pt idx="153">
                  <c:v>2015-11-17</c:v>
                </c:pt>
                <c:pt idx="154">
                  <c:v>2015-11-24</c:v>
                </c:pt>
                <c:pt idx="155">
                  <c:v>2015-12-02</c:v>
                </c:pt>
                <c:pt idx="156">
                  <c:v>2015-12-09</c:v>
                </c:pt>
                <c:pt idx="157">
                  <c:v>2015-12-16</c:v>
                </c:pt>
                <c:pt idx="158">
                  <c:v>2015-12-23</c:v>
                </c:pt>
                <c:pt idx="159">
                  <c:v>2015-12-31</c:v>
                </c:pt>
                <c:pt idx="160">
                  <c:v>2016-01-08</c:v>
                </c:pt>
                <c:pt idx="161">
                  <c:v>2016-01-15</c:v>
                </c:pt>
                <c:pt idx="162">
                  <c:v>2016-01-25</c:v>
                </c:pt>
                <c:pt idx="163">
                  <c:v>2016-02-01</c:v>
                </c:pt>
                <c:pt idx="164">
                  <c:v>2016-02-12</c:v>
                </c:pt>
                <c:pt idx="165">
                  <c:v>2016-02-22</c:v>
                </c:pt>
                <c:pt idx="166">
                  <c:v>2016-02-29</c:v>
                </c:pt>
                <c:pt idx="167">
                  <c:v>2016-03-07</c:v>
                </c:pt>
                <c:pt idx="168">
                  <c:v>2016-03-14</c:v>
                </c:pt>
                <c:pt idx="169">
                  <c:v>2016-03-21</c:v>
                </c:pt>
                <c:pt idx="170">
                  <c:v>2016-03-29</c:v>
                </c:pt>
                <c:pt idx="171">
                  <c:v>2016-04-06</c:v>
                </c:pt>
                <c:pt idx="172">
                  <c:v>2016-04-13</c:v>
                </c:pt>
                <c:pt idx="173">
                  <c:v>2016-04-20</c:v>
                </c:pt>
                <c:pt idx="174">
                  <c:v>2016-04-27</c:v>
                </c:pt>
                <c:pt idx="175">
                  <c:v>2016-05-05</c:v>
                </c:pt>
                <c:pt idx="176">
                  <c:v>2016-05-12</c:v>
                </c:pt>
                <c:pt idx="177">
                  <c:v>2016-05-19</c:v>
                </c:pt>
                <c:pt idx="178">
                  <c:v>2016-05-26</c:v>
                </c:pt>
                <c:pt idx="179">
                  <c:v>2016-06-03</c:v>
                </c:pt>
                <c:pt idx="180">
                  <c:v>2016-06-14</c:v>
                </c:pt>
                <c:pt idx="181">
                  <c:v>2016-06-21</c:v>
                </c:pt>
                <c:pt idx="182">
                  <c:v>2016-06-28</c:v>
                </c:pt>
                <c:pt idx="183">
                  <c:v>2016-07-06</c:v>
                </c:pt>
                <c:pt idx="184">
                  <c:v>2016-07-13</c:v>
                </c:pt>
                <c:pt idx="185">
                  <c:v>2016-07-20</c:v>
                </c:pt>
                <c:pt idx="186">
                  <c:v>2016-07-27</c:v>
                </c:pt>
                <c:pt idx="187">
                  <c:v>2016-08-03</c:v>
                </c:pt>
                <c:pt idx="188">
                  <c:v>2016-08-10</c:v>
                </c:pt>
                <c:pt idx="189">
                  <c:v>2016-08-17</c:v>
                </c:pt>
                <c:pt idx="190">
                  <c:v>2016-08-24</c:v>
                </c:pt>
                <c:pt idx="191">
                  <c:v>2016-08-31</c:v>
                </c:pt>
                <c:pt idx="192">
                  <c:v>2016-09-08</c:v>
                </c:pt>
                <c:pt idx="193">
                  <c:v>2016-09-19</c:v>
                </c:pt>
                <c:pt idx="194">
                  <c:v>2016-09-26</c:v>
                </c:pt>
                <c:pt idx="195">
                  <c:v>2016-10-10</c:v>
                </c:pt>
                <c:pt idx="196">
                  <c:v>2016-10-17</c:v>
                </c:pt>
                <c:pt idx="197">
                  <c:v>2016-10-24</c:v>
                </c:pt>
                <c:pt idx="198">
                  <c:v>2016-10-31</c:v>
                </c:pt>
                <c:pt idx="199">
                  <c:v>2016-11-07</c:v>
                </c:pt>
                <c:pt idx="200">
                  <c:v>2016-11-14</c:v>
                </c:pt>
                <c:pt idx="201">
                  <c:v>2016-11-21</c:v>
                </c:pt>
                <c:pt idx="202">
                  <c:v>2016-11-29</c:v>
                </c:pt>
                <c:pt idx="203">
                  <c:v>2016-12-06</c:v>
                </c:pt>
                <c:pt idx="204">
                  <c:v>2016-12-13</c:v>
                </c:pt>
                <c:pt idx="205">
                  <c:v>2016-12-20</c:v>
                </c:pt>
                <c:pt idx="206">
                  <c:v>2016-12-28</c:v>
                </c:pt>
                <c:pt idx="207">
                  <c:v>2017-01-05</c:v>
                </c:pt>
                <c:pt idx="208">
                  <c:v>2017-01-12</c:v>
                </c:pt>
                <c:pt idx="209">
                  <c:v>2017-01-20</c:v>
                </c:pt>
                <c:pt idx="210">
                  <c:v>2017-02-03</c:v>
                </c:pt>
                <c:pt idx="211">
                  <c:v>2017-02-10</c:v>
                </c:pt>
                <c:pt idx="212">
                  <c:v>2017-02-17</c:v>
                </c:pt>
                <c:pt idx="213">
                  <c:v>2017-02-27</c:v>
                </c:pt>
                <c:pt idx="214">
                  <c:v>2017-03-06</c:v>
                </c:pt>
                <c:pt idx="215">
                  <c:v>2017-03-13</c:v>
                </c:pt>
                <c:pt idx="216">
                  <c:v>2017-03-20</c:v>
                </c:pt>
                <c:pt idx="217">
                  <c:v>2017-03-27</c:v>
                </c:pt>
                <c:pt idx="218">
                  <c:v>2017-04-05</c:v>
                </c:pt>
                <c:pt idx="219">
                  <c:v>2017-04-12</c:v>
                </c:pt>
                <c:pt idx="220">
                  <c:v>2017-04-20</c:v>
                </c:pt>
                <c:pt idx="221">
                  <c:v>2017-04-27</c:v>
                </c:pt>
                <c:pt idx="222">
                  <c:v>2017-05-05</c:v>
                </c:pt>
                <c:pt idx="223">
                  <c:v>2017-05-12</c:v>
                </c:pt>
                <c:pt idx="224">
                  <c:v>2017-05-19</c:v>
                </c:pt>
                <c:pt idx="225">
                  <c:v>2017-05-26</c:v>
                </c:pt>
                <c:pt idx="226">
                  <c:v>2017-06-06</c:v>
                </c:pt>
                <c:pt idx="227">
                  <c:v>2017-06-13</c:v>
                </c:pt>
                <c:pt idx="228">
                  <c:v>2017-06-20</c:v>
                </c:pt>
                <c:pt idx="229">
                  <c:v>2017-06-27</c:v>
                </c:pt>
                <c:pt idx="230">
                  <c:v>2017-07-05</c:v>
                </c:pt>
                <c:pt idx="231">
                  <c:v>2017-07-12</c:v>
                </c:pt>
                <c:pt idx="232">
                  <c:v>2017-07-19</c:v>
                </c:pt>
                <c:pt idx="233">
                  <c:v>2017-07-26</c:v>
                </c:pt>
                <c:pt idx="234">
                  <c:v>2017-08-02</c:v>
                </c:pt>
                <c:pt idx="235">
                  <c:v>2017-08-09</c:v>
                </c:pt>
                <c:pt idx="236">
                  <c:v>2017-08-16</c:v>
                </c:pt>
                <c:pt idx="237">
                  <c:v>2017-08-23</c:v>
                </c:pt>
                <c:pt idx="238">
                  <c:v>2017-08-30</c:v>
                </c:pt>
                <c:pt idx="239">
                  <c:v>2017-09-07</c:v>
                </c:pt>
                <c:pt idx="240">
                  <c:v>2017-09-14</c:v>
                </c:pt>
                <c:pt idx="241">
                  <c:v>2017-09-21</c:v>
                </c:pt>
                <c:pt idx="242">
                  <c:v>2017-09-28</c:v>
                </c:pt>
                <c:pt idx="243">
                  <c:v>2017-10-12</c:v>
                </c:pt>
                <c:pt idx="244">
                  <c:v>2017-10-19</c:v>
                </c:pt>
                <c:pt idx="245">
                  <c:v>2017-10-26</c:v>
                </c:pt>
                <c:pt idx="246">
                  <c:v>2017-11-02</c:v>
                </c:pt>
                <c:pt idx="247">
                  <c:v>2017-11-09</c:v>
                </c:pt>
                <c:pt idx="248">
                  <c:v>2017-11-16</c:v>
                </c:pt>
                <c:pt idx="249">
                  <c:v>2017-11-24</c:v>
                </c:pt>
                <c:pt idx="250">
                  <c:v>2017-12-01</c:v>
                </c:pt>
                <c:pt idx="251">
                  <c:v>2017-12-08</c:v>
                </c:pt>
                <c:pt idx="252">
                  <c:v>2017-12-15</c:v>
                </c:pt>
                <c:pt idx="253">
                  <c:v>2017-12-22</c:v>
                </c:pt>
                <c:pt idx="254">
                  <c:v>2018-01-02</c:v>
                </c:pt>
                <c:pt idx="255">
                  <c:v>2018-01-09</c:v>
                </c:pt>
                <c:pt idx="256">
                  <c:v>2018-01-17</c:v>
                </c:pt>
                <c:pt idx="257">
                  <c:v>2018-01-24</c:v>
                </c:pt>
                <c:pt idx="258">
                  <c:v>2018-01-31</c:v>
                </c:pt>
                <c:pt idx="259">
                  <c:v>2018-02-07</c:v>
                </c:pt>
                <c:pt idx="260">
                  <c:v>2018-02-14</c:v>
                </c:pt>
                <c:pt idx="261">
                  <c:v>2018-02-28</c:v>
                </c:pt>
                <c:pt idx="262">
                  <c:v>2018-03-07</c:v>
                </c:pt>
                <c:pt idx="263">
                  <c:v>2018-03-14</c:v>
                </c:pt>
                <c:pt idx="264">
                  <c:v>2018-03-21</c:v>
                </c:pt>
                <c:pt idx="265">
                  <c:v>2018-03-28</c:v>
                </c:pt>
                <c:pt idx="266">
                  <c:v>2018-04-09</c:v>
                </c:pt>
                <c:pt idx="267">
                  <c:v>2018-04-16</c:v>
                </c:pt>
                <c:pt idx="268">
                  <c:v>2018-04-23</c:v>
                </c:pt>
                <c:pt idx="269">
                  <c:v>2018-05-02</c:v>
                </c:pt>
                <c:pt idx="270">
                  <c:v>2018-05-09</c:v>
                </c:pt>
                <c:pt idx="271">
                  <c:v>2018-05-16</c:v>
                </c:pt>
                <c:pt idx="272">
                  <c:v>2018-05-23</c:v>
                </c:pt>
                <c:pt idx="273">
                  <c:v>2018-05-31</c:v>
                </c:pt>
                <c:pt idx="274">
                  <c:v>2018-06-07</c:v>
                </c:pt>
                <c:pt idx="275">
                  <c:v>2018-06-14</c:v>
                </c:pt>
                <c:pt idx="276">
                  <c:v>2018-06-22</c:v>
                </c:pt>
                <c:pt idx="277">
                  <c:v>2018-06-29</c:v>
                </c:pt>
                <c:pt idx="278">
                  <c:v>2018-07-09</c:v>
                </c:pt>
                <c:pt idx="279">
                  <c:v>2018-07-16</c:v>
                </c:pt>
                <c:pt idx="280">
                  <c:v>2018-07-23</c:v>
                </c:pt>
                <c:pt idx="281">
                  <c:v>2018-07-30</c:v>
                </c:pt>
                <c:pt idx="282">
                  <c:v>2018-08-06</c:v>
                </c:pt>
                <c:pt idx="283">
                  <c:v>2018-08-13</c:v>
                </c:pt>
                <c:pt idx="284">
                  <c:v>2018-08-20</c:v>
                </c:pt>
                <c:pt idx="285">
                  <c:v>2018-08-27</c:v>
                </c:pt>
                <c:pt idx="286">
                  <c:v>2018-09-04</c:v>
                </c:pt>
                <c:pt idx="287">
                  <c:v>2018-09-11</c:v>
                </c:pt>
                <c:pt idx="288">
                  <c:v>2018-09-18</c:v>
                </c:pt>
                <c:pt idx="289">
                  <c:v>2018-09-26</c:v>
                </c:pt>
                <c:pt idx="290">
                  <c:v>2018-10-10</c:v>
                </c:pt>
                <c:pt idx="291">
                  <c:v>2018-10-17</c:v>
                </c:pt>
                <c:pt idx="292">
                  <c:v>2018-10-24</c:v>
                </c:pt>
                <c:pt idx="293">
                  <c:v>2018-10-31</c:v>
                </c:pt>
                <c:pt idx="294">
                  <c:v>2018-11-07</c:v>
                </c:pt>
                <c:pt idx="295">
                  <c:v>2018-11-14</c:v>
                </c:pt>
                <c:pt idx="296">
                  <c:v>2018-11-21</c:v>
                </c:pt>
                <c:pt idx="297">
                  <c:v>2018-11-29</c:v>
                </c:pt>
                <c:pt idx="298">
                  <c:v>2018-12-07</c:v>
                </c:pt>
                <c:pt idx="299">
                  <c:v>2018-12-14</c:v>
                </c:pt>
                <c:pt idx="300">
                  <c:v>2018-12-21</c:v>
                </c:pt>
                <c:pt idx="301">
                  <c:v>2019-01-02</c:v>
                </c:pt>
                <c:pt idx="302">
                  <c:v>2019-01-09</c:v>
                </c:pt>
                <c:pt idx="303">
                  <c:v>2019-01-16</c:v>
                </c:pt>
                <c:pt idx="304">
                  <c:v>2019-01-24</c:v>
                </c:pt>
                <c:pt idx="305">
                  <c:v>2019-01-31</c:v>
                </c:pt>
                <c:pt idx="306">
                  <c:v>2019-02-14</c:v>
                </c:pt>
                <c:pt idx="307">
                  <c:v>2019-02-22</c:v>
                </c:pt>
                <c:pt idx="308">
                  <c:v>2019-03-01</c:v>
                </c:pt>
                <c:pt idx="309">
                  <c:v>2019-03-08</c:v>
                </c:pt>
                <c:pt idx="310">
                  <c:v>2019-03-15</c:v>
                </c:pt>
                <c:pt idx="311">
                  <c:v>2019-03-22</c:v>
                </c:pt>
                <c:pt idx="312">
                  <c:v>2019-03-29</c:v>
                </c:pt>
                <c:pt idx="313">
                  <c:v>2019-04-08</c:v>
                </c:pt>
                <c:pt idx="314">
                  <c:v>2019-04-15</c:v>
                </c:pt>
                <c:pt idx="315">
                  <c:v>2019-04-23</c:v>
                </c:pt>
                <c:pt idx="316">
                  <c:v>2019-04-30</c:v>
                </c:pt>
                <c:pt idx="317">
                  <c:v>2019-05-10</c:v>
                </c:pt>
                <c:pt idx="318">
                  <c:v>2019-05-17</c:v>
                </c:pt>
                <c:pt idx="319">
                  <c:v>2019-05-24</c:v>
                </c:pt>
                <c:pt idx="320">
                  <c:v>2019-06-03</c:v>
                </c:pt>
                <c:pt idx="321">
                  <c:v>2019-06-11</c:v>
                </c:pt>
                <c:pt idx="322">
                  <c:v>2019-06-18</c:v>
                </c:pt>
                <c:pt idx="323">
                  <c:v>2019-06-25</c:v>
                </c:pt>
                <c:pt idx="324">
                  <c:v>2019-07-02</c:v>
                </c:pt>
                <c:pt idx="325">
                  <c:v>2019-07-10</c:v>
                </c:pt>
                <c:pt idx="326">
                  <c:v>2019-07-17</c:v>
                </c:pt>
                <c:pt idx="327">
                  <c:v>2019-07-24</c:v>
                </c:pt>
                <c:pt idx="328">
                  <c:v>2019-07-31</c:v>
                </c:pt>
                <c:pt idx="329">
                  <c:v>2019-08-07</c:v>
                </c:pt>
                <c:pt idx="330">
                  <c:v>2019-08-14</c:v>
                </c:pt>
                <c:pt idx="331">
                  <c:v>2019-08-21</c:v>
                </c:pt>
                <c:pt idx="332">
                  <c:v>2019-08-28</c:v>
                </c:pt>
                <c:pt idx="333">
                  <c:v>2019-09-05</c:v>
                </c:pt>
                <c:pt idx="334">
                  <c:v>2019-09-12</c:v>
                </c:pt>
                <c:pt idx="335">
                  <c:v>2019-09-20</c:v>
                </c:pt>
                <c:pt idx="336">
                  <c:v>2019-09-27</c:v>
                </c:pt>
                <c:pt idx="337">
                  <c:v>2019-10-11</c:v>
                </c:pt>
                <c:pt idx="338">
                  <c:v>2019-10-18</c:v>
                </c:pt>
                <c:pt idx="339">
                  <c:v>2019-10-25</c:v>
                </c:pt>
                <c:pt idx="340">
                  <c:v>2019-11-01</c:v>
                </c:pt>
                <c:pt idx="341">
                  <c:v>2019-11-08</c:v>
                </c:pt>
                <c:pt idx="342">
                  <c:v>2019-11-15</c:v>
                </c:pt>
                <c:pt idx="343">
                  <c:v>2019-11-22</c:v>
                </c:pt>
                <c:pt idx="344">
                  <c:v>2019-12-02</c:v>
                </c:pt>
                <c:pt idx="345">
                  <c:v>2019-12-09</c:v>
                </c:pt>
                <c:pt idx="346">
                  <c:v>2019-12-16</c:v>
                </c:pt>
                <c:pt idx="347">
                  <c:v>2019-12-23</c:v>
                </c:pt>
                <c:pt idx="348">
                  <c:v>2019-12-31</c:v>
                </c:pt>
                <c:pt idx="349">
                  <c:v>2020-01-08</c:v>
                </c:pt>
                <c:pt idx="350">
                  <c:v>2020-01-15</c:v>
                </c:pt>
                <c:pt idx="351">
                  <c:v>2020-01-23</c:v>
                </c:pt>
                <c:pt idx="352">
                  <c:v>2020-02-07</c:v>
                </c:pt>
                <c:pt idx="353">
                  <c:v>2020-02-14</c:v>
                </c:pt>
                <c:pt idx="354">
                  <c:v>2020-02-24</c:v>
                </c:pt>
                <c:pt idx="355">
                  <c:v>2020-03-02</c:v>
                </c:pt>
                <c:pt idx="356">
                  <c:v>2020-03-09</c:v>
                </c:pt>
                <c:pt idx="357">
                  <c:v>2020-03-16</c:v>
                </c:pt>
                <c:pt idx="358">
                  <c:v>2020-03-23</c:v>
                </c:pt>
                <c:pt idx="359">
                  <c:v>2020-03-30</c:v>
                </c:pt>
                <c:pt idx="360">
                  <c:v>2020-04-07</c:v>
                </c:pt>
                <c:pt idx="361">
                  <c:v>2020-04-15</c:v>
                </c:pt>
                <c:pt idx="362">
                  <c:v>2020-04-22</c:v>
                </c:pt>
                <c:pt idx="363">
                  <c:v>2020-04-29</c:v>
                </c:pt>
                <c:pt idx="364">
                  <c:v>2020-05-11</c:v>
                </c:pt>
                <c:pt idx="365">
                  <c:v>2020-05-18</c:v>
                </c:pt>
                <c:pt idx="366">
                  <c:v>2020-05-26</c:v>
                </c:pt>
                <c:pt idx="367">
                  <c:v>2020-06-02</c:v>
                </c:pt>
                <c:pt idx="368">
                  <c:v>2020-06-09</c:v>
                </c:pt>
                <c:pt idx="369">
                  <c:v>2020-06-16</c:v>
                </c:pt>
                <c:pt idx="370">
                  <c:v>2020-06-23</c:v>
                </c:pt>
                <c:pt idx="371">
                  <c:v>2020-07-02</c:v>
                </c:pt>
                <c:pt idx="372">
                  <c:v>2020-07-10</c:v>
                </c:pt>
                <c:pt idx="373">
                  <c:v>2020-07-17</c:v>
                </c:pt>
                <c:pt idx="374">
                  <c:v>2020-07-24</c:v>
                </c:pt>
                <c:pt idx="375">
                  <c:v>2020-07-31</c:v>
                </c:pt>
                <c:pt idx="376">
                  <c:v>2020-08-07</c:v>
                </c:pt>
                <c:pt idx="377">
                  <c:v>2020-08-14</c:v>
                </c:pt>
                <c:pt idx="378">
                  <c:v>2020-08-21</c:v>
                </c:pt>
                <c:pt idx="379">
                  <c:v>2020-08-28</c:v>
                </c:pt>
                <c:pt idx="380">
                  <c:v>2020-09-04</c:v>
                </c:pt>
                <c:pt idx="381">
                  <c:v>2020-09-14</c:v>
                </c:pt>
                <c:pt idx="382">
                  <c:v>2020-09-21</c:v>
                </c:pt>
                <c:pt idx="383">
                  <c:v>2020-09-28</c:v>
                </c:pt>
                <c:pt idx="384">
                  <c:v>2020-10-13</c:v>
                </c:pt>
                <c:pt idx="385">
                  <c:v>2020-10-20</c:v>
                </c:pt>
                <c:pt idx="386">
                  <c:v>2020-10-27</c:v>
                </c:pt>
                <c:pt idx="387">
                  <c:v>2020-11-03</c:v>
                </c:pt>
                <c:pt idx="388">
                  <c:v>2020-11-10</c:v>
                </c:pt>
                <c:pt idx="389">
                  <c:v>2020-11-17</c:v>
                </c:pt>
                <c:pt idx="390">
                  <c:v>2020-11-24</c:v>
                </c:pt>
                <c:pt idx="391">
                  <c:v>2020-12-02</c:v>
                </c:pt>
                <c:pt idx="392">
                  <c:v>2020-12-09</c:v>
                </c:pt>
                <c:pt idx="393">
                  <c:v>2020-12-16</c:v>
                </c:pt>
                <c:pt idx="394">
                  <c:v>2020-12-23</c:v>
                </c:pt>
                <c:pt idx="395">
                  <c:v>2020-12-31</c:v>
                </c:pt>
                <c:pt idx="396">
                  <c:v>2021-01-08</c:v>
                </c:pt>
                <c:pt idx="397">
                  <c:v>2021-01-15</c:v>
                </c:pt>
                <c:pt idx="398">
                  <c:v>2021-01-25</c:v>
                </c:pt>
                <c:pt idx="399">
                  <c:v>2021-02-01</c:v>
                </c:pt>
                <c:pt idx="400">
                  <c:v>2021-02-08</c:v>
                </c:pt>
                <c:pt idx="401">
                  <c:v>2021-02-22</c:v>
                </c:pt>
                <c:pt idx="402">
                  <c:v>2021-03-01</c:v>
                </c:pt>
                <c:pt idx="403">
                  <c:v>2021-03-08</c:v>
                </c:pt>
                <c:pt idx="404">
                  <c:v>2021-03-15</c:v>
                </c:pt>
                <c:pt idx="405">
                  <c:v>2021-03-22</c:v>
                </c:pt>
                <c:pt idx="406">
                  <c:v>2021-03-29</c:v>
                </c:pt>
                <c:pt idx="407">
                  <c:v>2021-04-07</c:v>
                </c:pt>
                <c:pt idx="408">
                  <c:v>2021-04-14</c:v>
                </c:pt>
                <c:pt idx="409">
                  <c:v>2021-04-21</c:v>
                </c:pt>
                <c:pt idx="410">
                  <c:v>2021-04-28</c:v>
                </c:pt>
                <c:pt idx="411">
                  <c:v>2021-05-10</c:v>
                </c:pt>
                <c:pt idx="412">
                  <c:v>2021-05-17</c:v>
                </c:pt>
                <c:pt idx="413">
                  <c:v>2021-05-24</c:v>
                </c:pt>
                <c:pt idx="414">
                  <c:v>2021-06-01</c:v>
                </c:pt>
                <c:pt idx="415">
                  <c:v>2021-06-08</c:v>
                </c:pt>
                <c:pt idx="416">
                  <c:v>2021-06-16</c:v>
                </c:pt>
                <c:pt idx="417">
                  <c:v>2021-06-23</c:v>
                </c:pt>
                <c:pt idx="418">
                  <c:v>2021-06-30</c:v>
                </c:pt>
                <c:pt idx="419">
                  <c:v>2021-07-08</c:v>
                </c:pt>
                <c:pt idx="420">
                  <c:v>2021-07-15</c:v>
                </c:pt>
                <c:pt idx="421">
                  <c:v>2021-07-22</c:v>
                </c:pt>
                <c:pt idx="422">
                  <c:v>2021-07-29</c:v>
                </c:pt>
                <c:pt idx="423">
                  <c:v>2021-08-05</c:v>
                </c:pt>
                <c:pt idx="424">
                  <c:v>2021-08-12</c:v>
                </c:pt>
                <c:pt idx="425">
                  <c:v>2021-08-19</c:v>
                </c:pt>
                <c:pt idx="426">
                  <c:v>2021-08-26</c:v>
                </c:pt>
                <c:pt idx="427">
                  <c:v>2021-09-02</c:v>
                </c:pt>
                <c:pt idx="428">
                  <c:v>2021-09-10</c:v>
                </c:pt>
                <c:pt idx="429">
                  <c:v>2021-09-17</c:v>
                </c:pt>
                <c:pt idx="430">
                  <c:v>2021-09-28</c:v>
                </c:pt>
                <c:pt idx="431">
                  <c:v>2021-10-12</c:v>
                </c:pt>
                <c:pt idx="432">
                  <c:v>2021-10-19</c:v>
                </c:pt>
                <c:pt idx="433">
                  <c:v>2021-10-26</c:v>
                </c:pt>
                <c:pt idx="434">
                  <c:v>2021-11-02</c:v>
                </c:pt>
                <c:pt idx="435">
                  <c:v>2021-11-09</c:v>
                </c:pt>
                <c:pt idx="436">
                  <c:v>2021-11-16</c:v>
                </c:pt>
                <c:pt idx="437">
                  <c:v>2021-11-23</c:v>
                </c:pt>
                <c:pt idx="438">
                  <c:v>2021-12-01</c:v>
                </c:pt>
                <c:pt idx="439">
                  <c:v>2021-12-08</c:v>
                </c:pt>
                <c:pt idx="440">
                  <c:v>2021-12-15</c:v>
                </c:pt>
                <c:pt idx="441">
                  <c:v>2021-12-22</c:v>
                </c:pt>
                <c:pt idx="442">
                  <c:v>2021-12-30</c:v>
                </c:pt>
                <c:pt idx="443">
                  <c:v>2022-01-07</c:v>
                </c:pt>
                <c:pt idx="444">
                  <c:v>2022-01-14</c:v>
                </c:pt>
                <c:pt idx="445">
                  <c:v>2022-01-24</c:v>
                </c:pt>
                <c:pt idx="446">
                  <c:v>2022-02-07</c:v>
                </c:pt>
                <c:pt idx="447">
                  <c:v>2022-02-14</c:v>
                </c:pt>
                <c:pt idx="448">
                  <c:v>2022-02-22</c:v>
                </c:pt>
                <c:pt idx="449">
                  <c:v>2022-03-01</c:v>
                </c:pt>
                <c:pt idx="450">
                  <c:v>2022-03-08</c:v>
                </c:pt>
                <c:pt idx="451">
                  <c:v>2022-03-15</c:v>
                </c:pt>
                <c:pt idx="452">
                  <c:v>2022-03-22</c:v>
                </c:pt>
                <c:pt idx="453">
                  <c:v>2022-03-29</c:v>
                </c:pt>
                <c:pt idx="454">
                  <c:v>2022-04-07</c:v>
                </c:pt>
                <c:pt idx="455">
                  <c:v>2022-04-14</c:v>
                </c:pt>
                <c:pt idx="456">
                  <c:v>2022-04-22</c:v>
                </c:pt>
                <c:pt idx="457">
                  <c:v>2022-04-29</c:v>
                </c:pt>
                <c:pt idx="458">
                  <c:v>2022-05-11</c:v>
                </c:pt>
                <c:pt idx="459">
                  <c:v>2022-05-18</c:v>
                </c:pt>
                <c:pt idx="460">
                  <c:v>2022-05-25</c:v>
                </c:pt>
                <c:pt idx="461">
                  <c:v>2022-06-02</c:v>
                </c:pt>
                <c:pt idx="462">
                  <c:v>2022-06-10</c:v>
                </c:pt>
                <c:pt idx="463">
                  <c:v>2022-06-17</c:v>
                </c:pt>
                <c:pt idx="464">
                  <c:v>2022-06-27</c:v>
                </c:pt>
                <c:pt idx="465">
                  <c:v>2022-07-05</c:v>
                </c:pt>
                <c:pt idx="466">
                  <c:v>2022-07-12</c:v>
                </c:pt>
                <c:pt idx="467">
                  <c:v>2022-07-19</c:v>
                </c:pt>
                <c:pt idx="468">
                  <c:v>2022-07-26</c:v>
                </c:pt>
                <c:pt idx="469">
                  <c:v>2022-08-02</c:v>
                </c:pt>
                <c:pt idx="470">
                  <c:v>2022-08-09</c:v>
                </c:pt>
              </c:strCache>
            </c:strRef>
          </c:cat>
          <c:val>
            <c:numRef>
              <c:f>label_sp500!$B$2:$B$467</c:f>
              <c:numCache>
                <c:formatCode>0.0000%</c:formatCode>
                <c:ptCount val="466"/>
                <c:pt idx="0">
                  <c:v>6.0113048427723904E-3</c:v>
                </c:pt>
                <c:pt idx="1">
                  <c:v>6.3912579444641102E-3</c:v>
                </c:pt>
                <c:pt idx="2">
                  <c:v>6.7978941652895699E-3</c:v>
                </c:pt>
                <c:pt idx="3">
                  <c:v>6.9635019926772204E-3</c:v>
                </c:pt>
                <c:pt idx="4">
                  <c:v>7.1818351965832698E-3</c:v>
                </c:pt>
                <c:pt idx="5">
                  <c:v>6.6870885652276502E-3</c:v>
                </c:pt>
                <c:pt idx="6">
                  <c:v>8.4324452460278997E-3</c:v>
                </c:pt>
                <c:pt idx="7">
                  <c:v>8.2568686346730803E-3</c:v>
                </c:pt>
                <c:pt idx="8">
                  <c:v>8.3504309065429091E-3</c:v>
                </c:pt>
                <c:pt idx="9">
                  <c:v>7.5860085389479904E-3</c:v>
                </c:pt>
                <c:pt idx="10">
                  <c:v>7.2657911728983698E-3</c:v>
                </c:pt>
                <c:pt idx="11">
                  <c:v>4.7346595874271204E-3</c:v>
                </c:pt>
                <c:pt idx="12">
                  <c:v>5.0217820729090198E-3</c:v>
                </c:pt>
                <c:pt idx="13">
                  <c:v>5.3675515144118603E-3</c:v>
                </c:pt>
                <c:pt idx="14">
                  <c:v>5.4220820092090397E-3</c:v>
                </c:pt>
                <c:pt idx="15">
                  <c:v>5.4376747706176704E-3</c:v>
                </c:pt>
                <c:pt idx="16">
                  <c:v>5.1494286973924903E-3</c:v>
                </c:pt>
                <c:pt idx="17">
                  <c:v>4.3788895920962197E-3</c:v>
                </c:pt>
                <c:pt idx="18">
                  <c:v>4.0434685876045698E-3</c:v>
                </c:pt>
                <c:pt idx="19">
                  <c:v>5.0027952348526703E-3</c:v>
                </c:pt>
                <c:pt idx="20">
                  <c:v>5.7072882107792799E-3</c:v>
                </c:pt>
                <c:pt idx="21">
                  <c:v>5.8823332270476697E-3</c:v>
                </c:pt>
                <c:pt idx="22">
                  <c:v>5.5595238302542501E-3</c:v>
                </c:pt>
                <c:pt idx="23">
                  <c:v>5.7117302666605096E-3</c:v>
                </c:pt>
                <c:pt idx="24">
                  <c:v>4.7647455394836599E-3</c:v>
                </c:pt>
                <c:pt idx="25">
                  <c:v>5.0428064763766798E-3</c:v>
                </c:pt>
                <c:pt idx="26">
                  <c:v>6.5514732029476799E-3</c:v>
                </c:pt>
                <c:pt idx="27">
                  <c:v>7.0551853157371303E-3</c:v>
                </c:pt>
                <c:pt idx="28">
                  <c:v>6.8241111658418098E-3</c:v>
                </c:pt>
                <c:pt idx="29">
                  <c:v>6.8057248066952297E-3</c:v>
                </c:pt>
                <c:pt idx="30">
                  <c:v>6.5819540844378101E-3</c:v>
                </c:pt>
                <c:pt idx="31">
                  <c:v>5.2181282130561498E-3</c:v>
                </c:pt>
                <c:pt idx="32">
                  <c:v>5.8197341220866299E-3</c:v>
                </c:pt>
                <c:pt idx="33">
                  <c:v>6.8860272247381902E-3</c:v>
                </c:pt>
                <c:pt idx="34">
                  <c:v>8.8743337807353599E-3</c:v>
                </c:pt>
                <c:pt idx="35">
                  <c:v>8.8418101083900299E-3</c:v>
                </c:pt>
                <c:pt idx="36">
                  <c:v>8.8222113236081107E-3</c:v>
                </c:pt>
                <c:pt idx="37">
                  <c:v>8.6656323377115804E-3</c:v>
                </c:pt>
                <c:pt idx="38">
                  <c:v>7.6231560139335798E-3</c:v>
                </c:pt>
                <c:pt idx="39">
                  <c:v>4.4458554043459997E-3</c:v>
                </c:pt>
                <c:pt idx="40">
                  <c:v>4.0546467352444004E-3</c:v>
                </c:pt>
                <c:pt idx="41">
                  <c:v>4.5333127822960199E-3</c:v>
                </c:pt>
                <c:pt idx="42">
                  <c:v>4.7230955203150403E-3</c:v>
                </c:pt>
                <c:pt idx="43">
                  <c:v>5.0997615618767504E-3</c:v>
                </c:pt>
                <c:pt idx="44">
                  <c:v>5.9612928501996398E-3</c:v>
                </c:pt>
                <c:pt idx="45">
                  <c:v>5.9016797299988504E-3</c:v>
                </c:pt>
                <c:pt idx="46">
                  <c:v>5.8471477464404602E-3</c:v>
                </c:pt>
                <c:pt idx="47">
                  <c:v>5.4365837719486101E-3</c:v>
                </c:pt>
                <c:pt idx="48">
                  <c:v>6.5652486604133699E-3</c:v>
                </c:pt>
                <c:pt idx="49">
                  <c:v>6.2477329181368103E-3</c:v>
                </c:pt>
                <c:pt idx="50">
                  <c:v>6.3297727314679704E-3</c:v>
                </c:pt>
                <c:pt idx="51">
                  <c:v>6.5520197492938102E-3</c:v>
                </c:pt>
                <c:pt idx="52">
                  <c:v>6.8186165677494399E-3</c:v>
                </c:pt>
                <c:pt idx="53">
                  <c:v>6.0239743611975099E-3</c:v>
                </c:pt>
                <c:pt idx="54">
                  <c:v>5.4286950423725099E-3</c:v>
                </c:pt>
                <c:pt idx="55">
                  <c:v>5.1761237332244997E-3</c:v>
                </c:pt>
                <c:pt idx="56">
                  <c:v>5.4325811881313401E-3</c:v>
                </c:pt>
                <c:pt idx="57">
                  <c:v>5.2927267217977598E-3</c:v>
                </c:pt>
                <c:pt idx="58">
                  <c:v>5.4578358846584397E-3</c:v>
                </c:pt>
                <c:pt idx="59">
                  <c:v>5.1308130427507696E-3</c:v>
                </c:pt>
                <c:pt idx="60">
                  <c:v>5.3031161950620499E-3</c:v>
                </c:pt>
                <c:pt idx="61">
                  <c:v>5.1945966955394196E-3</c:v>
                </c:pt>
                <c:pt idx="62">
                  <c:v>4.5470711595939801E-3</c:v>
                </c:pt>
                <c:pt idx="63">
                  <c:v>6.11713745238997E-3</c:v>
                </c:pt>
                <c:pt idx="64">
                  <c:v>6.8514377086146602E-3</c:v>
                </c:pt>
                <c:pt idx="65">
                  <c:v>7.0260519843380904E-3</c:v>
                </c:pt>
                <c:pt idx="66">
                  <c:v>6.7265805804210699E-3</c:v>
                </c:pt>
                <c:pt idx="67">
                  <c:v>7.2669844795019197E-3</c:v>
                </c:pt>
                <c:pt idx="68">
                  <c:v>5.5538454579728298E-3</c:v>
                </c:pt>
                <c:pt idx="69">
                  <c:v>5.3097436425124699E-3</c:v>
                </c:pt>
                <c:pt idx="70">
                  <c:v>5.1866691299229297E-3</c:v>
                </c:pt>
                <c:pt idx="71">
                  <c:v>5.3531914906769004E-3</c:v>
                </c:pt>
                <c:pt idx="72">
                  <c:v>7.0542759284188197E-3</c:v>
                </c:pt>
                <c:pt idx="73">
                  <c:v>7.1978058219873799E-3</c:v>
                </c:pt>
                <c:pt idx="74">
                  <c:v>7.0435781943864002E-3</c:v>
                </c:pt>
                <c:pt idx="75">
                  <c:v>7.2195921531581003E-3</c:v>
                </c:pt>
                <c:pt idx="76">
                  <c:v>7.0660440767192001E-3</c:v>
                </c:pt>
                <c:pt idx="77">
                  <c:v>5.0374143195211401E-3</c:v>
                </c:pt>
                <c:pt idx="78">
                  <c:v>4.6347906635171099E-3</c:v>
                </c:pt>
                <c:pt idx="79">
                  <c:v>4.4196229261046103E-3</c:v>
                </c:pt>
                <c:pt idx="80">
                  <c:v>4.18513706561458E-3</c:v>
                </c:pt>
                <c:pt idx="81">
                  <c:v>4.2120407287562101E-3</c:v>
                </c:pt>
                <c:pt idx="82">
                  <c:v>3.4488236424220901E-3</c:v>
                </c:pt>
                <c:pt idx="83">
                  <c:v>3.57178587855263E-3</c:v>
                </c:pt>
                <c:pt idx="84">
                  <c:v>3.8702967992944202E-3</c:v>
                </c:pt>
                <c:pt idx="85">
                  <c:v>4.7314470621823397E-3</c:v>
                </c:pt>
                <c:pt idx="86">
                  <c:v>4.7151801679046496E-3</c:v>
                </c:pt>
                <c:pt idx="87">
                  <c:v>6.0756942964553997E-3</c:v>
                </c:pt>
                <c:pt idx="88">
                  <c:v>6.5717464318801504E-3</c:v>
                </c:pt>
                <c:pt idx="89">
                  <c:v>6.5950529001673501E-3</c:v>
                </c:pt>
                <c:pt idx="90">
                  <c:v>5.9079558305186099E-3</c:v>
                </c:pt>
                <c:pt idx="91">
                  <c:v>5.7814074119994004E-3</c:v>
                </c:pt>
                <c:pt idx="92">
                  <c:v>4.0699583465693403E-3</c:v>
                </c:pt>
                <c:pt idx="93">
                  <c:v>3.0677870721174498E-3</c:v>
                </c:pt>
                <c:pt idx="94">
                  <c:v>3.49595324764532E-3</c:v>
                </c:pt>
                <c:pt idx="95">
                  <c:v>5.0151294883892597E-3</c:v>
                </c:pt>
                <c:pt idx="96">
                  <c:v>6.9302443386505402E-3</c:v>
                </c:pt>
                <c:pt idx="97">
                  <c:v>8.5313510513240695E-3</c:v>
                </c:pt>
                <c:pt idx="98">
                  <c:v>9.1306737062917705E-3</c:v>
                </c:pt>
                <c:pt idx="99">
                  <c:v>9.2851793440531794E-3</c:v>
                </c:pt>
                <c:pt idx="100">
                  <c:v>8.4474373603704907E-3</c:v>
                </c:pt>
                <c:pt idx="101">
                  <c:v>5.9891729770180499E-3</c:v>
                </c:pt>
                <c:pt idx="102">
                  <c:v>4.2434880821748903E-3</c:v>
                </c:pt>
                <c:pt idx="103">
                  <c:v>3.3515943375034998E-3</c:v>
                </c:pt>
                <c:pt idx="104">
                  <c:v>4.2166696915741904E-3</c:v>
                </c:pt>
                <c:pt idx="105">
                  <c:v>8.3062543863720497E-3</c:v>
                </c:pt>
                <c:pt idx="106">
                  <c:v>8.2822902799191203E-3</c:v>
                </c:pt>
                <c:pt idx="107">
                  <c:v>8.7806858413978905E-3</c:v>
                </c:pt>
                <c:pt idx="108">
                  <c:v>9.8007754767704906E-3</c:v>
                </c:pt>
                <c:pt idx="109">
                  <c:v>9.8166577631072591E-3</c:v>
                </c:pt>
                <c:pt idx="110">
                  <c:v>8.30395754842367E-3</c:v>
                </c:pt>
                <c:pt idx="111">
                  <c:v>9.3814036243653892E-3</c:v>
                </c:pt>
                <c:pt idx="112">
                  <c:v>9.3390974083644093E-3</c:v>
                </c:pt>
                <c:pt idx="113">
                  <c:v>8.3993284023094802E-3</c:v>
                </c:pt>
                <c:pt idx="114">
                  <c:v>7.79152821186506E-3</c:v>
                </c:pt>
                <c:pt idx="115">
                  <c:v>7.8803793161650905E-3</c:v>
                </c:pt>
                <c:pt idx="116">
                  <c:v>7.19359969889319E-3</c:v>
                </c:pt>
                <c:pt idx="117">
                  <c:v>7.4095872846463096E-3</c:v>
                </c:pt>
                <c:pt idx="118">
                  <c:v>7.32970107456948E-3</c:v>
                </c:pt>
                <c:pt idx="119">
                  <c:v>7.4837679259424396E-3</c:v>
                </c:pt>
                <c:pt idx="120">
                  <c:v>6.0991433023029097E-3</c:v>
                </c:pt>
                <c:pt idx="121">
                  <c:v>5.4172303133150504E-3</c:v>
                </c:pt>
                <c:pt idx="122">
                  <c:v>5.1833233805742701E-3</c:v>
                </c:pt>
                <c:pt idx="123">
                  <c:v>5.5447139764364297E-3</c:v>
                </c:pt>
                <c:pt idx="124">
                  <c:v>5.7573425254892003E-3</c:v>
                </c:pt>
                <c:pt idx="125">
                  <c:v>5.4991213845654403E-3</c:v>
                </c:pt>
                <c:pt idx="126">
                  <c:v>5.5480001039338901E-3</c:v>
                </c:pt>
                <c:pt idx="127">
                  <c:v>5.2928308047292903E-3</c:v>
                </c:pt>
                <c:pt idx="128">
                  <c:v>4.7994320576780396E-3</c:v>
                </c:pt>
                <c:pt idx="129">
                  <c:v>5.1226289120595197E-3</c:v>
                </c:pt>
                <c:pt idx="130">
                  <c:v>5.1291605209865601E-3</c:v>
                </c:pt>
                <c:pt idx="131">
                  <c:v>6.5942468716471301E-3</c:v>
                </c:pt>
                <c:pt idx="132">
                  <c:v>6.1577941842054203E-3</c:v>
                </c:pt>
                <c:pt idx="133">
                  <c:v>6.4520442251901101E-3</c:v>
                </c:pt>
                <c:pt idx="134">
                  <c:v>6.5013021536509596E-3</c:v>
                </c:pt>
                <c:pt idx="135">
                  <c:v>6.46251982690659E-3</c:v>
                </c:pt>
                <c:pt idx="136">
                  <c:v>5.2781952440326798E-3</c:v>
                </c:pt>
                <c:pt idx="137">
                  <c:v>8.7294901240828407E-3</c:v>
                </c:pt>
                <c:pt idx="138">
                  <c:v>1.3254457283702401E-2</c:v>
                </c:pt>
                <c:pt idx="139">
                  <c:v>1.4706656495232799E-2</c:v>
                </c:pt>
                <c:pt idx="140">
                  <c:v>1.5227276784461501E-2</c:v>
                </c:pt>
                <c:pt idx="141">
                  <c:v>1.5619918553406E-2</c:v>
                </c:pt>
                <c:pt idx="142">
                  <c:v>1.3764972833813401E-2</c:v>
                </c:pt>
                <c:pt idx="143">
                  <c:v>1.0484629125993E-2</c:v>
                </c:pt>
                <c:pt idx="144">
                  <c:v>8.2585049774910203E-3</c:v>
                </c:pt>
                <c:pt idx="145">
                  <c:v>8.2962156009464307E-3</c:v>
                </c:pt>
                <c:pt idx="146">
                  <c:v>7.2403415302941601E-3</c:v>
                </c:pt>
                <c:pt idx="147">
                  <c:v>6.9777524526041801E-3</c:v>
                </c:pt>
                <c:pt idx="148">
                  <c:v>7.1084834933840902E-3</c:v>
                </c:pt>
                <c:pt idx="149">
                  <c:v>7.1191480232860897E-3</c:v>
                </c:pt>
                <c:pt idx="150">
                  <c:v>6.5913828383877496E-3</c:v>
                </c:pt>
                <c:pt idx="151">
                  <c:v>8.0179046163843509E-3</c:v>
                </c:pt>
                <c:pt idx="152">
                  <c:v>9.6190622295268396E-3</c:v>
                </c:pt>
                <c:pt idx="153">
                  <c:v>1.04701421006265E-2</c:v>
                </c:pt>
                <c:pt idx="154">
                  <c:v>1.04052148859294E-2</c:v>
                </c:pt>
                <c:pt idx="155">
                  <c:v>1.12829080840005E-2</c:v>
                </c:pt>
                <c:pt idx="156">
                  <c:v>1.2380962947782299E-2</c:v>
                </c:pt>
                <c:pt idx="157">
                  <c:v>1.2184428336177101E-2</c:v>
                </c:pt>
                <c:pt idx="158">
                  <c:v>1.27651890011285E-2</c:v>
                </c:pt>
                <c:pt idx="159">
                  <c:v>1.3346463012062101E-2</c:v>
                </c:pt>
                <c:pt idx="160">
                  <c:v>1.2732822708429899E-2</c:v>
                </c:pt>
                <c:pt idx="161">
                  <c:v>1.07472398374923E-2</c:v>
                </c:pt>
                <c:pt idx="162">
                  <c:v>1.0583798516864199E-2</c:v>
                </c:pt>
                <c:pt idx="163">
                  <c:v>9.7012595413747509E-3</c:v>
                </c:pt>
                <c:pt idx="164">
                  <c:v>7.7653781149732296E-3</c:v>
                </c:pt>
                <c:pt idx="165">
                  <c:v>7.4946273016447199E-3</c:v>
                </c:pt>
                <c:pt idx="166">
                  <c:v>6.8690926151413296E-3</c:v>
                </c:pt>
                <c:pt idx="167">
                  <c:v>6.50757607218238E-3</c:v>
                </c:pt>
                <c:pt idx="168">
                  <c:v>5.1937742397757704E-3</c:v>
                </c:pt>
                <c:pt idx="169">
                  <c:v>5.1513778132339797E-3</c:v>
                </c:pt>
                <c:pt idx="170">
                  <c:v>5.3815583263456803E-3</c:v>
                </c:pt>
                <c:pt idx="171">
                  <c:v>5.6532139553992899E-3</c:v>
                </c:pt>
                <c:pt idx="172">
                  <c:v>4.9132171570525403E-3</c:v>
                </c:pt>
                <c:pt idx="173">
                  <c:v>5.9650596212970797E-3</c:v>
                </c:pt>
                <c:pt idx="174">
                  <c:v>5.9846422320981602E-3</c:v>
                </c:pt>
                <c:pt idx="175">
                  <c:v>5.5378105147824803E-3</c:v>
                </c:pt>
                <c:pt idx="176">
                  <c:v>4.6901449558669397E-3</c:v>
                </c:pt>
                <c:pt idx="177">
                  <c:v>9.4257434979662692E-3</c:v>
                </c:pt>
                <c:pt idx="178">
                  <c:v>9.8640562635595296E-3</c:v>
                </c:pt>
                <c:pt idx="179">
                  <c:v>1.0239464020676201E-2</c:v>
                </c:pt>
                <c:pt idx="180">
                  <c:v>1.02115376946531E-2</c:v>
                </c:pt>
                <c:pt idx="181">
                  <c:v>1.02447412887592E-2</c:v>
                </c:pt>
                <c:pt idx="182">
                  <c:v>5.4939093071115297E-3</c:v>
                </c:pt>
                <c:pt idx="183">
                  <c:v>4.2625313985486003E-3</c:v>
                </c:pt>
                <c:pt idx="184">
                  <c:v>3.30613744187019E-3</c:v>
                </c:pt>
                <c:pt idx="185">
                  <c:v>3.2837602169092E-3</c:v>
                </c:pt>
                <c:pt idx="186">
                  <c:v>3.1650750011321602E-3</c:v>
                </c:pt>
                <c:pt idx="187">
                  <c:v>2.9503828880574601E-3</c:v>
                </c:pt>
                <c:pt idx="188">
                  <c:v>6.13460968229351E-3</c:v>
                </c:pt>
                <c:pt idx="189">
                  <c:v>6.6524880231213501E-3</c:v>
                </c:pt>
                <c:pt idx="190">
                  <c:v>7.2474298893617497E-3</c:v>
                </c:pt>
                <c:pt idx="191">
                  <c:v>7.6082756651031699E-3</c:v>
                </c:pt>
                <c:pt idx="192">
                  <c:v>7.7014180992591502E-3</c:v>
                </c:pt>
                <c:pt idx="193">
                  <c:v>5.1890675171850399E-3</c:v>
                </c:pt>
                <c:pt idx="194">
                  <c:v>4.9808369203543203E-3</c:v>
                </c:pt>
                <c:pt idx="195">
                  <c:v>4.6866928833097597E-3</c:v>
                </c:pt>
                <c:pt idx="196">
                  <c:v>4.3677205949411001E-3</c:v>
                </c:pt>
                <c:pt idx="197">
                  <c:v>4.2272116711094699E-3</c:v>
                </c:pt>
                <c:pt idx="198">
                  <c:v>4.1691275280883299E-3</c:v>
                </c:pt>
                <c:pt idx="199">
                  <c:v>4.0204117208317604E-3</c:v>
                </c:pt>
                <c:pt idx="200">
                  <c:v>4.1345810771462703E-3</c:v>
                </c:pt>
                <c:pt idx="201">
                  <c:v>4.3280206476701E-3</c:v>
                </c:pt>
                <c:pt idx="202">
                  <c:v>4.5472841002840297E-3</c:v>
                </c:pt>
                <c:pt idx="203">
                  <c:v>4.4870341129246202E-3</c:v>
                </c:pt>
                <c:pt idx="204">
                  <c:v>3.4413175977009501E-3</c:v>
                </c:pt>
                <c:pt idx="205">
                  <c:v>3.4822572537971802E-3</c:v>
                </c:pt>
                <c:pt idx="206">
                  <c:v>3.06798237584022E-3</c:v>
                </c:pt>
                <c:pt idx="207">
                  <c:v>2.8077268795871102E-3</c:v>
                </c:pt>
                <c:pt idx="208">
                  <c:v>2.6665451157978099E-3</c:v>
                </c:pt>
                <c:pt idx="209">
                  <c:v>3.8327318718451601E-3</c:v>
                </c:pt>
                <c:pt idx="210">
                  <c:v>3.5913556291506002E-3</c:v>
                </c:pt>
                <c:pt idx="211">
                  <c:v>3.8823166387436199E-3</c:v>
                </c:pt>
                <c:pt idx="212">
                  <c:v>4.4910227778136398E-3</c:v>
                </c:pt>
                <c:pt idx="213">
                  <c:v>4.7629942573975403E-3</c:v>
                </c:pt>
                <c:pt idx="214">
                  <c:v>3.7843702387282299E-3</c:v>
                </c:pt>
                <c:pt idx="215">
                  <c:v>4.2515979473779801E-3</c:v>
                </c:pt>
                <c:pt idx="216">
                  <c:v>4.1392868984335999E-3</c:v>
                </c:pt>
                <c:pt idx="217">
                  <c:v>3.3768911498031498E-3</c:v>
                </c:pt>
                <c:pt idx="218">
                  <c:v>3.0444839358742802E-3</c:v>
                </c:pt>
                <c:pt idx="219">
                  <c:v>4.9361380459827997E-3</c:v>
                </c:pt>
                <c:pt idx="220">
                  <c:v>4.5566046382066903E-3</c:v>
                </c:pt>
                <c:pt idx="221">
                  <c:v>4.6360014981302201E-3</c:v>
                </c:pt>
                <c:pt idx="222">
                  <c:v>4.6274001435703399E-3</c:v>
                </c:pt>
                <c:pt idx="223">
                  <c:v>4.8502790426059499E-3</c:v>
                </c:pt>
                <c:pt idx="224">
                  <c:v>3.2161125170049099E-3</c:v>
                </c:pt>
                <c:pt idx="225">
                  <c:v>3.9225860103066796E-3</c:v>
                </c:pt>
                <c:pt idx="226">
                  <c:v>4.4226822865218E-3</c:v>
                </c:pt>
                <c:pt idx="227">
                  <c:v>4.5560065286192001E-3</c:v>
                </c:pt>
                <c:pt idx="228">
                  <c:v>4.2977786794458402E-3</c:v>
                </c:pt>
                <c:pt idx="229">
                  <c:v>3.9531304404850903E-3</c:v>
                </c:pt>
                <c:pt idx="230">
                  <c:v>3.2193105896738202E-3</c:v>
                </c:pt>
                <c:pt idx="231">
                  <c:v>3.5434505866858198E-3</c:v>
                </c:pt>
                <c:pt idx="232">
                  <c:v>4.90033676657091E-3</c:v>
                </c:pt>
                <c:pt idx="233">
                  <c:v>4.9985618174149104E-3</c:v>
                </c:pt>
                <c:pt idx="234">
                  <c:v>5.1913073423844004E-3</c:v>
                </c:pt>
                <c:pt idx="235">
                  <c:v>5.2536183920080396E-3</c:v>
                </c:pt>
                <c:pt idx="236">
                  <c:v>4.3516667686562399E-3</c:v>
                </c:pt>
                <c:pt idx="237">
                  <c:v>2.1450384480650999E-3</c:v>
                </c:pt>
                <c:pt idx="238">
                  <c:v>2.0792734146052902E-3</c:v>
                </c:pt>
                <c:pt idx="239">
                  <c:v>1.6888221669346299E-3</c:v>
                </c:pt>
                <c:pt idx="240">
                  <c:v>2.0202458239057899E-3</c:v>
                </c:pt>
                <c:pt idx="241">
                  <c:v>2.3729437008303701E-3</c:v>
                </c:pt>
                <c:pt idx="242">
                  <c:v>2.5008964100913999E-3</c:v>
                </c:pt>
                <c:pt idx="243">
                  <c:v>3.1319718875388401E-3</c:v>
                </c:pt>
                <c:pt idx="244">
                  <c:v>3.4200439731452898E-3</c:v>
                </c:pt>
                <c:pt idx="245">
                  <c:v>3.8979533583989698E-3</c:v>
                </c:pt>
                <c:pt idx="246">
                  <c:v>3.8765094117319699E-3</c:v>
                </c:pt>
                <c:pt idx="247">
                  <c:v>4.1781301591557003E-3</c:v>
                </c:pt>
                <c:pt idx="248">
                  <c:v>3.7551008884399799E-3</c:v>
                </c:pt>
                <c:pt idx="249">
                  <c:v>3.73392080416164E-3</c:v>
                </c:pt>
                <c:pt idx="250">
                  <c:v>3.3550079418031699E-3</c:v>
                </c:pt>
                <c:pt idx="251">
                  <c:v>3.8060398702515598E-3</c:v>
                </c:pt>
                <c:pt idx="252">
                  <c:v>3.4392275022750202E-3</c:v>
                </c:pt>
                <c:pt idx="253">
                  <c:v>4.6478234283497E-3</c:v>
                </c:pt>
                <c:pt idx="254">
                  <c:v>7.8672154388837404E-3</c:v>
                </c:pt>
                <c:pt idx="255">
                  <c:v>1.1575627727646601E-2</c:v>
                </c:pt>
                <c:pt idx="256">
                  <c:v>1.2164003080586801E-2</c:v>
                </c:pt>
                <c:pt idx="257">
                  <c:v>1.2440559429033601E-2</c:v>
                </c:pt>
                <c:pt idx="258">
                  <c:v>1.26762991095558E-2</c:v>
                </c:pt>
                <c:pt idx="259">
                  <c:v>1.1122373991561E-2</c:v>
                </c:pt>
                <c:pt idx="260">
                  <c:v>1.0105353861531901E-2</c:v>
                </c:pt>
                <c:pt idx="261">
                  <c:v>1.02487837308284E-2</c:v>
                </c:pt>
                <c:pt idx="262">
                  <c:v>1.06117336464685E-2</c:v>
                </c:pt>
                <c:pt idx="263">
                  <c:v>1.02650156606039E-2</c:v>
                </c:pt>
                <c:pt idx="264">
                  <c:v>1.0779182958391999E-2</c:v>
                </c:pt>
                <c:pt idx="265">
                  <c:v>7.7974687839873604E-3</c:v>
                </c:pt>
                <c:pt idx="266">
                  <c:v>7.0714149875513001E-3</c:v>
                </c:pt>
                <c:pt idx="267">
                  <c:v>6.1578940815248404E-3</c:v>
                </c:pt>
                <c:pt idx="268">
                  <c:v>6.1672664657521697E-3</c:v>
                </c:pt>
                <c:pt idx="269">
                  <c:v>5.5678851331659096E-3</c:v>
                </c:pt>
                <c:pt idx="270">
                  <c:v>4.9120074383879201E-3</c:v>
                </c:pt>
                <c:pt idx="271">
                  <c:v>4.5871550939472596E-3</c:v>
                </c:pt>
                <c:pt idx="272">
                  <c:v>5.0400752241563903E-3</c:v>
                </c:pt>
                <c:pt idx="273">
                  <c:v>4.5287347148113E-3</c:v>
                </c:pt>
                <c:pt idx="274">
                  <c:v>4.3964071688679099E-3</c:v>
                </c:pt>
                <c:pt idx="275">
                  <c:v>4.4129983986482902E-3</c:v>
                </c:pt>
                <c:pt idx="276">
                  <c:v>4.8550756798228503E-3</c:v>
                </c:pt>
                <c:pt idx="277">
                  <c:v>4.3896852376584996E-3</c:v>
                </c:pt>
                <c:pt idx="278">
                  <c:v>4.2957059967377803E-3</c:v>
                </c:pt>
                <c:pt idx="279">
                  <c:v>4.4107860663838696E-3</c:v>
                </c:pt>
                <c:pt idx="280">
                  <c:v>4.4134932362211903E-3</c:v>
                </c:pt>
                <c:pt idx="281">
                  <c:v>3.9015398565321198E-3</c:v>
                </c:pt>
                <c:pt idx="282">
                  <c:v>3.8837135771896299E-3</c:v>
                </c:pt>
                <c:pt idx="283">
                  <c:v>3.7470368500204E-3</c:v>
                </c:pt>
                <c:pt idx="284">
                  <c:v>3.25659230248678E-3</c:v>
                </c:pt>
                <c:pt idx="285">
                  <c:v>7.3070095896526702E-3</c:v>
                </c:pt>
                <c:pt idx="286">
                  <c:v>9.7674382697585695E-3</c:v>
                </c:pt>
                <c:pt idx="287">
                  <c:v>1.1713256923184701E-2</c:v>
                </c:pt>
                <c:pt idx="288">
                  <c:v>1.33340664623949E-2</c:v>
                </c:pt>
                <c:pt idx="289">
                  <c:v>1.42452111244631E-2</c:v>
                </c:pt>
                <c:pt idx="290">
                  <c:v>1.28797230868022E-2</c:v>
                </c:pt>
                <c:pt idx="291">
                  <c:v>1.18639850819388E-2</c:v>
                </c:pt>
                <c:pt idx="292">
                  <c:v>1.0592130828556E-2</c:v>
                </c:pt>
                <c:pt idx="293">
                  <c:v>1.1982134592318099E-2</c:v>
                </c:pt>
                <c:pt idx="294">
                  <c:v>1.12868087603677E-2</c:v>
                </c:pt>
                <c:pt idx="295">
                  <c:v>1.22455444337458E-2</c:v>
                </c:pt>
                <c:pt idx="296">
                  <c:v>1.29984665309996E-2</c:v>
                </c:pt>
                <c:pt idx="297">
                  <c:v>1.4878207139052E-2</c:v>
                </c:pt>
                <c:pt idx="298">
                  <c:v>1.2878818532136399E-2</c:v>
                </c:pt>
                <c:pt idx="299">
                  <c:v>1.26005627704919E-2</c:v>
                </c:pt>
                <c:pt idx="300">
                  <c:v>1.07655500833979E-2</c:v>
                </c:pt>
                <c:pt idx="301">
                  <c:v>9.8351307419610508E-3</c:v>
                </c:pt>
                <c:pt idx="302">
                  <c:v>5.5831896495883602E-3</c:v>
                </c:pt>
                <c:pt idx="303">
                  <c:v>5.5891498134974299E-3</c:v>
                </c:pt>
                <c:pt idx="304">
                  <c:v>5.8256293400016403E-3</c:v>
                </c:pt>
                <c:pt idx="305">
                  <c:v>4.8615778569706903E-3</c:v>
                </c:pt>
                <c:pt idx="306">
                  <c:v>6.1435889025565904E-3</c:v>
                </c:pt>
                <c:pt idx="307">
                  <c:v>6.00841997445068E-3</c:v>
                </c:pt>
                <c:pt idx="308">
                  <c:v>5.8913145526019303E-3</c:v>
                </c:pt>
                <c:pt idx="309">
                  <c:v>5.6604826994194604E-3</c:v>
                </c:pt>
                <c:pt idx="310">
                  <c:v>5.6720164094801297E-3</c:v>
                </c:pt>
                <c:pt idx="311">
                  <c:v>3.48875982589555E-3</c:v>
                </c:pt>
                <c:pt idx="312">
                  <c:v>4.6160480332855299E-3</c:v>
                </c:pt>
                <c:pt idx="313">
                  <c:v>5.6004886214574201E-3</c:v>
                </c:pt>
                <c:pt idx="314">
                  <c:v>6.07468825331757E-3</c:v>
                </c:pt>
                <c:pt idx="315">
                  <c:v>6.4003862977857701E-3</c:v>
                </c:pt>
                <c:pt idx="316">
                  <c:v>8.0295206572155008E-3</c:v>
                </c:pt>
                <c:pt idx="317">
                  <c:v>7.4584632274130903E-3</c:v>
                </c:pt>
                <c:pt idx="318">
                  <c:v>7.2678189486738301E-3</c:v>
                </c:pt>
                <c:pt idx="319">
                  <c:v>6.6327274164298998E-3</c:v>
                </c:pt>
                <c:pt idx="320">
                  <c:v>5.6505943793996004E-3</c:v>
                </c:pt>
                <c:pt idx="321">
                  <c:v>4.4396660966804198E-3</c:v>
                </c:pt>
                <c:pt idx="322">
                  <c:v>4.4619959171456102E-3</c:v>
                </c:pt>
                <c:pt idx="323">
                  <c:v>4.6597205061528696E-3</c:v>
                </c:pt>
                <c:pt idx="324">
                  <c:v>5.9882398350300202E-3</c:v>
                </c:pt>
                <c:pt idx="325">
                  <c:v>9.5793132163284993E-3</c:v>
                </c:pt>
                <c:pt idx="326">
                  <c:v>1.01901549080207E-2</c:v>
                </c:pt>
                <c:pt idx="327">
                  <c:v>1.1305729725291799E-2</c:v>
                </c:pt>
                <c:pt idx="328">
                  <c:v>1.1762545693113699E-2</c:v>
                </c:pt>
                <c:pt idx="329">
                  <c:v>1.1064508344508299E-2</c:v>
                </c:pt>
                <c:pt idx="330">
                  <c:v>7.9339605728969698E-3</c:v>
                </c:pt>
                <c:pt idx="331">
                  <c:v>7.5686441643892299E-3</c:v>
                </c:pt>
                <c:pt idx="332">
                  <c:v>5.6737847951038502E-3</c:v>
                </c:pt>
                <c:pt idx="333">
                  <c:v>4.8377484532558697E-3</c:v>
                </c:pt>
                <c:pt idx="334">
                  <c:v>4.8099837184894297E-3</c:v>
                </c:pt>
                <c:pt idx="335">
                  <c:v>5.0099751884915503E-3</c:v>
                </c:pt>
                <c:pt idx="336">
                  <c:v>4.1982829734885799E-3</c:v>
                </c:pt>
                <c:pt idx="337">
                  <c:v>3.4731433127097098E-3</c:v>
                </c:pt>
                <c:pt idx="338">
                  <c:v>3.0086100738808499E-3</c:v>
                </c:pt>
                <c:pt idx="339">
                  <c:v>3.0274590489084E-3</c:v>
                </c:pt>
                <c:pt idx="340">
                  <c:v>3.3855161909785098E-3</c:v>
                </c:pt>
                <c:pt idx="341">
                  <c:v>3.6965805241500299E-3</c:v>
                </c:pt>
                <c:pt idx="342">
                  <c:v>3.60385702935672E-3</c:v>
                </c:pt>
                <c:pt idx="343">
                  <c:v>3.47593584272462E-3</c:v>
                </c:pt>
                <c:pt idx="344">
                  <c:v>3.8614564115462598E-3</c:v>
                </c:pt>
                <c:pt idx="345">
                  <c:v>3.3067945201409299E-3</c:v>
                </c:pt>
                <c:pt idx="346">
                  <c:v>3.29161291748811E-3</c:v>
                </c:pt>
                <c:pt idx="347">
                  <c:v>4.8138266264129903E-3</c:v>
                </c:pt>
                <c:pt idx="348">
                  <c:v>4.84969229562083E-3</c:v>
                </c:pt>
                <c:pt idx="349">
                  <c:v>5.7911837736737797E-3</c:v>
                </c:pt>
                <c:pt idx="350">
                  <c:v>1.2662194279321999E-2</c:v>
                </c:pt>
                <c:pt idx="351">
                  <c:v>1.7968941465849701E-2</c:v>
                </c:pt>
                <c:pt idx="352">
                  <c:v>3.5312207087316597E-2</c:v>
                </c:pt>
                <c:pt idx="353">
                  <c:v>3.9190352775370502E-2</c:v>
                </c:pt>
                <c:pt idx="354">
                  <c:v>4.6286578995906602E-2</c:v>
                </c:pt>
                <c:pt idx="355">
                  <c:v>4.6397270440597702E-2</c:v>
                </c:pt>
                <c:pt idx="356">
                  <c:v>4.5563989043915898E-2</c:v>
                </c:pt>
                <c:pt idx="357">
                  <c:v>3.4118448389884301E-2</c:v>
                </c:pt>
                <c:pt idx="358">
                  <c:v>2.86996364763876E-2</c:v>
                </c:pt>
                <c:pt idx="359">
                  <c:v>1.94315539485682E-2</c:v>
                </c:pt>
                <c:pt idx="360">
                  <c:v>1.66371564820109E-2</c:v>
                </c:pt>
                <c:pt idx="361">
                  <c:v>1.41280184466306E-2</c:v>
                </c:pt>
                <c:pt idx="362">
                  <c:v>1.0954167194474E-2</c:v>
                </c:pt>
                <c:pt idx="363">
                  <c:v>1.10429564322928E-2</c:v>
                </c:pt>
                <c:pt idx="364">
                  <c:v>1.6665356206278601E-2</c:v>
                </c:pt>
                <c:pt idx="365">
                  <c:v>1.5488613692819699E-2</c:v>
                </c:pt>
                <c:pt idx="366">
                  <c:v>1.6141426241470299E-2</c:v>
                </c:pt>
                <c:pt idx="367">
                  <c:v>1.6197589008863301E-2</c:v>
                </c:pt>
                <c:pt idx="368">
                  <c:v>1.53643788531882E-2</c:v>
                </c:pt>
                <c:pt idx="369">
                  <c:v>8.6890276529563593E-3</c:v>
                </c:pt>
                <c:pt idx="370">
                  <c:v>9.0982949689535908E-3</c:v>
                </c:pt>
                <c:pt idx="371">
                  <c:v>6.7636027713317897E-3</c:v>
                </c:pt>
                <c:pt idx="372">
                  <c:v>6.55652508440621E-3</c:v>
                </c:pt>
                <c:pt idx="373">
                  <c:v>5.9184428141637897E-3</c:v>
                </c:pt>
                <c:pt idx="374">
                  <c:v>5.2114498611744E-3</c:v>
                </c:pt>
                <c:pt idx="375">
                  <c:v>9.3309949600432901E-3</c:v>
                </c:pt>
                <c:pt idx="376">
                  <c:v>1.07551621596999E-2</c:v>
                </c:pt>
                <c:pt idx="377">
                  <c:v>1.0752048236274099E-2</c:v>
                </c:pt>
                <c:pt idx="378">
                  <c:v>1.2364473338915501E-2</c:v>
                </c:pt>
                <c:pt idx="379">
                  <c:v>1.2317210068487501E-2</c:v>
                </c:pt>
                <c:pt idx="380">
                  <c:v>9.5494632010808302E-3</c:v>
                </c:pt>
                <c:pt idx="381">
                  <c:v>7.9701401416594504E-3</c:v>
                </c:pt>
                <c:pt idx="382">
                  <c:v>1.13919586437678E-2</c:v>
                </c:pt>
                <c:pt idx="383">
                  <c:v>1.11641812689317E-2</c:v>
                </c:pt>
                <c:pt idx="384">
                  <c:v>1.15122150218132E-2</c:v>
                </c:pt>
                <c:pt idx="385">
                  <c:v>1.2065845060957999E-2</c:v>
                </c:pt>
                <c:pt idx="386">
                  <c:v>1.2051574528576799E-2</c:v>
                </c:pt>
                <c:pt idx="387">
                  <c:v>8.4587084849741707E-3</c:v>
                </c:pt>
                <c:pt idx="388">
                  <c:v>7.0394810042046603E-3</c:v>
                </c:pt>
                <c:pt idx="389">
                  <c:v>6.12754263281284E-3</c:v>
                </c:pt>
                <c:pt idx="390">
                  <c:v>4.5897205900458198E-3</c:v>
                </c:pt>
                <c:pt idx="391">
                  <c:v>5.1803581018958099E-3</c:v>
                </c:pt>
                <c:pt idx="392">
                  <c:v>5.0808083530152004E-3</c:v>
                </c:pt>
                <c:pt idx="393">
                  <c:v>5.1598946071265504E-3</c:v>
                </c:pt>
                <c:pt idx="394">
                  <c:v>8.6407845279938399E-3</c:v>
                </c:pt>
                <c:pt idx="395">
                  <c:v>9.1497534382214401E-3</c:v>
                </c:pt>
                <c:pt idx="396">
                  <c:v>8.4968905597323698E-3</c:v>
                </c:pt>
                <c:pt idx="397">
                  <c:v>1.0111394824923599E-2</c:v>
                </c:pt>
                <c:pt idx="398">
                  <c:v>1.1145439620854399E-2</c:v>
                </c:pt>
                <c:pt idx="399">
                  <c:v>9.5230829269442006E-3</c:v>
                </c:pt>
                <c:pt idx="400">
                  <c:v>9.4144020442478594E-3</c:v>
                </c:pt>
                <c:pt idx="401">
                  <c:v>1.01907749676201E-2</c:v>
                </c:pt>
                <c:pt idx="402">
                  <c:v>8.7319120814401997E-3</c:v>
                </c:pt>
                <c:pt idx="403">
                  <c:v>6.6795320944917098E-3</c:v>
                </c:pt>
                <c:pt idx="404">
                  <c:v>6.6630968410528804E-3</c:v>
                </c:pt>
                <c:pt idx="405">
                  <c:v>6.4178822740413597E-3</c:v>
                </c:pt>
                <c:pt idx="406">
                  <c:v>5.7355205890171398E-3</c:v>
                </c:pt>
                <c:pt idx="407">
                  <c:v>8.0661752725736894E-3</c:v>
                </c:pt>
                <c:pt idx="408">
                  <c:v>8.3494084013769499E-3</c:v>
                </c:pt>
                <c:pt idx="409">
                  <c:v>7.73198554002868E-3</c:v>
                </c:pt>
                <c:pt idx="410">
                  <c:v>7.4285321767083501E-3</c:v>
                </c:pt>
                <c:pt idx="411">
                  <c:v>7.1435494790794201E-3</c:v>
                </c:pt>
                <c:pt idx="412">
                  <c:v>4.8459231944175604E-3</c:v>
                </c:pt>
                <c:pt idx="413">
                  <c:v>4.1158686836908704E-3</c:v>
                </c:pt>
                <c:pt idx="414">
                  <c:v>4.79483724861048E-3</c:v>
                </c:pt>
                <c:pt idx="415">
                  <c:v>5.0326503180707204E-3</c:v>
                </c:pt>
                <c:pt idx="416">
                  <c:v>6.1048150381213103E-3</c:v>
                </c:pt>
                <c:pt idx="417">
                  <c:v>5.6640122684090098E-3</c:v>
                </c:pt>
                <c:pt idx="418">
                  <c:v>6.1217885105252796E-3</c:v>
                </c:pt>
                <c:pt idx="419">
                  <c:v>5.6017673383584599E-3</c:v>
                </c:pt>
                <c:pt idx="420">
                  <c:v>5.8485925422506399E-3</c:v>
                </c:pt>
                <c:pt idx="421">
                  <c:v>4.8648738886570902E-3</c:v>
                </c:pt>
                <c:pt idx="422">
                  <c:v>4.6287300166131199E-3</c:v>
                </c:pt>
                <c:pt idx="423">
                  <c:v>4.37492481245159E-3</c:v>
                </c:pt>
                <c:pt idx="424">
                  <c:v>5.0652877272117803E-3</c:v>
                </c:pt>
                <c:pt idx="425">
                  <c:v>6.47739543844907E-3</c:v>
                </c:pt>
                <c:pt idx="426">
                  <c:v>6.5094424529019502E-3</c:v>
                </c:pt>
                <c:pt idx="427">
                  <c:v>7.5255754739732899E-3</c:v>
                </c:pt>
                <c:pt idx="428">
                  <c:v>7.3619434820742097E-3</c:v>
                </c:pt>
                <c:pt idx="429">
                  <c:v>7.1200966757981399E-3</c:v>
                </c:pt>
                <c:pt idx="430">
                  <c:v>5.3105530441071701E-3</c:v>
                </c:pt>
                <c:pt idx="431">
                  <c:v>4.8882438688911496E-3</c:v>
                </c:pt>
                <c:pt idx="432">
                  <c:v>3.8233890963007399E-3</c:v>
                </c:pt>
                <c:pt idx="433">
                  <c:v>6.4596008643959804E-3</c:v>
                </c:pt>
                <c:pt idx="434">
                  <c:v>8.0460649395388203E-3</c:v>
                </c:pt>
                <c:pt idx="435">
                  <c:v>8.9592507691775604E-3</c:v>
                </c:pt>
                <c:pt idx="436">
                  <c:v>9.9642764791485205E-3</c:v>
                </c:pt>
                <c:pt idx="437">
                  <c:v>1.0025466501729301E-2</c:v>
                </c:pt>
                <c:pt idx="438">
                  <c:v>9.4671883521203898E-3</c:v>
                </c:pt>
                <c:pt idx="439">
                  <c:v>8.6019704394487001E-3</c:v>
                </c:pt>
                <c:pt idx="440">
                  <c:v>8.5887941072792604E-3</c:v>
                </c:pt>
                <c:pt idx="441">
                  <c:v>8.9439364293451597E-3</c:v>
                </c:pt>
                <c:pt idx="442">
                  <c:v>1.0563165253049501E-2</c:v>
                </c:pt>
                <c:pt idx="443">
                  <c:v>1.1329933020451301E-2</c:v>
                </c:pt>
                <c:pt idx="444">
                  <c:v>1.3011843962993401E-2</c:v>
                </c:pt>
                <c:pt idx="445">
                  <c:v>1.31755819821485E-2</c:v>
                </c:pt>
                <c:pt idx="446">
                  <c:v>1.4008310689776199E-2</c:v>
                </c:pt>
                <c:pt idx="447">
                  <c:v>1.3703307395193201E-2</c:v>
                </c:pt>
                <c:pt idx="448">
                  <c:v>1.30300179864148E-2</c:v>
                </c:pt>
                <c:pt idx="449">
                  <c:v>1.1668925645307301E-2</c:v>
                </c:pt>
                <c:pt idx="450">
                  <c:v>1.12216026414399E-2</c:v>
                </c:pt>
                <c:pt idx="451">
                  <c:v>1.15516415519555E-2</c:v>
                </c:pt>
                <c:pt idx="452">
                  <c:v>1.4173793858635E-2</c:v>
                </c:pt>
                <c:pt idx="453">
                  <c:v>1.34312448167156E-2</c:v>
                </c:pt>
                <c:pt idx="454">
                  <c:v>1.6734292425605798E-2</c:v>
                </c:pt>
                <c:pt idx="455">
                  <c:v>1.6758427899846998E-2</c:v>
                </c:pt>
                <c:pt idx="456">
                  <c:v>1.72923548880843E-2</c:v>
                </c:pt>
                <c:pt idx="457">
                  <c:v>1.5901380755073701E-2</c:v>
                </c:pt>
                <c:pt idx="458">
                  <c:v>1.7175805220655101E-2</c:v>
                </c:pt>
                <c:pt idx="459">
                  <c:v>1.5237901472068899E-2</c:v>
                </c:pt>
                <c:pt idx="460">
                  <c:v>1.5715430473585899E-2</c:v>
                </c:pt>
                <c:pt idx="461">
                  <c:v>1.4116626920649101E-2</c:v>
                </c:pt>
                <c:pt idx="462">
                  <c:v>1.35202717352243E-2</c:v>
                </c:pt>
                <c:pt idx="463">
                  <c:v>1.1531499826063401E-2</c:v>
                </c:pt>
                <c:pt idx="464">
                  <c:v>1.1559608154067501E-2</c:v>
                </c:pt>
                <c:pt idx="465">
                  <c:v>1.0652433607327001E-2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56-AD46-A31D-29FEE246FC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8605615"/>
        <c:axId val="357497935"/>
      </c:lineChart>
      <c:catAx>
        <c:axId val="868605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497935"/>
        <c:crosses val="autoZero"/>
        <c:auto val="1"/>
        <c:lblAlgn val="ctr"/>
        <c:lblOffset val="100"/>
        <c:noMultiLvlLbl val="0"/>
      </c:catAx>
      <c:valAx>
        <c:axId val="357497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605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784768623164997E-2"/>
          <c:y val="0.18637129637145899"/>
          <c:w val="0.88208168773855899"/>
          <c:h val="0.57012257488432505"/>
        </c:manualLayout>
      </c:layout>
      <c:lineChart>
        <c:grouping val="standard"/>
        <c:varyColors val="0"/>
        <c:ser>
          <c:idx val="0"/>
          <c:order val="0"/>
          <c:tx>
            <c:strRef>
              <c:f>label_JNJ!$B$1</c:f>
              <c:strCache>
                <c:ptCount val="1"/>
                <c:pt idx="0">
                  <c:v>JNJ_Vol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label_JNJ!$A$2:$A$505</c:f>
              <c:strCache>
                <c:ptCount val="504"/>
                <c:pt idx="0">
                  <c:v>2012-08-13</c:v>
                </c:pt>
                <c:pt idx="1">
                  <c:v>2012-08-20</c:v>
                </c:pt>
                <c:pt idx="2">
                  <c:v>2012-08-27</c:v>
                </c:pt>
                <c:pt idx="3">
                  <c:v>2012-09-04</c:v>
                </c:pt>
                <c:pt idx="4">
                  <c:v>2012-09-11</c:v>
                </c:pt>
                <c:pt idx="5">
                  <c:v>2012-09-18</c:v>
                </c:pt>
                <c:pt idx="6">
                  <c:v>2012-09-25</c:v>
                </c:pt>
                <c:pt idx="7">
                  <c:v>2012-10-02</c:v>
                </c:pt>
                <c:pt idx="8">
                  <c:v>2012-10-09</c:v>
                </c:pt>
                <c:pt idx="9">
                  <c:v>2012-10-16</c:v>
                </c:pt>
                <c:pt idx="10">
                  <c:v>2012-10-23</c:v>
                </c:pt>
                <c:pt idx="11">
                  <c:v>2012-11-01</c:v>
                </c:pt>
                <c:pt idx="12">
                  <c:v>2012-11-08</c:v>
                </c:pt>
                <c:pt idx="13">
                  <c:v>2012-11-15</c:v>
                </c:pt>
                <c:pt idx="14">
                  <c:v>2012-11-23</c:v>
                </c:pt>
                <c:pt idx="15">
                  <c:v>2012-11-30</c:v>
                </c:pt>
                <c:pt idx="16">
                  <c:v>2012-12-07</c:v>
                </c:pt>
                <c:pt idx="17">
                  <c:v>2012-12-14</c:v>
                </c:pt>
                <c:pt idx="18">
                  <c:v>2012-12-21</c:v>
                </c:pt>
                <c:pt idx="19">
                  <c:v>2012-12-31</c:v>
                </c:pt>
                <c:pt idx="20">
                  <c:v>2013-01-08</c:v>
                </c:pt>
                <c:pt idx="21">
                  <c:v>2013-01-15</c:v>
                </c:pt>
                <c:pt idx="22">
                  <c:v>2013-01-23</c:v>
                </c:pt>
                <c:pt idx="23">
                  <c:v>2013-01-30</c:v>
                </c:pt>
                <c:pt idx="24">
                  <c:v>2013-02-06</c:v>
                </c:pt>
                <c:pt idx="25">
                  <c:v>2013-02-13</c:v>
                </c:pt>
                <c:pt idx="26">
                  <c:v>2013-02-21</c:v>
                </c:pt>
                <c:pt idx="27">
                  <c:v>2013-02-28</c:v>
                </c:pt>
                <c:pt idx="28">
                  <c:v>2013-03-07</c:v>
                </c:pt>
                <c:pt idx="29">
                  <c:v>2013-03-14</c:v>
                </c:pt>
                <c:pt idx="30">
                  <c:v>2013-03-21</c:v>
                </c:pt>
                <c:pt idx="31">
                  <c:v>2013-03-28</c:v>
                </c:pt>
                <c:pt idx="32">
                  <c:v>2013-04-05</c:v>
                </c:pt>
                <c:pt idx="33">
                  <c:v>2013-04-12</c:v>
                </c:pt>
                <c:pt idx="34">
                  <c:v>2013-04-19</c:v>
                </c:pt>
                <c:pt idx="35">
                  <c:v>2013-04-26</c:v>
                </c:pt>
                <c:pt idx="36">
                  <c:v>2013-05-03</c:v>
                </c:pt>
                <c:pt idx="37">
                  <c:v>2013-05-10</c:v>
                </c:pt>
                <c:pt idx="38">
                  <c:v>2013-05-17</c:v>
                </c:pt>
                <c:pt idx="39">
                  <c:v>2013-05-24</c:v>
                </c:pt>
                <c:pt idx="40">
                  <c:v>2013-06-03</c:v>
                </c:pt>
                <c:pt idx="41">
                  <c:v>2013-06-10</c:v>
                </c:pt>
                <c:pt idx="42">
                  <c:v>2013-06-17</c:v>
                </c:pt>
                <c:pt idx="43">
                  <c:v>2013-06-24</c:v>
                </c:pt>
                <c:pt idx="44">
                  <c:v>2013-07-01</c:v>
                </c:pt>
                <c:pt idx="45">
                  <c:v>2013-07-09</c:v>
                </c:pt>
                <c:pt idx="46">
                  <c:v>2013-07-16</c:v>
                </c:pt>
                <c:pt idx="47">
                  <c:v>2013-07-23</c:v>
                </c:pt>
                <c:pt idx="48">
                  <c:v>2013-07-30</c:v>
                </c:pt>
                <c:pt idx="49">
                  <c:v>2013-08-06</c:v>
                </c:pt>
                <c:pt idx="50">
                  <c:v>2013-08-13</c:v>
                </c:pt>
                <c:pt idx="51">
                  <c:v>2013-08-20</c:v>
                </c:pt>
                <c:pt idx="52">
                  <c:v>2013-08-27</c:v>
                </c:pt>
                <c:pt idx="53">
                  <c:v>2013-09-04</c:v>
                </c:pt>
                <c:pt idx="54">
                  <c:v>2013-09-11</c:v>
                </c:pt>
                <c:pt idx="55">
                  <c:v>2013-09-18</c:v>
                </c:pt>
                <c:pt idx="56">
                  <c:v>2013-09-25</c:v>
                </c:pt>
                <c:pt idx="57">
                  <c:v>2013-10-02</c:v>
                </c:pt>
                <c:pt idx="58">
                  <c:v>2013-10-09</c:v>
                </c:pt>
                <c:pt idx="59">
                  <c:v>2013-10-16</c:v>
                </c:pt>
                <c:pt idx="60">
                  <c:v>2013-10-23</c:v>
                </c:pt>
                <c:pt idx="61">
                  <c:v>2013-10-30</c:v>
                </c:pt>
                <c:pt idx="62">
                  <c:v>2013-11-06</c:v>
                </c:pt>
                <c:pt idx="63">
                  <c:v>2013-11-13</c:v>
                </c:pt>
                <c:pt idx="64">
                  <c:v>2013-11-20</c:v>
                </c:pt>
                <c:pt idx="65">
                  <c:v>2013-11-27</c:v>
                </c:pt>
                <c:pt idx="66">
                  <c:v>2013-12-05</c:v>
                </c:pt>
                <c:pt idx="67">
                  <c:v>2013-12-12</c:v>
                </c:pt>
                <c:pt idx="68">
                  <c:v>2013-12-19</c:v>
                </c:pt>
                <c:pt idx="69">
                  <c:v>2013-12-27</c:v>
                </c:pt>
                <c:pt idx="70">
                  <c:v>2014-01-06</c:v>
                </c:pt>
                <c:pt idx="71">
                  <c:v>2014-01-13</c:v>
                </c:pt>
                <c:pt idx="72">
                  <c:v>2014-01-21</c:v>
                </c:pt>
                <c:pt idx="73">
                  <c:v>2014-01-28</c:v>
                </c:pt>
                <c:pt idx="74">
                  <c:v>2014-02-04</c:v>
                </c:pt>
                <c:pt idx="75">
                  <c:v>2014-02-11</c:v>
                </c:pt>
                <c:pt idx="76">
                  <c:v>2014-02-19</c:v>
                </c:pt>
                <c:pt idx="77">
                  <c:v>2014-02-26</c:v>
                </c:pt>
                <c:pt idx="78">
                  <c:v>2014-03-05</c:v>
                </c:pt>
                <c:pt idx="79">
                  <c:v>2014-03-12</c:v>
                </c:pt>
                <c:pt idx="80">
                  <c:v>2014-03-19</c:v>
                </c:pt>
                <c:pt idx="81">
                  <c:v>2014-03-26</c:v>
                </c:pt>
                <c:pt idx="82">
                  <c:v>2014-04-02</c:v>
                </c:pt>
                <c:pt idx="83">
                  <c:v>2014-04-09</c:v>
                </c:pt>
                <c:pt idx="84">
                  <c:v>2014-04-16</c:v>
                </c:pt>
                <c:pt idx="85">
                  <c:v>2014-04-24</c:v>
                </c:pt>
                <c:pt idx="86">
                  <c:v>2014-05-01</c:v>
                </c:pt>
                <c:pt idx="87">
                  <c:v>2014-05-08</c:v>
                </c:pt>
                <c:pt idx="88">
                  <c:v>2014-05-15</c:v>
                </c:pt>
                <c:pt idx="89">
                  <c:v>2014-05-22</c:v>
                </c:pt>
                <c:pt idx="90">
                  <c:v>2014-05-30</c:v>
                </c:pt>
                <c:pt idx="91">
                  <c:v>2014-06-06</c:v>
                </c:pt>
                <c:pt idx="92">
                  <c:v>2014-06-13</c:v>
                </c:pt>
                <c:pt idx="93">
                  <c:v>2014-06-20</c:v>
                </c:pt>
                <c:pt idx="94">
                  <c:v>2014-06-27</c:v>
                </c:pt>
                <c:pt idx="95">
                  <c:v>2014-07-07</c:v>
                </c:pt>
                <c:pt idx="96">
                  <c:v>2014-07-14</c:v>
                </c:pt>
                <c:pt idx="97">
                  <c:v>2014-07-21</c:v>
                </c:pt>
                <c:pt idx="98">
                  <c:v>2014-07-28</c:v>
                </c:pt>
                <c:pt idx="99">
                  <c:v>2014-08-04</c:v>
                </c:pt>
                <c:pt idx="100">
                  <c:v>2014-08-11</c:v>
                </c:pt>
                <c:pt idx="101">
                  <c:v>2014-08-18</c:v>
                </c:pt>
                <c:pt idx="102">
                  <c:v>2014-08-25</c:v>
                </c:pt>
                <c:pt idx="103">
                  <c:v>2014-09-02</c:v>
                </c:pt>
                <c:pt idx="104">
                  <c:v>2014-09-09</c:v>
                </c:pt>
                <c:pt idx="105">
                  <c:v>2014-09-16</c:v>
                </c:pt>
                <c:pt idx="106">
                  <c:v>2014-09-23</c:v>
                </c:pt>
                <c:pt idx="107">
                  <c:v>2014-09-30</c:v>
                </c:pt>
                <c:pt idx="108">
                  <c:v>2014-10-07</c:v>
                </c:pt>
                <c:pt idx="109">
                  <c:v>2014-10-14</c:v>
                </c:pt>
                <c:pt idx="110">
                  <c:v>2014-10-21</c:v>
                </c:pt>
                <c:pt idx="111">
                  <c:v>2014-10-28</c:v>
                </c:pt>
                <c:pt idx="112">
                  <c:v>2014-11-04</c:v>
                </c:pt>
                <c:pt idx="113">
                  <c:v>2014-11-11</c:v>
                </c:pt>
                <c:pt idx="114">
                  <c:v>2014-11-18</c:v>
                </c:pt>
                <c:pt idx="115">
                  <c:v>2014-11-25</c:v>
                </c:pt>
                <c:pt idx="116">
                  <c:v>2014-12-03</c:v>
                </c:pt>
                <c:pt idx="117">
                  <c:v>2014-12-10</c:v>
                </c:pt>
                <c:pt idx="118">
                  <c:v>2014-12-17</c:v>
                </c:pt>
                <c:pt idx="119">
                  <c:v>2014-12-24</c:v>
                </c:pt>
                <c:pt idx="120">
                  <c:v>2015-01-02</c:v>
                </c:pt>
                <c:pt idx="121">
                  <c:v>2015-01-09</c:v>
                </c:pt>
                <c:pt idx="122">
                  <c:v>2015-01-16</c:v>
                </c:pt>
                <c:pt idx="123">
                  <c:v>2015-01-26</c:v>
                </c:pt>
                <c:pt idx="124">
                  <c:v>2015-02-02</c:v>
                </c:pt>
                <c:pt idx="125">
                  <c:v>2015-02-09</c:v>
                </c:pt>
                <c:pt idx="126">
                  <c:v>2015-02-17</c:v>
                </c:pt>
                <c:pt idx="127">
                  <c:v>2015-02-24</c:v>
                </c:pt>
                <c:pt idx="128">
                  <c:v>2015-03-03</c:v>
                </c:pt>
                <c:pt idx="129">
                  <c:v>2015-03-10</c:v>
                </c:pt>
                <c:pt idx="130">
                  <c:v>2015-03-17</c:v>
                </c:pt>
                <c:pt idx="131">
                  <c:v>2015-03-24</c:v>
                </c:pt>
                <c:pt idx="132">
                  <c:v>2015-03-31</c:v>
                </c:pt>
                <c:pt idx="133">
                  <c:v>2015-04-08</c:v>
                </c:pt>
                <c:pt idx="134">
                  <c:v>2015-04-15</c:v>
                </c:pt>
                <c:pt idx="135">
                  <c:v>2015-04-22</c:v>
                </c:pt>
                <c:pt idx="136">
                  <c:v>2015-04-29</c:v>
                </c:pt>
                <c:pt idx="137">
                  <c:v>2015-05-06</c:v>
                </c:pt>
                <c:pt idx="138">
                  <c:v>2015-05-13</c:v>
                </c:pt>
                <c:pt idx="139">
                  <c:v>2015-05-20</c:v>
                </c:pt>
                <c:pt idx="140">
                  <c:v>2015-05-28</c:v>
                </c:pt>
                <c:pt idx="141">
                  <c:v>2015-06-04</c:v>
                </c:pt>
                <c:pt idx="142">
                  <c:v>2015-06-11</c:v>
                </c:pt>
                <c:pt idx="143">
                  <c:v>2015-06-18</c:v>
                </c:pt>
                <c:pt idx="144">
                  <c:v>2015-06-25</c:v>
                </c:pt>
                <c:pt idx="145">
                  <c:v>2015-07-02</c:v>
                </c:pt>
                <c:pt idx="146">
                  <c:v>2015-07-10</c:v>
                </c:pt>
                <c:pt idx="147">
                  <c:v>2015-07-17</c:v>
                </c:pt>
                <c:pt idx="148">
                  <c:v>2015-07-24</c:v>
                </c:pt>
                <c:pt idx="149">
                  <c:v>2015-07-31</c:v>
                </c:pt>
                <c:pt idx="150">
                  <c:v>2015-08-07</c:v>
                </c:pt>
                <c:pt idx="151">
                  <c:v>2015-08-14</c:v>
                </c:pt>
                <c:pt idx="152">
                  <c:v>2015-08-21</c:v>
                </c:pt>
                <c:pt idx="153">
                  <c:v>2015-08-28</c:v>
                </c:pt>
                <c:pt idx="154">
                  <c:v>2015-09-04</c:v>
                </c:pt>
                <c:pt idx="155">
                  <c:v>2015-09-14</c:v>
                </c:pt>
                <c:pt idx="156">
                  <c:v>2015-09-21</c:v>
                </c:pt>
                <c:pt idx="157">
                  <c:v>2015-09-28</c:v>
                </c:pt>
                <c:pt idx="158">
                  <c:v>2015-10-05</c:v>
                </c:pt>
                <c:pt idx="159">
                  <c:v>2015-10-12</c:v>
                </c:pt>
                <c:pt idx="160">
                  <c:v>2015-10-19</c:v>
                </c:pt>
                <c:pt idx="161">
                  <c:v>2015-10-26</c:v>
                </c:pt>
                <c:pt idx="162">
                  <c:v>2015-11-02</c:v>
                </c:pt>
                <c:pt idx="163">
                  <c:v>2015-11-09</c:v>
                </c:pt>
                <c:pt idx="164">
                  <c:v>2015-11-16</c:v>
                </c:pt>
                <c:pt idx="165">
                  <c:v>2015-11-23</c:v>
                </c:pt>
                <c:pt idx="166">
                  <c:v>2015-12-01</c:v>
                </c:pt>
                <c:pt idx="167">
                  <c:v>2015-12-08</c:v>
                </c:pt>
                <c:pt idx="168">
                  <c:v>2015-12-15</c:v>
                </c:pt>
                <c:pt idx="169">
                  <c:v>2015-12-22</c:v>
                </c:pt>
                <c:pt idx="170">
                  <c:v>2015-12-30</c:v>
                </c:pt>
                <c:pt idx="171">
                  <c:v>2016-01-07</c:v>
                </c:pt>
                <c:pt idx="172">
                  <c:v>2016-01-14</c:v>
                </c:pt>
                <c:pt idx="173">
                  <c:v>2016-01-22</c:v>
                </c:pt>
                <c:pt idx="174">
                  <c:v>2016-01-29</c:v>
                </c:pt>
                <c:pt idx="175">
                  <c:v>2016-02-05</c:v>
                </c:pt>
                <c:pt idx="176">
                  <c:v>2016-02-12</c:v>
                </c:pt>
                <c:pt idx="177">
                  <c:v>2016-02-22</c:v>
                </c:pt>
                <c:pt idx="178">
                  <c:v>2016-02-29</c:v>
                </c:pt>
                <c:pt idx="179">
                  <c:v>2016-03-07</c:v>
                </c:pt>
                <c:pt idx="180">
                  <c:v>2016-03-14</c:v>
                </c:pt>
                <c:pt idx="181">
                  <c:v>2016-03-21</c:v>
                </c:pt>
                <c:pt idx="182">
                  <c:v>2016-03-29</c:v>
                </c:pt>
                <c:pt idx="183">
                  <c:v>2016-04-05</c:v>
                </c:pt>
                <c:pt idx="184">
                  <c:v>2016-04-12</c:v>
                </c:pt>
                <c:pt idx="185">
                  <c:v>2016-04-19</c:v>
                </c:pt>
                <c:pt idx="186">
                  <c:v>2016-04-26</c:v>
                </c:pt>
                <c:pt idx="187">
                  <c:v>2016-05-03</c:v>
                </c:pt>
                <c:pt idx="188">
                  <c:v>2016-05-10</c:v>
                </c:pt>
                <c:pt idx="189">
                  <c:v>2016-05-17</c:v>
                </c:pt>
                <c:pt idx="190">
                  <c:v>2016-05-24</c:v>
                </c:pt>
                <c:pt idx="191">
                  <c:v>2016-06-01</c:v>
                </c:pt>
                <c:pt idx="192">
                  <c:v>2016-06-08</c:v>
                </c:pt>
                <c:pt idx="193">
                  <c:v>2016-06-15</c:v>
                </c:pt>
                <c:pt idx="194">
                  <c:v>2016-06-22</c:v>
                </c:pt>
                <c:pt idx="195">
                  <c:v>2016-06-29</c:v>
                </c:pt>
                <c:pt idx="196">
                  <c:v>2016-07-07</c:v>
                </c:pt>
                <c:pt idx="197">
                  <c:v>2016-07-14</c:v>
                </c:pt>
                <c:pt idx="198">
                  <c:v>2016-07-21</c:v>
                </c:pt>
                <c:pt idx="199">
                  <c:v>2016-07-28</c:v>
                </c:pt>
                <c:pt idx="200">
                  <c:v>2016-08-04</c:v>
                </c:pt>
                <c:pt idx="201">
                  <c:v>2016-08-11</c:v>
                </c:pt>
                <c:pt idx="202">
                  <c:v>2016-08-18</c:v>
                </c:pt>
                <c:pt idx="203">
                  <c:v>2016-08-25</c:v>
                </c:pt>
                <c:pt idx="204">
                  <c:v>2016-09-01</c:v>
                </c:pt>
                <c:pt idx="205">
                  <c:v>2016-09-09</c:v>
                </c:pt>
                <c:pt idx="206">
                  <c:v>2016-09-16</c:v>
                </c:pt>
                <c:pt idx="207">
                  <c:v>2016-09-23</c:v>
                </c:pt>
                <c:pt idx="208">
                  <c:v>2016-09-30</c:v>
                </c:pt>
                <c:pt idx="209">
                  <c:v>2016-10-07</c:v>
                </c:pt>
                <c:pt idx="210">
                  <c:v>2016-10-14</c:v>
                </c:pt>
                <c:pt idx="211">
                  <c:v>2016-10-21</c:v>
                </c:pt>
                <c:pt idx="212">
                  <c:v>2016-10-28</c:v>
                </c:pt>
                <c:pt idx="213">
                  <c:v>2016-11-04</c:v>
                </c:pt>
                <c:pt idx="214">
                  <c:v>2016-11-11</c:v>
                </c:pt>
                <c:pt idx="215">
                  <c:v>2016-11-18</c:v>
                </c:pt>
                <c:pt idx="216">
                  <c:v>2016-11-28</c:v>
                </c:pt>
                <c:pt idx="217">
                  <c:v>2016-12-05</c:v>
                </c:pt>
                <c:pt idx="218">
                  <c:v>2016-12-12</c:v>
                </c:pt>
                <c:pt idx="219">
                  <c:v>2016-12-19</c:v>
                </c:pt>
                <c:pt idx="220">
                  <c:v>2016-12-27</c:v>
                </c:pt>
                <c:pt idx="221">
                  <c:v>2017-01-04</c:v>
                </c:pt>
                <c:pt idx="222">
                  <c:v>2017-01-11</c:v>
                </c:pt>
                <c:pt idx="223">
                  <c:v>2017-01-19</c:v>
                </c:pt>
                <c:pt idx="224">
                  <c:v>2017-01-26</c:v>
                </c:pt>
                <c:pt idx="225">
                  <c:v>2017-02-02</c:v>
                </c:pt>
                <c:pt idx="226">
                  <c:v>2017-02-09</c:v>
                </c:pt>
                <c:pt idx="227">
                  <c:v>2017-02-16</c:v>
                </c:pt>
                <c:pt idx="228">
                  <c:v>2017-02-24</c:v>
                </c:pt>
                <c:pt idx="229">
                  <c:v>2017-03-03</c:v>
                </c:pt>
                <c:pt idx="230">
                  <c:v>2017-03-10</c:v>
                </c:pt>
                <c:pt idx="231">
                  <c:v>2017-03-17</c:v>
                </c:pt>
                <c:pt idx="232">
                  <c:v>2017-03-24</c:v>
                </c:pt>
                <c:pt idx="233">
                  <c:v>2017-03-31</c:v>
                </c:pt>
                <c:pt idx="234">
                  <c:v>2017-04-07</c:v>
                </c:pt>
                <c:pt idx="235">
                  <c:v>2017-04-17</c:v>
                </c:pt>
                <c:pt idx="236">
                  <c:v>2017-04-24</c:v>
                </c:pt>
                <c:pt idx="237">
                  <c:v>2017-05-01</c:v>
                </c:pt>
                <c:pt idx="238">
                  <c:v>2017-05-08</c:v>
                </c:pt>
                <c:pt idx="239">
                  <c:v>2017-05-15</c:v>
                </c:pt>
                <c:pt idx="240">
                  <c:v>2017-05-22</c:v>
                </c:pt>
                <c:pt idx="241">
                  <c:v>2017-05-30</c:v>
                </c:pt>
                <c:pt idx="242">
                  <c:v>2017-06-06</c:v>
                </c:pt>
                <c:pt idx="243">
                  <c:v>2017-06-13</c:v>
                </c:pt>
                <c:pt idx="244">
                  <c:v>2017-06-20</c:v>
                </c:pt>
                <c:pt idx="245">
                  <c:v>2017-06-27</c:v>
                </c:pt>
                <c:pt idx="246">
                  <c:v>2017-07-05</c:v>
                </c:pt>
                <c:pt idx="247">
                  <c:v>2017-07-12</c:v>
                </c:pt>
                <c:pt idx="248">
                  <c:v>2017-07-19</c:v>
                </c:pt>
                <c:pt idx="249">
                  <c:v>2017-07-26</c:v>
                </c:pt>
                <c:pt idx="250">
                  <c:v>2017-08-02</c:v>
                </c:pt>
                <c:pt idx="251">
                  <c:v>2017-08-09</c:v>
                </c:pt>
                <c:pt idx="252">
                  <c:v>2017-08-16</c:v>
                </c:pt>
                <c:pt idx="253">
                  <c:v>2017-08-23</c:v>
                </c:pt>
                <c:pt idx="254">
                  <c:v>2017-08-30</c:v>
                </c:pt>
                <c:pt idx="255">
                  <c:v>2017-09-07</c:v>
                </c:pt>
                <c:pt idx="256">
                  <c:v>2017-09-14</c:v>
                </c:pt>
                <c:pt idx="257">
                  <c:v>2017-09-21</c:v>
                </c:pt>
                <c:pt idx="258">
                  <c:v>2017-09-28</c:v>
                </c:pt>
                <c:pt idx="259">
                  <c:v>2017-10-05</c:v>
                </c:pt>
                <c:pt idx="260">
                  <c:v>2017-10-12</c:v>
                </c:pt>
                <c:pt idx="261">
                  <c:v>2017-10-19</c:v>
                </c:pt>
                <c:pt idx="262">
                  <c:v>2017-10-26</c:v>
                </c:pt>
                <c:pt idx="263">
                  <c:v>2017-11-02</c:v>
                </c:pt>
                <c:pt idx="264">
                  <c:v>2017-11-09</c:v>
                </c:pt>
                <c:pt idx="265">
                  <c:v>2017-11-16</c:v>
                </c:pt>
                <c:pt idx="266">
                  <c:v>2017-11-24</c:v>
                </c:pt>
                <c:pt idx="267">
                  <c:v>2017-12-01</c:v>
                </c:pt>
                <c:pt idx="268">
                  <c:v>2017-12-08</c:v>
                </c:pt>
                <c:pt idx="269">
                  <c:v>2017-12-15</c:v>
                </c:pt>
                <c:pt idx="270">
                  <c:v>2017-12-22</c:v>
                </c:pt>
                <c:pt idx="271">
                  <c:v>2018-01-02</c:v>
                </c:pt>
                <c:pt idx="272">
                  <c:v>2018-01-09</c:v>
                </c:pt>
                <c:pt idx="273">
                  <c:v>2018-01-17</c:v>
                </c:pt>
                <c:pt idx="274">
                  <c:v>2018-01-24</c:v>
                </c:pt>
                <c:pt idx="275">
                  <c:v>2018-01-31</c:v>
                </c:pt>
                <c:pt idx="276">
                  <c:v>2018-02-07</c:v>
                </c:pt>
                <c:pt idx="277">
                  <c:v>2018-02-14</c:v>
                </c:pt>
                <c:pt idx="278">
                  <c:v>2018-02-22</c:v>
                </c:pt>
                <c:pt idx="279">
                  <c:v>2018-03-01</c:v>
                </c:pt>
                <c:pt idx="280">
                  <c:v>2018-03-08</c:v>
                </c:pt>
                <c:pt idx="281">
                  <c:v>2018-03-15</c:v>
                </c:pt>
                <c:pt idx="282">
                  <c:v>2018-03-22</c:v>
                </c:pt>
                <c:pt idx="283">
                  <c:v>2018-03-29</c:v>
                </c:pt>
                <c:pt idx="284">
                  <c:v>2018-04-06</c:v>
                </c:pt>
                <c:pt idx="285">
                  <c:v>2018-04-13</c:v>
                </c:pt>
                <c:pt idx="286">
                  <c:v>2018-04-20</c:v>
                </c:pt>
                <c:pt idx="287">
                  <c:v>2018-04-27</c:v>
                </c:pt>
                <c:pt idx="288">
                  <c:v>2018-05-04</c:v>
                </c:pt>
                <c:pt idx="289">
                  <c:v>2018-05-11</c:v>
                </c:pt>
                <c:pt idx="290">
                  <c:v>2018-05-18</c:v>
                </c:pt>
                <c:pt idx="291">
                  <c:v>2018-05-25</c:v>
                </c:pt>
                <c:pt idx="292">
                  <c:v>2018-06-04</c:v>
                </c:pt>
                <c:pt idx="293">
                  <c:v>2018-06-11</c:v>
                </c:pt>
                <c:pt idx="294">
                  <c:v>2018-06-18</c:v>
                </c:pt>
                <c:pt idx="295">
                  <c:v>2018-06-25</c:v>
                </c:pt>
                <c:pt idx="296">
                  <c:v>2018-07-02</c:v>
                </c:pt>
                <c:pt idx="297">
                  <c:v>2018-07-10</c:v>
                </c:pt>
                <c:pt idx="298">
                  <c:v>2018-07-17</c:v>
                </c:pt>
                <c:pt idx="299">
                  <c:v>2018-07-24</c:v>
                </c:pt>
                <c:pt idx="300">
                  <c:v>2018-07-31</c:v>
                </c:pt>
                <c:pt idx="301">
                  <c:v>2018-08-07</c:v>
                </c:pt>
                <c:pt idx="302">
                  <c:v>2018-08-14</c:v>
                </c:pt>
                <c:pt idx="303">
                  <c:v>2018-08-21</c:v>
                </c:pt>
                <c:pt idx="304">
                  <c:v>2018-08-28</c:v>
                </c:pt>
                <c:pt idx="305">
                  <c:v>2018-09-05</c:v>
                </c:pt>
                <c:pt idx="306">
                  <c:v>2018-09-12</c:v>
                </c:pt>
                <c:pt idx="307">
                  <c:v>2018-09-19</c:v>
                </c:pt>
                <c:pt idx="308">
                  <c:v>2018-09-26</c:v>
                </c:pt>
                <c:pt idx="309">
                  <c:v>2018-10-03</c:v>
                </c:pt>
                <c:pt idx="310">
                  <c:v>2018-10-10</c:v>
                </c:pt>
                <c:pt idx="311">
                  <c:v>2018-10-17</c:v>
                </c:pt>
                <c:pt idx="312">
                  <c:v>2018-10-24</c:v>
                </c:pt>
                <c:pt idx="313">
                  <c:v>2018-10-31</c:v>
                </c:pt>
                <c:pt idx="314">
                  <c:v>2018-11-07</c:v>
                </c:pt>
                <c:pt idx="315">
                  <c:v>2018-11-14</c:v>
                </c:pt>
                <c:pt idx="316">
                  <c:v>2018-11-21</c:v>
                </c:pt>
                <c:pt idx="317">
                  <c:v>2018-11-29</c:v>
                </c:pt>
                <c:pt idx="318">
                  <c:v>2018-12-07</c:v>
                </c:pt>
                <c:pt idx="319">
                  <c:v>2018-12-14</c:v>
                </c:pt>
                <c:pt idx="320">
                  <c:v>2018-12-21</c:v>
                </c:pt>
                <c:pt idx="321">
                  <c:v>2018-12-31</c:v>
                </c:pt>
                <c:pt idx="322">
                  <c:v>2019-01-08</c:v>
                </c:pt>
                <c:pt idx="323">
                  <c:v>2019-01-15</c:v>
                </c:pt>
                <c:pt idx="324">
                  <c:v>2019-01-23</c:v>
                </c:pt>
                <c:pt idx="325">
                  <c:v>2019-01-30</c:v>
                </c:pt>
                <c:pt idx="326">
                  <c:v>2019-02-06</c:v>
                </c:pt>
                <c:pt idx="327">
                  <c:v>2019-02-13</c:v>
                </c:pt>
                <c:pt idx="328">
                  <c:v>2019-02-21</c:v>
                </c:pt>
                <c:pt idx="329">
                  <c:v>2019-02-28</c:v>
                </c:pt>
                <c:pt idx="330">
                  <c:v>2019-03-07</c:v>
                </c:pt>
                <c:pt idx="331">
                  <c:v>2019-03-14</c:v>
                </c:pt>
                <c:pt idx="332">
                  <c:v>2019-03-21</c:v>
                </c:pt>
                <c:pt idx="333">
                  <c:v>2019-03-28</c:v>
                </c:pt>
                <c:pt idx="334">
                  <c:v>2019-04-04</c:v>
                </c:pt>
                <c:pt idx="335">
                  <c:v>2019-04-11</c:v>
                </c:pt>
                <c:pt idx="336">
                  <c:v>2019-04-18</c:v>
                </c:pt>
                <c:pt idx="337">
                  <c:v>2019-04-26</c:v>
                </c:pt>
                <c:pt idx="338">
                  <c:v>2019-05-03</c:v>
                </c:pt>
                <c:pt idx="339">
                  <c:v>2019-05-10</c:v>
                </c:pt>
                <c:pt idx="340">
                  <c:v>2019-05-17</c:v>
                </c:pt>
                <c:pt idx="341">
                  <c:v>2019-05-24</c:v>
                </c:pt>
                <c:pt idx="342">
                  <c:v>2019-06-03</c:v>
                </c:pt>
                <c:pt idx="343">
                  <c:v>2019-06-10</c:v>
                </c:pt>
                <c:pt idx="344">
                  <c:v>2019-06-17</c:v>
                </c:pt>
                <c:pt idx="345">
                  <c:v>2019-06-24</c:v>
                </c:pt>
                <c:pt idx="346">
                  <c:v>2019-07-01</c:v>
                </c:pt>
                <c:pt idx="347">
                  <c:v>2019-07-09</c:v>
                </c:pt>
                <c:pt idx="348">
                  <c:v>2019-07-16</c:v>
                </c:pt>
                <c:pt idx="349">
                  <c:v>2019-07-23</c:v>
                </c:pt>
                <c:pt idx="350">
                  <c:v>2019-07-30</c:v>
                </c:pt>
                <c:pt idx="351">
                  <c:v>2019-08-06</c:v>
                </c:pt>
                <c:pt idx="352">
                  <c:v>2019-08-13</c:v>
                </c:pt>
                <c:pt idx="353">
                  <c:v>2019-08-20</c:v>
                </c:pt>
                <c:pt idx="354">
                  <c:v>2019-08-27</c:v>
                </c:pt>
                <c:pt idx="355">
                  <c:v>2019-09-04</c:v>
                </c:pt>
                <c:pt idx="356">
                  <c:v>2019-09-11</c:v>
                </c:pt>
                <c:pt idx="357">
                  <c:v>2019-09-18</c:v>
                </c:pt>
                <c:pt idx="358">
                  <c:v>2019-09-25</c:v>
                </c:pt>
                <c:pt idx="359">
                  <c:v>2019-10-02</c:v>
                </c:pt>
                <c:pt idx="360">
                  <c:v>2019-10-09</c:v>
                </c:pt>
                <c:pt idx="361">
                  <c:v>2019-10-16</c:v>
                </c:pt>
                <c:pt idx="362">
                  <c:v>2019-10-23</c:v>
                </c:pt>
                <c:pt idx="363">
                  <c:v>2019-10-30</c:v>
                </c:pt>
                <c:pt idx="364">
                  <c:v>2019-11-06</c:v>
                </c:pt>
                <c:pt idx="365">
                  <c:v>2019-11-13</c:v>
                </c:pt>
                <c:pt idx="366">
                  <c:v>2019-11-20</c:v>
                </c:pt>
                <c:pt idx="367">
                  <c:v>2019-11-27</c:v>
                </c:pt>
                <c:pt idx="368">
                  <c:v>2019-12-05</c:v>
                </c:pt>
                <c:pt idx="369">
                  <c:v>2019-12-12</c:v>
                </c:pt>
                <c:pt idx="370">
                  <c:v>2019-12-19</c:v>
                </c:pt>
                <c:pt idx="371">
                  <c:v>2019-12-27</c:v>
                </c:pt>
                <c:pt idx="372">
                  <c:v>2020-01-06</c:v>
                </c:pt>
                <c:pt idx="373">
                  <c:v>2020-01-13</c:v>
                </c:pt>
                <c:pt idx="374">
                  <c:v>2020-01-21</c:v>
                </c:pt>
                <c:pt idx="375">
                  <c:v>2020-01-28</c:v>
                </c:pt>
                <c:pt idx="376">
                  <c:v>2020-02-04</c:v>
                </c:pt>
                <c:pt idx="377">
                  <c:v>2020-02-11</c:v>
                </c:pt>
                <c:pt idx="378">
                  <c:v>2020-02-19</c:v>
                </c:pt>
                <c:pt idx="379">
                  <c:v>2020-02-26</c:v>
                </c:pt>
                <c:pt idx="380">
                  <c:v>2020-03-04</c:v>
                </c:pt>
                <c:pt idx="381">
                  <c:v>2020-03-11</c:v>
                </c:pt>
                <c:pt idx="382">
                  <c:v>2020-03-18</c:v>
                </c:pt>
                <c:pt idx="383">
                  <c:v>2020-03-25</c:v>
                </c:pt>
                <c:pt idx="384">
                  <c:v>2020-04-01</c:v>
                </c:pt>
                <c:pt idx="385">
                  <c:v>2020-04-08</c:v>
                </c:pt>
                <c:pt idx="386">
                  <c:v>2020-04-16</c:v>
                </c:pt>
                <c:pt idx="387">
                  <c:v>2020-04-23</c:v>
                </c:pt>
                <c:pt idx="388">
                  <c:v>2020-04-30</c:v>
                </c:pt>
                <c:pt idx="389">
                  <c:v>2020-05-07</c:v>
                </c:pt>
                <c:pt idx="390">
                  <c:v>2020-05-14</c:v>
                </c:pt>
                <c:pt idx="391">
                  <c:v>2020-05-21</c:v>
                </c:pt>
                <c:pt idx="392">
                  <c:v>2020-05-29</c:v>
                </c:pt>
                <c:pt idx="393">
                  <c:v>2020-06-05</c:v>
                </c:pt>
                <c:pt idx="394">
                  <c:v>2020-06-12</c:v>
                </c:pt>
                <c:pt idx="395">
                  <c:v>2020-06-19</c:v>
                </c:pt>
                <c:pt idx="396">
                  <c:v>2020-06-26</c:v>
                </c:pt>
                <c:pt idx="397">
                  <c:v>2020-07-06</c:v>
                </c:pt>
                <c:pt idx="398">
                  <c:v>2020-07-13</c:v>
                </c:pt>
                <c:pt idx="399">
                  <c:v>2020-07-20</c:v>
                </c:pt>
                <c:pt idx="400">
                  <c:v>2020-07-27</c:v>
                </c:pt>
                <c:pt idx="401">
                  <c:v>2020-08-03</c:v>
                </c:pt>
                <c:pt idx="402">
                  <c:v>2020-08-10</c:v>
                </c:pt>
                <c:pt idx="403">
                  <c:v>2020-08-17</c:v>
                </c:pt>
                <c:pt idx="404">
                  <c:v>2020-08-24</c:v>
                </c:pt>
                <c:pt idx="405">
                  <c:v>2020-08-31</c:v>
                </c:pt>
                <c:pt idx="406">
                  <c:v>2020-09-08</c:v>
                </c:pt>
                <c:pt idx="407">
                  <c:v>2020-09-15</c:v>
                </c:pt>
                <c:pt idx="408">
                  <c:v>2020-09-22</c:v>
                </c:pt>
                <c:pt idx="409">
                  <c:v>2020-09-29</c:v>
                </c:pt>
                <c:pt idx="410">
                  <c:v>2020-10-06</c:v>
                </c:pt>
                <c:pt idx="411">
                  <c:v>2020-10-13</c:v>
                </c:pt>
                <c:pt idx="412">
                  <c:v>2020-10-20</c:v>
                </c:pt>
                <c:pt idx="413">
                  <c:v>2020-10-27</c:v>
                </c:pt>
                <c:pt idx="414">
                  <c:v>2020-11-03</c:v>
                </c:pt>
                <c:pt idx="415">
                  <c:v>2020-11-10</c:v>
                </c:pt>
                <c:pt idx="416">
                  <c:v>2020-11-17</c:v>
                </c:pt>
                <c:pt idx="417">
                  <c:v>2020-11-24</c:v>
                </c:pt>
                <c:pt idx="418">
                  <c:v>2020-12-02</c:v>
                </c:pt>
                <c:pt idx="419">
                  <c:v>2020-12-09</c:v>
                </c:pt>
                <c:pt idx="420">
                  <c:v>2020-12-16</c:v>
                </c:pt>
                <c:pt idx="421">
                  <c:v>2020-12-23</c:v>
                </c:pt>
                <c:pt idx="422">
                  <c:v>2020-12-31</c:v>
                </c:pt>
                <c:pt idx="423">
                  <c:v>2021-01-08</c:v>
                </c:pt>
                <c:pt idx="424">
                  <c:v>2021-01-15</c:v>
                </c:pt>
                <c:pt idx="425">
                  <c:v>2021-01-25</c:v>
                </c:pt>
                <c:pt idx="426">
                  <c:v>2021-02-01</c:v>
                </c:pt>
                <c:pt idx="427">
                  <c:v>2021-02-08</c:v>
                </c:pt>
                <c:pt idx="428">
                  <c:v>2021-02-16</c:v>
                </c:pt>
                <c:pt idx="429">
                  <c:v>2021-02-23</c:v>
                </c:pt>
                <c:pt idx="430">
                  <c:v>2021-03-02</c:v>
                </c:pt>
                <c:pt idx="431">
                  <c:v>2021-03-09</c:v>
                </c:pt>
                <c:pt idx="432">
                  <c:v>2021-03-16</c:v>
                </c:pt>
                <c:pt idx="433">
                  <c:v>2021-03-23</c:v>
                </c:pt>
                <c:pt idx="434">
                  <c:v>2021-03-30</c:v>
                </c:pt>
                <c:pt idx="435">
                  <c:v>2021-04-07</c:v>
                </c:pt>
                <c:pt idx="436">
                  <c:v>2021-04-14</c:v>
                </c:pt>
                <c:pt idx="437">
                  <c:v>2021-04-21</c:v>
                </c:pt>
                <c:pt idx="438">
                  <c:v>2021-04-28</c:v>
                </c:pt>
                <c:pt idx="439">
                  <c:v>2021-05-05</c:v>
                </c:pt>
                <c:pt idx="440">
                  <c:v>2021-05-12</c:v>
                </c:pt>
                <c:pt idx="441">
                  <c:v>2021-05-19</c:v>
                </c:pt>
                <c:pt idx="442">
                  <c:v>2021-05-26</c:v>
                </c:pt>
                <c:pt idx="443">
                  <c:v>2021-06-03</c:v>
                </c:pt>
                <c:pt idx="444">
                  <c:v>2021-06-10</c:v>
                </c:pt>
                <c:pt idx="445">
                  <c:v>2021-06-17</c:v>
                </c:pt>
                <c:pt idx="446">
                  <c:v>2021-06-24</c:v>
                </c:pt>
                <c:pt idx="447">
                  <c:v>2021-07-01</c:v>
                </c:pt>
                <c:pt idx="448">
                  <c:v>2021-07-09</c:v>
                </c:pt>
                <c:pt idx="449">
                  <c:v>2021-07-16</c:v>
                </c:pt>
                <c:pt idx="450">
                  <c:v>2021-07-23</c:v>
                </c:pt>
                <c:pt idx="451">
                  <c:v>2021-07-30</c:v>
                </c:pt>
                <c:pt idx="452">
                  <c:v>2021-08-06</c:v>
                </c:pt>
                <c:pt idx="453">
                  <c:v>2021-08-13</c:v>
                </c:pt>
                <c:pt idx="454">
                  <c:v>2021-08-20</c:v>
                </c:pt>
                <c:pt idx="455">
                  <c:v>2021-08-27</c:v>
                </c:pt>
                <c:pt idx="456">
                  <c:v>2021-09-03</c:v>
                </c:pt>
                <c:pt idx="457">
                  <c:v>2021-09-13</c:v>
                </c:pt>
                <c:pt idx="458">
                  <c:v>2021-09-20</c:v>
                </c:pt>
                <c:pt idx="459">
                  <c:v>2021-09-27</c:v>
                </c:pt>
                <c:pt idx="460">
                  <c:v>2021-10-04</c:v>
                </c:pt>
                <c:pt idx="461">
                  <c:v>2021-10-11</c:v>
                </c:pt>
                <c:pt idx="462">
                  <c:v>2021-10-18</c:v>
                </c:pt>
                <c:pt idx="463">
                  <c:v>2021-10-25</c:v>
                </c:pt>
                <c:pt idx="464">
                  <c:v>2021-11-01</c:v>
                </c:pt>
                <c:pt idx="465">
                  <c:v>2021-11-08</c:v>
                </c:pt>
                <c:pt idx="466">
                  <c:v>2021-11-15</c:v>
                </c:pt>
                <c:pt idx="467">
                  <c:v>2021-11-22</c:v>
                </c:pt>
                <c:pt idx="468">
                  <c:v>2021-11-30</c:v>
                </c:pt>
                <c:pt idx="469">
                  <c:v>2021-12-07</c:v>
                </c:pt>
                <c:pt idx="470">
                  <c:v>2021-12-14</c:v>
                </c:pt>
                <c:pt idx="471">
                  <c:v>2021-12-21</c:v>
                </c:pt>
                <c:pt idx="472">
                  <c:v>2021-12-29</c:v>
                </c:pt>
                <c:pt idx="473">
                  <c:v>2022-01-05</c:v>
                </c:pt>
                <c:pt idx="474">
                  <c:v>2022-01-12</c:v>
                </c:pt>
                <c:pt idx="475">
                  <c:v>2022-01-20</c:v>
                </c:pt>
                <c:pt idx="476">
                  <c:v>2022-01-27</c:v>
                </c:pt>
                <c:pt idx="477">
                  <c:v>2022-02-03</c:v>
                </c:pt>
                <c:pt idx="478">
                  <c:v>2022-02-10</c:v>
                </c:pt>
                <c:pt idx="479">
                  <c:v>2022-02-17</c:v>
                </c:pt>
                <c:pt idx="480">
                  <c:v>2022-02-25</c:v>
                </c:pt>
                <c:pt idx="481">
                  <c:v>2022-03-04</c:v>
                </c:pt>
                <c:pt idx="482">
                  <c:v>2022-03-11</c:v>
                </c:pt>
                <c:pt idx="483">
                  <c:v>2022-03-18</c:v>
                </c:pt>
                <c:pt idx="484">
                  <c:v>2022-03-25</c:v>
                </c:pt>
                <c:pt idx="485">
                  <c:v>2022-04-01</c:v>
                </c:pt>
                <c:pt idx="486">
                  <c:v>2022-04-08</c:v>
                </c:pt>
                <c:pt idx="487">
                  <c:v>2022-04-18</c:v>
                </c:pt>
                <c:pt idx="488">
                  <c:v>2022-04-25</c:v>
                </c:pt>
                <c:pt idx="489">
                  <c:v>2022-05-02</c:v>
                </c:pt>
                <c:pt idx="490">
                  <c:v>2022-05-09</c:v>
                </c:pt>
                <c:pt idx="491">
                  <c:v>2022-05-16</c:v>
                </c:pt>
                <c:pt idx="492">
                  <c:v>2022-05-23</c:v>
                </c:pt>
                <c:pt idx="493">
                  <c:v>2022-05-31</c:v>
                </c:pt>
                <c:pt idx="494">
                  <c:v>2022-06-07</c:v>
                </c:pt>
                <c:pt idx="495">
                  <c:v>2022-06-14</c:v>
                </c:pt>
                <c:pt idx="496">
                  <c:v>2022-06-22</c:v>
                </c:pt>
                <c:pt idx="497">
                  <c:v>2022-06-29</c:v>
                </c:pt>
                <c:pt idx="498">
                  <c:v>2022-07-07</c:v>
                </c:pt>
                <c:pt idx="499">
                  <c:v>2022-07-14</c:v>
                </c:pt>
                <c:pt idx="500">
                  <c:v>2022-07-21</c:v>
                </c:pt>
                <c:pt idx="501">
                  <c:v>2022-07-28</c:v>
                </c:pt>
                <c:pt idx="502">
                  <c:v>2022-08-04</c:v>
                </c:pt>
                <c:pt idx="503">
                  <c:v>2022-08-11</c:v>
                </c:pt>
              </c:strCache>
            </c:strRef>
          </c:cat>
          <c:val>
            <c:numRef>
              <c:f>label_JNJ!$B$2:$B$500</c:f>
              <c:numCache>
                <c:formatCode>0.000%</c:formatCode>
                <c:ptCount val="499"/>
                <c:pt idx="0">
                  <c:v>3.9657352407844902E-3</c:v>
                </c:pt>
                <c:pt idx="1">
                  <c:v>3.73120540308357E-3</c:v>
                </c:pt>
                <c:pt idx="2">
                  <c:v>3.9125889127277396E-3</c:v>
                </c:pt>
                <c:pt idx="3">
                  <c:v>5.0519438793399096E-3</c:v>
                </c:pt>
                <c:pt idx="4">
                  <c:v>5.60243841197741E-3</c:v>
                </c:pt>
                <c:pt idx="5">
                  <c:v>8.1179983345649898E-3</c:v>
                </c:pt>
                <c:pt idx="6">
                  <c:v>8.3553306960287305E-3</c:v>
                </c:pt>
                <c:pt idx="7">
                  <c:v>8.9609340941667493E-3</c:v>
                </c:pt>
                <c:pt idx="8">
                  <c:v>8.4263517704876306E-3</c:v>
                </c:pt>
                <c:pt idx="9">
                  <c:v>7.9955324925860896E-3</c:v>
                </c:pt>
                <c:pt idx="10">
                  <c:v>4.9280998366510401E-3</c:v>
                </c:pt>
                <c:pt idx="11">
                  <c:v>4.5356381513520201E-3</c:v>
                </c:pt>
                <c:pt idx="12">
                  <c:v>3.4393918997404202E-3</c:v>
                </c:pt>
                <c:pt idx="13">
                  <c:v>3.6470690917502499E-3</c:v>
                </c:pt>
                <c:pt idx="14">
                  <c:v>3.9653903918782096E-3</c:v>
                </c:pt>
                <c:pt idx="15">
                  <c:v>4.11279649873416E-3</c:v>
                </c:pt>
                <c:pt idx="16">
                  <c:v>4.2456734872102497E-3</c:v>
                </c:pt>
                <c:pt idx="17">
                  <c:v>4.1418893080332302E-3</c:v>
                </c:pt>
                <c:pt idx="18">
                  <c:v>4.6736977052436804E-3</c:v>
                </c:pt>
                <c:pt idx="19">
                  <c:v>4.4590744510492296E-3</c:v>
                </c:pt>
                <c:pt idx="20">
                  <c:v>4.3683416349914799E-3</c:v>
                </c:pt>
                <c:pt idx="21">
                  <c:v>4.3697826032881798E-3</c:v>
                </c:pt>
                <c:pt idx="22">
                  <c:v>5.0383672593410696E-3</c:v>
                </c:pt>
                <c:pt idx="23">
                  <c:v>4.5013015717678797E-3</c:v>
                </c:pt>
                <c:pt idx="24">
                  <c:v>4.1636143145108899E-3</c:v>
                </c:pt>
                <c:pt idx="25">
                  <c:v>4.2429206921647698E-3</c:v>
                </c:pt>
                <c:pt idx="26">
                  <c:v>5.0281841811930499E-3</c:v>
                </c:pt>
                <c:pt idx="27">
                  <c:v>5.0382408676044902E-3</c:v>
                </c:pt>
                <c:pt idx="28">
                  <c:v>4.9906963682436103E-3</c:v>
                </c:pt>
                <c:pt idx="29">
                  <c:v>7.0962796337235698E-3</c:v>
                </c:pt>
                <c:pt idx="30">
                  <c:v>7.6373119459663304E-3</c:v>
                </c:pt>
                <c:pt idx="31">
                  <c:v>8.0250311800017307E-3</c:v>
                </c:pt>
                <c:pt idx="32">
                  <c:v>7.9580977626566001E-3</c:v>
                </c:pt>
                <c:pt idx="33">
                  <c:v>8.2405504088015908E-3</c:v>
                </c:pt>
                <c:pt idx="34">
                  <c:v>7.3102548902209998E-3</c:v>
                </c:pt>
                <c:pt idx="35">
                  <c:v>9.0490278461280004E-3</c:v>
                </c:pt>
                <c:pt idx="36">
                  <c:v>8.7445447588768207E-3</c:v>
                </c:pt>
                <c:pt idx="37">
                  <c:v>9.1098727455436995E-3</c:v>
                </c:pt>
                <c:pt idx="38">
                  <c:v>1.05617898180185E-2</c:v>
                </c:pt>
                <c:pt idx="39">
                  <c:v>1.13318314424457E-2</c:v>
                </c:pt>
                <c:pt idx="40">
                  <c:v>9.6652096428375498E-3</c:v>
                </c:pt>
                <c:pt idx="41">
                  <c:v>9.3439076707767191E-3</c:v>
                </c:pt>
                <c:pt idx="42">
                  <c:v>9.5729297500817406E-3</c:v>
                </c:pt>
                <c:pt idx="43">
                  <c:v>6.3192063552316401E-3</c:v>
                </c:pt>
                <c:pt idx="44">
                  <c:v>4.6877674686357897E-3</c:v>
                </c:pt>
                <c:pt idx="45">
                  <c:v>5.7334017825371401E-3</c:v>
                </c:pt>
                <c:pt idx="46">
                  <c:v>8.3092028402248098E-3</c:v>
                </c:pt>
                <c:pt idx="47">
                  <c:v>7.5728011620535803E-3</c:v>
                </c:pt>
                <c:pt idx="48">
                  <c:v>7.7090547695550802E-3</c:v>
                </c:pt>
                <c:pt idx="49">
                  <c:v>8.1610288567067306E-3</c:v>
                </c:pt>
                <c:pt idx="50">
                  <c:v>7.9509668745379597E-3</c:v>
                </c:pt>
                <c:pt idx="51">
                  <c:v>6.4421132681752799E-3</c:v>
                </c:pt>
                <c:pt idx="52">
                  <c:v>5.4897863564987697E-3</c:v>
                </c:pt>
                <c:pt idx="53">
                  <c:v>6.3108504149599403E-3</c:v>
                </c:pt>
                <c:pt idx="54">
                  <c:v>8.3672824740174696E-3</c:v>
                </c:pt>
                <c:pt idx="55">
                  <c:v>8.6597750548152198E-3</c:v>
                </c:pt>
                <c:pt idx="56">
                  <c:v>7.8574302771325898E-3</c:v>
                </c:pt>
                <c:pt idx="57">
                  <c:v>7.7826062883843703E-3</c:v>
                </c:pt>
                <c:pt idx="58">
                  <c:v>7.6089012715371699E-3</c:v>
                </c:pt>
                <c:pt idx="59">
                  <c:v>5.5458493885066898E-3</c:v>
                </c:pt>
                <c:pt idx="60">
                  <c:v>4.8552486074350497E-3</c:v>
                </c:pt>
                <c:pt idx="61">
                  <c:v>4.90264065988932E-3</c:v>
                </c:pt>
                <c:pt idx="62">
                  <c:v>7.2883899346837897E-3</c:v>
                </c:pt>
                <c:pt idx="63">
                  <c:v>8.0675162571884496E-3</c:v>
                </c:pt>
                <c:pt idx="64">
                  <c:v>7.7490278099900996E-3</c:v>
                </c:pt>
                <c:pt idx="65">
                  <c:v>8.0607589320112992E-3</c:v>
                </c:pt>
                <c:pt idx="66">
                  <c:v>9.0425385285327897E-3</c:v>
                </c:pt>
                <c:pt idx="67">
                  <c:v>6.9432922911253003E-3</c:v>
                </c:pt>
                <c:pt idx="68">
                  <c:v>7.8057565014545503E-3</c:v>
                </c:pt>
                <c:pt idx="69">
                  <c:v>8.6351661107358004E-3</c:v>
                </c:pt>
                <c:pt idx="70">
                  <c:v>1.0432668690224901E-2</c:v>
                </c:pt>
                <c:pt idx="71">
                  <c:v>9.6856823321849698E-3</c:v>
                </c:pt>
                <c:pt idx="72">
                  <c:v>9.9167382863520198E-3</c:v>
                </c:pt>
                <c:pt idx="73">
                  <c:v>9.0751736071548496E-3</c:v>
                </c:pt>
                <c:pt idx="74">
                  <c:v>7.7614881459678901E-3</c:v>
                </c:pt>
                <c:pt idx="75">
                  <c:v>5.8430895936995497E-3</c:v>
                </c:pt>
                <c:pt idx="76">
                  <c:v>7.8938425218647492E-3</c:v>
                </c:pt>
                <c:pt idx="77">
                  <c:v>7.4481234576234002E-3</c:v>
                </c:pt>
                <c:pt idx="78">
                  <c:v>6.3566518734314804E-3</c:v>
                </c:pt>
                <c:pt idx="79">
                  <c:v>9.20362594633224E-3</c:v>
                </c:pt>
                <c:pt idx="80">
                  <c:v>8.96820056867597E-3</c:v>
                </c:pt>
                <c:pt idx="81">
                  <c:v>7.2703688599685201E-3</c:v>
                </c:pt>
                <c:pt idx="82">
                  <c:v>8.21163424416845E-3</c:v>
                </c:pt>
                <c:pt idx="83">
                  <c:v>8.1057588811905799E-3</c:v>
                </c:pt>
                <c:pt idx="84">
                  <c:v>5.1359508408862298E-3</c:v>
                </c:pt>
                <c:pt idx="85">
                  <c:v>5.41252940500096E-3</c:v>
                </c:pt>
                <c:pt idx="86">
                  <c:v>5.1390792949710402E-3</c:v>
                </c:pt>
                <c:pt idx="87">
                  <c:v>4.2905303355179796E-3</c:v>
                </c:pt>
                <c:pt idx="88">
                  <c:v>5.4675525200952599E-3</c:v>
                </c:pt>
                <c:pt idx="89">
                  <c:v>5.7417755302693598E-3</c:v>
                </c:pt>
                <c:pt idx="90">
                  <c:v>5.9554129462196003E-3</c:v>
                </c:pt>
                <c:pt idx="91">
                  <c:v>6.3500601571953603E-3</c:v>
                </c:pt>
                <c:pt idx="92">
                  <c:v>8.6621912793472793E-3</c:v>
                </c:pt>
                <c:pt idx="93">
                  <c:v>8.0060658403488007E-3</c:v>
                </c:pt>
                <c:pt idx="94">
                  <c:v>8.6169140647914099E-3</c:v>
                </c:pt>
                <c:pt idx="95">
                  <c:v>8.8861358621169003E-3</c:v>
                </c:pt>
                <c:pt idx="96">
                  <c:v>9.3267752197637895E-3</c:v>
                </c:pt>
                <c:pt idx="97">
                  <c:v>7.4432671751053E-3</c:v>
                </c:pt>
                <c:pt idx="98">
                  <c:v>7.24612971454417E-3</c:v>
                </c:pt>
                <c:pt idx="99">
                  <c:v>5.7876289307452998E-3</c:v>
                </c:pt>
                <c:pt idx="100">
                  <c:v>5.6524293679797496E-3</c:v>
                </c:pt>
                <c:pt idx="101">
                  <c:v>5.2485136943710101E-3</c:v>
                </c:pt>
                <c:pt idx="102">
                  <c:v>5.7784433890105697E-3</c:v>
                </c:pt>
                <c:pt idx="103">
                  <c:v>9.0243309868377492E-3</c:v>
                </c:pt>
                <c:pt idx="104">
                  <c:v>1.2343585903618099E-2</c:v>
                </c:pt>
                <c:pt idx="105">
                  <c:v>1.3371033743133E-2</c:v>
                </c:pt>
                <c:pt idx="106">
                  <c:v>1.3685247566631699E-2</c:v>
                </c:pt>
                <c:pt idx="107">
                  <c:v>1.37794266934441E-2</c:v>
                </c:pt>
                <c:pt idx="108">
                  <c:v>1.1775800093411899E-2</c:v>
                </c:pt>
                <c:pt idx="109">
                  <c:v>7.4669510350611002E-3</c:v>
                </c:pt>
                <c:pt idx="110">
                  <c:v>5.7945116929729304E-3</c:v>
                </c:pt>
                <c:pt idx="111">
                  <c:v>5.3733010189268198E-3</c:v>
                </c:pt>
                <c:pt idx="112">
                  <c:v>5.2948319557848096E-3</c:v>
                </c:pt>
                <c:pt idx="113">
                  <c:v>7.4297501869174604E-3</c:v>
                </c:pt>
                <c:pt idx="114">
                  <c:v>1.03054851414186E-2</c:v>
                </c:pt>
                <c:pt idx="115">
                  <c:v>1.03832180291083E-2</c:v>
                </c:pt>
                <c:pt idx="116">
                  <c:v>1.15560274558345E-2</c:v>
                </c:pt>
                <c:pt idx="117">
                  <c:v>1.17767126143079E-2</c:v>
                </c:pt>
                <c:pt idx="118">
                  <c:v>1.15517229468162E-2</c:v>
                </c:pt>
                <c:pt idx="119">
                  <c:v>1.01015741347574E-2</c:v>
                </c:pt>
                <c:pt idx="120">
                  <c:v>1.12781073873235E-2</c:v>
                </c:pt>
                <c:pt idx="121">
                  <c:v>1.09005037241405E-2</c:v>
                </c:pt>
                <c:pt idx="122">
                  <c:v>1.0221192838411801E-2</c:v>
                </c:pt>
                <c:pt idx="123">
                  <c:v>9.6671010421945994E-3</c:v>
                </c:pt>
                <c:pt idx="124">
                  <c:v>1.00566541235144E-2</c:v>
                </c:pt>
                <c:pt idx="125">
                  <c:v>9.8439888338010591E-3</c:v>
                </c:pt>
                <c:pt idx="126">
                  <c:v>9.5586889979745703E-3</c:v>
                </c:pt>
                <c:pt idx="127">
                  <c:v>9.9767927832545497E-3</c:v>
                </c:pt>
                <c:pt idx="128">
                  <c:v>9.8392874050918892E-3</c:v>
                </c:pt>
                <c:pt idx="129">
                  <c:v>8.7182188639652793E-3</c:v>
                </c:pt>
                <c:pt idx="130">
                  <c:v>7.4361202141977204E-3</c:v>
                </c:pt>
                <c:pt idx="131">
                  <c:v>6.43077973499326E-3</c:v>
                </c:pt>
                <c:pt idx="132">
                  <c:v>6.2683427602517102E-3</c:v>
                </c:pt>
                <c:pt idx="133">
                  <c:v>6.42030910159316E-3</c:v>
                </c:pt>
                <c:pt idx="134">
                  <c:v>6.4497471082205996E-3</c:v>
                </c:pt>
                <c:pt idx="135">
                  <c:v>7.0248736814265897E-3</c:v>
                </c:pt>
                <c:pt idx="136">
                  <c:v>7.3531794483746903E-3</c:v>
                </c:pt>
                <c:pt idx="137">
                  <c:v>6.8014690648418004E-3</c:v>
                </c:pt>
                <c:pt idx="138">
                  <c:v>7.0001457127691303E-3</c:v>
                </c:pt>
                <c:pt idx="139">
                  <c:v>6.3694648566421999E-3</c:v>
                </c:pt>
                <c:pt idx="140">
                  <c:v>6.2666136820455102E-3</c:v>
                </c:pt>
                <c:pt idx="141">
                  <c:v>6.7506303587146601E-3</c:v>
                </c:pt>
                <c:pt idx="142">
                  <c:v>7.0913316549150304E-3</c:v>
                </c:pt>
                <c:pt idx="143">
                  <c:v>6.1344360979636902E-3</c:v>
                </c:pt>
                <c:pt idx="144">
                  <c:v>6.2854491772664899E-3</c:v>
                </c:pt>
                <c:pt idx="145">
                  <c:v>6.6377728071997204E-3</c:v>
                </c:pt>
                <c:pt idx="146">
                  <c:v>5.76636037722236E-3</c:v>
                </c:pt>
                <c:pt idx="147">
                  <c:v>8.1678833096463892E-3</c:v>
                </c:pt>
                <c:pt idx="148">
                  <c:v>1.37570499395764E-2</c:v>
                </c:pt>
                <c:pt idx="149">
                  <c:v>1.45255281487456E-2</c:v>
                </c:pt>
                <c:pt idx="150">
                  <c:v>1.48166916469231E-2</c:v>
                </c:pt>
                <c:pt idx="151">
                  <c:v>1.5239506679679601E-2</c:v>
                </c:pt>
                <c:pt idx="152">
                  <c:v>1.4160944691651099E-2</c:v>
                </c:pt>
                <c:pt idx="153">
                  <c:v>9.7610013092919896E-3</c:v>
                </c:pt>
                <c:pt idx="154">
                  <c:v>8.9694348183149194E-3</c:v>
                </c:pt>
                <c:pt idx="155">
                  <c:v>1.00573375085059E-2</c:v>
                </c:pt>
                <c:pt idx="156">
                  <c:v>1.0002201869588501E-2</c:v>
                </c:pt>
                <c:pt idx="157">
                  <c:v>9.1303657232336497E-3</c:v>
                </c:pt>
                <c:pt idx="158">
                  <c:v>8.8298262723566692E-3</c:v>
                </c:pt>
                <c:pt idx="159">
                  <c:v>8.6081480842280997E-3</c:v>
                </c:pt>
                <c:pt idx="160">
                  <c:v>6.4114528774685698E-3</c:v>
                </c:pt>
                <c:pt idx="161">
                  <c:v>5.72734962788199E-3</c:v>
                </c:pt>
                <c:pt idx="162">
                  <c:v>7.5002684325295998E-3</c:v>
                </c:pt>
                <c:pt idx="163">
                  <c:v>8.5559513416101195E-3</c:v>
                </c:pt>
                <c:pt idx="164">
                  <c:v>9.4878136069381103E-3</c:v>
                </c:pt>
                <c:pt idx="165">
                  <c:v>9.4601868565055303E-3</c:v>
                </c:pt>
                <c:pt idx="166">
                  <c:v>9.7274092419307595E-3</c:v>
                </c:pt>
                <c:pt idx="167">
                  <c:v>9.7243434739832206E-3</c:v>
                </c:pt>
                <c:pt idx="168">
                  <c:v>1.01070137706446E-2</c:v>
                </c:pt>
                <c:pt idx="169">
                  <c:v>1.3749910335707599E-2</c:v>
                </c:pt>
                <c:pt idx="170">
                  <c:v>1.5326798460213399E-2</c:v>
                </c:pt>
                <c:pt idx="171">
                  <c:v>1.49369077603097E-2</c:v>
                </c:pt>
                <c:pt idx="172">
                  <c:v>1.43321602893632E-2</c:v>
                </c:pt>
                <c:pt idx="173">
                  <c:v>1.34676778933861E-2</c:v>
                </c:pt>
                <c:pt idx="174">
                  <c:v>9.4771687417709305E-3</c:v>
                </c:pt>
                <c:pt idx="175">
                  <c:v>6.34024057587723E-3</c:v>
                </c:pt>
                <c:pt idx="176">
                  <c:v>6.6254480784321296E-3</c:v>
                </c:pt>
                <c:pt idx="177">
                  <c:v>6.3217903033871703E-3</c:v>
                </c:pt>
                <c:pt idx="178">
                  <c:v>5.8057060759221998E-3</c:v>
                </c:pt>
                <c:pt idx="179">
                  <c:v>4.6480396555967597E-3</c:v>
                </c:pt>
                <c:pt idx="180">
                  <c:v>5.1614350872601304E-3</c:v>
                </c:pt>
                <c:pt idx="181">
                  <c:v>5.0956101263734902E-3</c:v>
                </c:pt>
                <c:pt idx="182">
                  <c:v>4.7567990245542197E-3</c:v>
                </c:pt>
                <c:pt idx="183">
                  <c:v>4.5645686587015002E-3</c:v>
                </c:pt>
                <c:pt idx="184">
                  <c:v>4.83436127735609E-3</c:v>
                </c:pt>
                <c:pt idx="185">
                  <c:v>3.99361658650402E-3</c:v>
                </c:pt>
                <c:pt idx="186">
                  <c:v>3.7820594178304499E-3</c:v>
                </c:pt>
                <c:pt idx="187">
                  <c:v>4.7676034398846604E-3</c:v>
                </c:pt>
                <c:pt idx="188">
                  <c:v>4.8759770959265203E-3</c:v>
                </c:pt>
                <c:pt idx="189">
                  <c:v>5.0476813845566799E-3</c:v>
                </c:pt>
                <c:pt idx="190">
                  <c:v>6.5810287827968101E-3</c:v>
                </c:pt>
                <c:pt idx="191">
                  <c:v>7.0446220508981203E-3</c:v>
                </c:pt>
                <c:pt idx="192">
                  <c:v>6.55993231672401E-3</c:v>
                </c:pt>
                <c:pt idx="193">
                  <c:v>6.8756346616148803E-3</c:v>
                </c:pt>
                <c:pt idx="194">
                  <c:v>6.5439160874815596E-3</c:v>
                </c:pt>
                <c:pt idx="195">
                  <c:v>5.2364393398568101E-3</c:v>
                </c:pt>
                <c:pt idx="196">
                  <c:v>4.2873208417378798E-3</c:v>
                </c:pt>
                <c:pt idx="197">
                  <c:v>5.7624556709791703E-3</c:v>
                </c:pt>
                <c:pt idx="198">
                  <c:v>4.7773323099822096E-3</c:v>
                </c:pt>
                <c:pt idx="199">
                  <c:v>4.91835819761026E-3</c:v>
                </c:pt>
                <c:pt idx="200">
                  <c:v>4.8661820763304803E-3</c:v>
                </c:pt>
                <c:pt idx="201">
                  <c:v>5.5631451535979202E-3</c:v>
                </c:pt>
                <c:pt idx="202">
                  <c:v>4.8837843359427697E-3</c:v>
                </c:pt>
                <c:pt idx="203">
                  <c:v>6.4795319090193504E-3</c:v>
                </c:pt>
                <c:pt idx="204">
                  <c:v>6.4893009299923799E-3</c:v>
                </c:pt>
                <c:pt idx="205">
                  <c:v>7.2550803827386998E-3</c:v>
                </c:pt>
                <c:pt idx="206">
                  <c:v>8.7602557040305593E-3</c:v>
                </c:pt>
                <c:pt idx="207">
                  <c:v>8.8608695374663999E-3</c:v>
                </c:pt>
                <c:pt idx="208">
                  <c:v>7.6604470261206004E-3</c:v>
                </c:pt>
                <c:pt idx="209">
                  <c:v>9.74240022992281E-3</c:v>
                </c:pt>
                <c:pt idx="210">
                  <c:v>9.2505370568416196E-3</c:v>
                </c:pt>
                <c:pt idx="211">
                  <c:v>8.2176734809798792E-3</c:v>
                </c:pt>
                <c:pt idx="212">
                  <c:v>8.2032746241973396E-3</c:v>
                </c:pt>
                <c:pt idx="213">
                  <c:v>8.8157550419689003E-3</c:v>
                </c:pt>
                <c:pt idx="214">
                  <c:v>6.8002482307633399E-3</c:v>
                </c:pt>
                <c:pt idx="215">
                  <c:v>6.5504909617524103E-3</c:v>
                </c:pt>
                <c:pt idx="216">
                  <c:v>5.3445104546627998E-3</c:v>
                </c:pt>
                <c:pt idx="217">
                  <c:v>5.754988430918E-3</c:v>
                </c:pt>
                <c:pt idx="218">
                  <c:v>4.6990466096858401E-3</c:v>
                </c:pt>
                <c:pt idx="219">
                  <c:v>5.9195450365716502E-3</c:v>
                </c:pt>
                <c:pt idx="220">
                  <c:v>6.5672529904062596E-3</c:v>
                </c:pt>
                <c:pt idx="221">
                  <c:v>6.5165579380528802E-3</c:v>
                </c:pt>
                <c:pt idx="222">
                  <c:v>6.2627049235933199E-3</c:v>
                </c:pt>
                <c:pt idx="223">
                  <c:v>7.0740653545185699E-3</c:v>
                </c:pt>
                <c:pt idx="224">
                  <c:v>5.36484327450486E-3</c:v>
                </c:pt>
                <c:pt idx="225">
                  <c:v>5.3933433044819198E-3</c:v>
                </c:pt>
                <c:pt idx="226">
                  <c:v>5.98608327372749E-3</c:v>
                </c:pt>
                <c:pt idx="227">
                  <c:v>6.6891073724376698E-3</c:v>
                </c:pt>
                <c:pt idx="228">
                  <c:v>5.7678376676185998E-3</c:v>
                </c:pt>
                <c:pt idx="229">
                  <c:v>5.1199023428186597E-3</c:v>
                </c:pt>
                <c:pt idx="230">
                  <c:v>4.5978761357826897E-3</c:v>
                </c:pt>
                <c:pt idx="231">
                  <c:v>6.9408282618142903E-3</c:v>
                </c:pt>
                <c:pt idx="232">
                  <c:v>6.8920429946424397E-3</c:v>
                </c:pt>
                <c:pt idx="233">
                  <c:v>6.9801607545958398E-3</c:v>
                </c:pt>
                <c:pt idx="234">
                  <c:v>7.3046653585225902E-3</c:v>
                </c:pt>
                <c:pt idx="235">
                  <c:v>7.3315740629144597E-3</c:v>
                </c:pt>
                <c:pt idx="236">
                  <c:v>3.6470473317465999E-3</c:v>
                </c:pt>
                <c:pt idx="237">
                  <c:v>4.3157248105040198E-3</c:v>
                </c:pt>
                <c:pt idx="238">
                  <c:v>4.2336061980302302E-3</c:v>
                </c:pt>
                <c:pt idx="239">
                  <c:v>4.2264889636671197E-3</c:v>
                </c:pt>
                <c:pt idx="240">
                  <c:v>4.4946347749288797E-3</c:v>
                </c:pt>
                <c:pt idx="241">
                  <c:v>5.3165586764372299E-3</c:v>
                </c:pt>
                <c:pt idx="242">
                  <c:v>5.3172767466062899E-3</c:v>
                </c:pt>
                <c:pt idx="243">
                  <c:v>6.2984113044481302E-3</c:v>
                </c:pt>
                <c:pt idx="244">
                  <c:v>6.9962327691408298E-3</c:v>
                </c:pt>
                <c:pt idx="245">
                  <c:v>6.6235990699920798E-3</c:v>
                </c:pt>
                <c:pt idx="246">
                  <c:v>6.5653532304058102E-3</c:v>
                </c:pt>
                <c:pt idx="247">
                  <c:v>6.19252517152736E-3</c:v>
                </c:pt>
                <c:pt idx="248">
                  <c:v>6.24156070226029E-3</c:v>
                </c:pt>
                <c:pt idx="249">
                  <c:v>5.6953351297355601E-3</c:v>
                </c:pt>
                <c:pt idx="250">
                  <c:v>6.6702635630085903E-3</c:v>
                </c:pt>
                <c:pt idx="251">
                  <c:v>7.1074075836411697E-3</c:v>
                </c:pt>
                <c:pt idx="252">
                  <c:v>7.8512245770962392E-3</c:v>
                </c:pt>
                <c:pt idx="253">
                  <c:v>7.1012666588433403E-3</c:v>
                </c:pt>
                <c:pt idx="254">
                  <c:v>7.0620870116418098E-3</c:v>
                </c:pt>
                <c:pt idx="255">
                  <c:v>7.1921658935260903E-3</c:v>
                </c:pt>
                <c:pt idx="256">
                  <c:v>9.2584629912313195E-3</c:v>
                </c:pt>
                <c:pt idx="257">
                  <c:v>8.8676135594645804E-3</c:v>
                </c:pt>
                <c:pt idx="258">
                  <c:v>8.6171076725314304E-3</c:v>
                </c:pt>
                <c:pt idx="259">
                  <c:v>8.9619540190741896E-3</c:v>
                </c:pt>
                <c:pt idx="260">
                  <c:v>8.3473536501097196E-3</c:v>
                </c:pt>
                <c:pt idx="261">
                  <c:v>4.8981710219223699E-3</c:v>
                </c:pt>
                <c:pt idx="262">
                  <c:v>4.9292721734552304E-3</c:v>
                </c:pt>
                <c:pt idx="263">
                  <c:v>5.49002026954364E-3</c:v>
                </c:pt>
                <c:pt idx="264">
                  <c:v>5.6493560695003104E-3</c:v>
                </c:pt>
                <c:pt idx="265">
                  <c:v>5.72826125102548E-3</c:v>
                </c:pt>
                <c:pt idx="266">
                  <c:v>5.4773543394598797E-3</c:v>
                </c:pt>
                <c:pt idx="267">
                  <c:v>5.9562941498888401E-3</c:v>
                </c:pt>
                <c:pt idx="268">
                  <c:v>5.4972451282437797E-3</c:v>
                </c:pt>
                <c:pt idx="269">
                  <c:v>1.0022729368789699E-2</c:v>
                </c:pt>
                <c:pt idx="270">
                  <c:v>1.22461787280768E-2</c:v>
                </c:pt>
                <c:pt idx="271">
                  <c:v>1.3566745484455699E-2</c:v>
                </c:pt>
                <c:pt idx="272">
                  <c:v>1.5702392143874099E-2</c:v>
                </c:pt>
                <c:pt idx="273">
                  <c:v>1.61416508994588E-2</c:v>
                </c:pt>
                <c:pt idx="274">
                  <c:v>1.49089943644768E-2</c:v>
                </c:pt>
                <c:pt idx="275">
                  <c:v>1.44927009270184E-2</c:v>
                </c:pt>
                <c:pt idx="276">
                  <c:v>1.4036394614002599E-2</c:v>
                </c:pt>
                <c:pt idx="277">
                  <c:v>1.23115221219799E-2</c:v>
                </c:pt>
                <c:pt idx="278">
                  <c:v>1.22726419258447E-2</c:v>
                </c:pt>
                <c:pt idx="279">
                  <c:v>1.33732679985111E-2</c:v>
                </c:pt>
                <c:pt idx="280">
                  <c:v>1.22388502989456E-2</c:v>
                </c:pt>
                <c:pt idx="281">
                  <c:v>1.2191377306933E-2</c:v>
                </c:pt>
                <c:pt idx="282">
                  <c:v>1.0755547450501999E-2</c:v>
                </c:pt>
                <c:pt idx="283">
                  <c:v>1.1007121592859799E-2</c:v>
                </c:pt>
                <c:pt idx="284">
                  <c:v>8.9059975297548794E-3</c:v>
                </c:pt>
                <c:pt idx="285">
                  <c:v>9.0321299724926505E-3</c:v>
                </c:pt>
                <c:pt idx="286">
                  <c:v>8.1420830356856502E-3</c:v>
                </c:pt>
                <c:pt idx="287">
                  <c:v>8.9822140344126694E-3</c:v>
                </c:pt>
                <c:pt idx="288">
                  <c:v>8.1897813987920308E-3</c:v>
                </c:pt>
                <c:pt idx="289">
                  <c:v>6.7421940167871203E-3</c:v>
                </c:pt>
                <c:pt idx="290">
                  <c:v>6.9047725407865501E-3</c:v>
                </c:pt>
                <c:pt idx="291">
                  <c:v>6.4991912604569499E-3</c:v>
                </c:pt>
                <c:pt idx="292">
                  <c:v>5.6713709947419201E-3</c:v>
                </c:pt>
                <c:pt idx="293">
                  <c:v>9.4548762107179406E-3</c:v>
                </c:pt>
                <c:pt idx="294">
                  <c:v>1.09286899050161E-2</c:v>
                </c:pt>
                <c:pt idx="295">
                  <c:v>1.08900733808363E-2</c:v>
                </c:pt>
                <c:pt idx="296">
                  <c:v>1.10196204362945E-2</c:v>
                </c:pt>
                <c:pt idx="297">
                  <c:v>1.08258363852406E-2</c:v>
                </c:pt>
                <c:pt idx="298">
                  <c:v>8.7818999857661798E-3</c:v>
                </c:pt>
                <c:pt idx="299">
                  <c:v>7.0961808770633799E-3</c:v>
                </c:pt>
                <c:pt idx="300">
                  <c:v>7.0515727153593203E-3</c:v>
                </c:pt>
                <c:pt idx="301">
                  <c:v>6.8080907632022698E-3</c:v>
                </c:pt>
                <c:pt idx="302">
                  <c:v>6.4852059335074302E-3</c:v>
                </c:pt>
                <c:pt idx="303">
                  <c:v>6.0772582765586001E-3</c:v>
                </c:pt>
                <c:pt idx="304">
                  <c:v>6.2058023945336799E-3</c:v>
                </c:pt>
                <c:pt idx="305">
                  <c:v>5.9110757870289602E-3</c:v>
                </c:pt>
                <c:pt idx="306">
                  <c:v>9.6431347268406391E-3</c:v>
                </c:pt>
                <c:pt idx="307">
                  <c:v>9.7923657938212196E-3</c:v>
                </c:pt>
                <c:pt idx="308">
                  <c:v>1.05237938710334E-2</c:v>
                </c:pt>
                <c:pt idx="309">
                  <c:v>1.07051968239729E-2</c:v>
                </c:pt>
                <c:pt idx="310">
                  <c:v>1.0565972220292799E-2</c:v>
                </c:pt>
                <c:pt idx="311">
                  <c:v>9.7269037540216301E-3</c:v>
                </c:pt>
                <c:pt idx="312">
                  <c:v>1.06749518706175E-2</c:v>
                </c:pt>
                <c:pt idx="313">
                  <c:v>9.4362498822360592E-3</c:v>
                </c:pt>
                <c:pt idx="314">
                  <c:v>2.27844599181109E-2</c:v>
                </c:pt>
                <c:pt idx="315">
                  <c:v>2.3247193771292099E-2</c:v>
                </c:pt>
                <c:pt idx="316">
                  <c:v>2.2863799320322901E-2</c:v>
                </c:pt>
                <c:pt idx="317">
                  <c:v>2.3148914079066399E-2</c:v>
                </c:pt>
                <c:pt idx="318">
                  <c:v>2.32629762635824E-2</c:v>
                </c:pt>
                <c:pt idx="319">
                  <c:v>1.0551730731970001E-2</c:v>
                </c:pt>
                <c:pt idx="320">
                  <c:v>9.9455051636405094E-3</c:v>
                </c:pt>
                <c:pt idx="321">
                  <c:v>9.2866368508734108E-3</c:v>
                </c:pt>
                <c:pt idx="322">
                  <c:v>7.5078375475232497E-3</c:v>
                </c:pt>
                <c:pt idx="323">
                  <c:v>7.7258225296728102E-3</c:v>
                </c:pt>
                <c:pt idx="324">
                  <c:v>7.05276653803314E-3</c:v>
                </c:pt>
                <c:pt idx="325">
                  <c:v>6.2971160891315998E-3</c:v>
                </c:pt>
                <c:pt idx="326">
                  <c:v>6.3386823110170203E-3</c:v>
                </c:pt>
                <c:pt idx="327">
                  <c:v>6.0212244601907999E-3</c:v>
                </c:pt>
                <c:pt idx="328">
                  <c:v>5.9658691370159996E-3</c:v>
                </c:pt>
                <c:pt idx="329">
                  <c:v>6.6090941467042202E-3</c:v>
                </c:pt>
                <c:pt idx="330">
                  <c:v>6.0800876835782596E-3</c:v>
                </c:pt>
                <c:pt idx="331">
                  <c:v>6.4142317264034004E-3</c:v>
                </c:pt>
                <c:pt idx="332">
                  <c:v>6.6416359430489704E-3</c:v>
                </c:pt>
                <c:pt idx="333">
                  <c:v>6.2686235299306298E-3</c:v>
                </c:pt>
                <c:pt idx="334">
                  <c:v>6.2984685630714998E-3</c:v>
                </c:pt>
                <c:pt idx="335">
                  <c:v>6.4930328938024003E-3</c:v>
                </c:pt>
                <c:pt idx="336">
                  <c:v>6.2786959920034299E-3</c:v>
                </c:pt>
                <c:pt idx="337">
                  <c:v>1.0122543443226099E-2</c:v>
                </c:pt>
                <c:pt idx="338">
                  <c:v>1.1430997184847899E-2</c:v>
                </c:pt>
                <c:pt idx="339">
                  <c:v>1.13833788586693E-2</c:v>
                </c:pt>
                <c:pt idx="340">
                  <c:v>1.14422473037424E-2</c:v>
                </c:pt>
                <c:pt idx="341">
                  <c:v>1.21891809995586E-2</c:v>
                </c:pt>
                <c:pt idx="342">
                  <c:v>8.6356066052130902E-3</c:v>
                </c:pt>
                <c:pt idx="343">
                  <c:v>1.1521156428067499E-2</c:v>
                </c:pt>
                <c:pt idx="344">
                  <c:v>1.12066856759704E-2</c:v>
                </c:pt>
                <c:pt idx="345">
                  <c:v>1.12192455076088E-2</c:v>
                </c:pt>
                <c:pt idx="346">
                  <c:v>1.0984300432890601E-2</c:v>
                </c:pt>
                <c:pt idx="347">
                  <c:v>1.0996953032545E-2</c:v>
                </c:pt>
                <c:pt idx="348">
                  <c:v>8.4749857816989894E-3</c:v>
                </c:pt>
                <c:pt idx="349">
                  <c:v>1.0168063776353899E-2</c:v>
                </c:pt>
                <c:pt idx="350">
                  <c:v>9.7490529098984806E-3</c:v>
                </c:pt>
                <c:pt idx="351">
                  <c:v>1.0446988817836501E-2</c:v>
                </c:pt>
                <c:pt idx="352">
                  <c:v>1.00332781960833E-2</c:v>
                </c:pt>
                <c:pt idx="353">
                  <c:v>8.7288496928289508E-3</c:v>
                </c:pt>
                <c:pt idx="354">
                  <c:v>7.5322044157072601E-3</c:v>
                </c:pt>
                <c:pt idx="355">
                  <c:v>9.4961983635558096E-3</c:v>
                </c:pt>
                <c:pt idx="356">
                  <c:v>9.9716604354540706E-3</c:v>
                </c:pt>
                <c:pt idx="357">
                  <c:v>1.6433228211157998E-2</c:v>
                </c:pt>
                <c:pt idx="358">
                  <c:v>1.7649345397492799E-2</c:v>
                </c:pt>
                <c:pt idx="359">
                  <c:v>1.7154262798499999E-2</c:v>
                </c:pt>
                <c:pt idx="360">
                  <c:v>1.6285299304587601E-2</c:v>
                </c:pt>
                <c:pt idx="361">
                  <c:v>1.64294055595447E-2</c:v>
                </c:pt>
                <c:pt idx="362">
                  <c:v>9.8886518878965497E-3</c:v>
                </c:pt>
                <c:pt idx="363">
                  <c:v>7.8043352670166596E-3</c:v>
                </c:pt>
                <c:pt idx="364">
                  <c:v>7.4645846073308096E-3</c:v>
                </c:pt>
                <c:pt idx="365">
                  <c:v>7.6207326261980898E-3</c:v>
                </c:pt>
                <c:pt idx="366">
                  <c:v>5.5172308416451101E-3</c:v>
                </c:pt>
                <c:pt idx="367">
                  <c:v>5.8644447307481702E-3</c:v>
                </c:pt>
                <c:pt idx="368">
                  <c:v>5.1853588651124202E-3</c:v>
                </c:pt>
                <c:pt idx="369">
                  <c:v>5.2041768763177098E-3</c:v>
                </c:pt>
                <c:pt idx="370">
                  <c:v>4.2367197499952698E-3</c:v>
                </c:pt>
                <c:pt idx="371">
                  <c:v>5.0745300629713502E-3</c:v>
                </c:pt>
                <c:pt idx="372">
                  <c:v>5.7524762806986001E-3</c:v>
                </c:pt>
                <c:pt idx="373">
                  <c:v>6.0507778541275198E-3</c:v>
                </c:pt>
                <c:pt idx="374">
                  <c:v>6.5892759662955396E-3</c:v>
                </c:pt>
                <c:pt idx="375">
                  <c:v>1.7354310062921E-2</c:v>
                </c:pt>
                <c:pt idx="376">
                  <c:v>2.3414729230977701E-2</c:v>
                </c:pt>
                <c:pt idx="377">
                  <c:v>3.2570302433965803E-2</c:v>
                </c:pt>
                <c:pt idx="378">
                  <c:v>3.9279149685297401E-2</c:v>
                </c:pt>
                <c:pt idx="379">
                  <c:v>4.1901205901501197E-2</c:v>
                </c:pt>
                <c:pt idx="380">
                  <c:v>4.0382078547791501E-2</c:v>
                </c:pt>
                <c:pt idx="381">
                  <c:v>3.77136477875053E-2</c:v>
                </c:pt>
                <c:pt idx="382">
                  <c:v>3.1086954341652699E-2</c:v>
                </c:pt>
                <c:pt idx="383">
                  <c:v>2.1565119985754801E-2</c:v>
                </c:pt>
                <c:pt idx="384">
                  <c:v>1.68169302597115E-2</c:v>
                </c:pt>
                <c:pt idx="385">
                  <c:v>1.34563602448805E-2</c:v>
                </c:pt>
                <c:pt idx="386">
                  <c:v>1.04327356028992E-2</c:v>
                </c:pt>
                <c:pt idx="387">
                  <c:v>9.1687863013596299E-3</c:v>
                </c:pt>
                <c:pt idx="388">
                  <c:v>8.9235738670109099E-3</c:v>
                </c:pt>
                <c:pt idx="389">
                  <c:v>1.3006224454467899E-2</c:v>
                </c:pt>
                <c:pt idx="390">
                  <c:v>1.35054886620218E-2</c:v>
                </c:pt>
                <c:pt idx="391">
                  <c:v>1.34995469198044E-2</c:v>
                </c:pt>
                <c:pt idx="392">
                  <c:v>1.28711550748175E-2</c:v>
                </c:pt>
                <c:pt idx="393">
                  <c:v>1.2625589975918E-2</c:v>
                </c:pt>
                <c:pt idx="394">
                  <c:v>8.5376309032424193E-3</c:v>
                </c:pt>
                <c:pt idx="395">
                  <c:v>7.5395188175373601E-3</c:v>
                </c:pt>
                <c:pt idx="396">
                  <c:v>5.6577055985620201E-3</c:v>
                </c:pt>
                <c:pt idx="397">
                  <c:v>5.6785120022766504E-3</c:v>
                </c:pt>
                <c:pt idx="398">
                  <c:v>7.0202173869474997E-3</c:v>
                </c:pt>
                <c:pt idx="399">
                  <c:v>6.42290356770207E-3</c:v>
                </c:pt>
                <c:pt idx="400">
                  <c:v>6.0390423876637896E-3</c:v>
                </c:pt>
                <c:pt idx="401">
                  <c:v>9.1822539629439603E-3</c:v>
                </c:pt>
                <c:pt idx="402">
                  <c:v>1.0258558152099201E-2</c:v>
                </c:pt>
                <c:pt idx="403">
                  <c:v>1.00210362418265E-2</c:v>
                </c:pt>
                <c:pt idx="404">
                  <c:v>9.7548748510680496E-3</c:v>
                </c:pt>
                <c:pt idx="405">
                  <c:v>1.05801271372323E-2</c:v>
                </c:pt>
                <c:pt idx="406">
                  <c:v>1.0080008222218899E-2</c:v>
                </c:pt>
                <c:pt idx="407">
                  <c:v>8.9802310348899208E-3</c:v>
                </c:pt>
                <c:pt idx="408">
                  <c:v>8.3890771459082403E-3</c:v>
                </c:pt>
                <c:pt idx="409">
                  <c:v>1.06071850667366E-2</c:v>
                </c:pt>
                <c:pt idx="410">
                  <c:v>1.11154001277507E-2</c:v>
                </c:pt>
                <c:pt idx="411">
                  <c:v>9.8606152668076503E-3</c:v>
                </c:pt>
                <c:pt idx="412">
                  <c:v>1.00103549107911E-2</c:v>
                </c:pt>
                <c:pt idx="413">
                  <c:v>1.0532789138685E-2</c:v>
                </c:pt>
                <c:pt idx="414">
                  <c:v>8.2736674721673505E-3</c:v>
                </c:pt>
                <c:pt idx="415">
                  <c:v>7.9857108988492694E-3</c:v>
                </c:pt>
                <c:pt idx="416">
                  <c:v>9.0322480036810308E-3</c:v>
                </c:pt>
                <c:pt idx="417">
                  <c:v>8.2292842945179603E-3</c:v>
                </c:pt>
                <c:pt idx="418">
                  <c:v>7.9585811398766304E-3</c:v>
                </c:pt>
                <c:pt idx="419">
                  <c:v>8.2191970021407799E-3</c:v>
                </c:pt>
                <c:pt idx="420">
                  <c:v>7.7145683897415799E-3</c:v>
                </c:pt>
                <c:pt idx="421">
                  <c:v>1.14762864655776E-2</c:v>
                </c:pt>
                <c:pt idx="422">
                  <c:v>1.1834273723385001E-2</c:v>
                </c:pt>
                <c:pt idx="423">
                  <c:v>1.16596259562646E-2</c:v>
                </c:pt>
                <c:pt idx="424">
                  <c:v>1.1692976325983101E-2</c:v>
                </c:pt>
                <c:pt idx="425">
                  <c:v>1.2786354439010401E-2</c:v>
                </c:pt>
                <c:pt idx="426">
                  <c:v>1.07637025302635E-2</c:v>
                </c:pt>
                <c:pt idx="427">
                  <c:v>1.02512420788898E-2</c:v>
                </c:pt>
                <c:pt idx="428">
                  <c:v>1.00035628533038E-2</c:v>
                </c:pt>
                <c:pt idx="429">
                  <c:v>1.0287441275652599E-2</c:v>
                </c:pt>
                <c:pt idx="430">
                  <c:v>8.5983217525282193E-3</c:v>
                </c:pt>
                <c:pt idx="431">
                  <c:v>6.4620471802672597E-3</c:v>
                </c:pt>
                <c:pt idx="432">
                  <c:v>7.9274873699047895E-3</c:v>
                </c:pt>
                <c:pt idx="433">
                  <c:v>8.3196572621713205E-3</c:v>
                </c:pt>
                <c:pt idx="434">
                  <c:v>8.5118496227318298E-3</c:v>
                </c:pt>
                <c:pt idx="435">
                  <c:v>8.5597560152144495E-3</c:v>
                </c:pt>
                <c:pt idx="436">
                  <c:v>7.8634679372398993E-3</c:v>
                </c:pt>
                <c:pt idx="437">
                  <c:v>6.4564229849042596E-3</c:v>
                </c:pt>
                <c:pt idx="438">
                  <c:v>6.0088441484198903E-3</c:v>
                </c:pt>
                <c:pt idx="439">
                  <c:v>5.3518930632067002E-3</c:v>
                </c:pt>
                <c:pt idx="440">
                  <c:v>5.6864893071208698E-3</c:v>
                </c:pt>
                <c:pt idx="441">
                  <c:v>6.7251603282003601E-3</c:v>
                </c:pt>
                <c:pt idx="442">
                  <c:v>6.8691577358508801E-3</c:v>
                </c:pt>
                <c:pt idx="443">
                  <c:v>7.8048149651353104E-3</c:v>
                </c:pt>
                <c:pt idx="444">
                  <c:v>7.4754178478530602E-3</c:v>
                </c:pt>
                <c:pt idx="445">
                  <c:v>7.3796359151383599E-3</c:v>
                </c:pt>
                <c:pt idx="446">
                  <c:v>5.7798629187896799E-3</c:v>
                </c:pt>
                <c:pt idx="447">
                  <c:v>6.2867551694017797E-3</c:v>
                </c:pt>
                <c:pt idx="448">
                  <c:v>5.3374991297423201E-3</c:v>
                </c:pt>
                <c:pt idx="449">
                  <c:v>5.5534068246437703E-3</c:v>
                </c:pt>
                <c:pt idx="450">
                  <c:v>6.0522291562696102E-3</c:v>
                </c:pt>
                <c:pt idx="451">
                  <c:v>6.1738812946152402E-3</c:v>
                </c:pt>
                <c:pt idx="452">
                  <c:v>7.2061534815739204E-3</c:v>
                </c:pt>
                <c:pt idx="453">
                  <c:v>6.8655199482632098E-3</c:v>
                </c:pt>
                <c:pt idx="454">
                  <c:v>5.8835299064422201E-3</c:v>
                </c:pt>
                <c:pt idx="455">
                  <c:v>6.38006394952276E-3</c:v>
                </c:pt>
                <c:pt idx="456">
                  <c:v>6.46138194506407E-3</c:v>
                </c:pt>
                <c:pt idx="457">
                  <c:v>6.4001315486480401E-3</c:v>
                </c:pt>
                <c:pt idx="458">
                  <c:v>7.7463939068446496E-3</c:v>
                </c:pt>
                <c:pt idx="459">
                  <c:v>8.2719912572487703E-3</c:v>
                </c:pt>
                <c:pt idx="460">
                  <c:v>8.1113273882885504E-3</c:v>
                </c:pt>
                <c:pt idx="461">
                  <c:v>8.6530770850605492E-3</c:v>
                </c:pt>
                <c:pt idx="462">
                  <c:v>7.94847463102198E-3</c:v>
                </c:pt>
                <c:pt idx="463">
                  <c:v>8.1358657412717895E-3</c:v>
                </c:pt>
                <c:pt idx="464">
                  <c:v>8.7186126786318492E-3</c:v>
                </c:pt>
                <c:pt idx="465">
                  <c:v>8.5206943379046302E-3</c:v>
                </c:pt>
                <c:pt idx="466">
                  <c:v>9.9623368824789307E-3</c:v>
                </c:pt>
                <c:pt idx="467">
                  <c:v>9.7705962479267394E-3</c:v>
                </c:pt>
                <c:pt idx="468">
                  <c:v>8.3873312656648994E-3</c:v>
                </c:pt>
                <c:pt idx="469">
                  <c:v>8.4819809573000102E-3</c:v>
                </c:pt>
                <c:pt idx="470">
                  <c:v>8.1101092471063604E-3</c:v>
                </c:pt>
                <c:pt idx="471">
                  <c:v>8.28845574036563E-3</c:v>
                </c:pt>
                <c:pt idx="472">
                  <c:v>8.6704883368816099E-3</c:v>
                </c:pt>
                <c:pt idx="473">
                  <c:v>8.8689541570581999E-3</c:v>
                </c:pt>
                <c:pt idx="474">
                  <c:v>8.5976376848527405E-3</c:v>
                </c:pt>
                <c:pt idx="475">
                  <c:v>1.37103308435646E-2</c:v>
                </c:pt>
                <c:pt idx="476">
                  <c:v>1.28705772737667E-2</c:v>
                </c:pt>
                <c:pt idx="477">
                  <c:v>1.3241763967085299E-2</c:v>
                </c:pt>
                <c:pt idx="478">
                  <c:v>1.4404466174072501E-2</c:v>
                </c:pt>
                <c:pt idx="479">
                  <c:v>1.4159357804646401E-2</c:v>
                </c:pt>
                <c:pt idx="480">
                  <c:v>9.6267810113246106E-3</c:v>
                </c:pt>
                <c:pt idx="481">
                  <c:v>1.02188938266331E-2</c:v>
                </c:pt>
                <c:pt idx="482">
                  <c:v>9.3522538545529194E-3</c:v>
                </c:pt>
                <c:pt idx="483">
                  <c:v>9.3721075196564006E-3</c:v>
                </c:pt>
                <c:pt idx="484">
                  <c:v>1.05191407709946E-2</c:v>
                </c:pt>
                <c:pt idx="485">
                  <c:v>1.08901081280215E-2</c:v>
                </c:pt>
                <c:pt idx="486">
                  <c:v>9.7795423205792199E-3</c:v>
                </c:pt>
                <c:pt idx="487">
                  <c:v>1.1146245746438599E-2</c:v>
                </c:pt>
                <c:pt idx="488">
                  <c:v>9.5094201715982696E-3</c:v>
                </c:pt>
                <c:pt idx="489">
                  <c:v>8.8986740585325404E-3</c:v>
                </c:pt>
                <c:pt idx="490">
                  <c:v>9.2073995112626691E-3</c:v>
                </c:pt>
                <c:pt idx="491">
                  <c:v>9.8831136794028593E-3</c:v>
                </c:pt>
                <c:pt idx="492">
                  <c:v>1.1345414608554399E-2</c:v>
                </c:pt>
                <c:pt idx="493">
                  <c:v>1.1069988805775701E-2</c:v>
                </c:pt>
                <c:pt idx="494">
                  <c:v>1.09752054085561E-2</c:v>
                </c:pt>
                <c:pt idx="495">
                  <c:v>1.05486306523643E-2</c:v>
                </c:pt>
                <c:pt idx="496">
                  <c:v>1.00285256663181E-2</c:v>
                </c:pt>
                <c:pt idx="497">
                  <c:v>7.4214705173570603E-3</c:v>
                </c:pt>
                <c:pt idx="498">
                  <c:v>8.0416606643155496E-3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6F-3444-B2C6-95721CA75B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118047"/>
        <c:axId val="216327119"/>
      </c:lineChart>
      <c:catAx>
        <c:axId val="21611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327119"/>
        <c:crosses val="autoZero"/>
        <c:auto val="1"/>
        <c:lblAlgn val="ctr"/>
        <c:lblOffset val="100"/>
        <c:noMultiLvlLbl val="0"/>
      </c:catAx>
      <c:valAx>
        <c:axId val="216327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118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label_PFE!$B$1</c:f>
              <c:strCache>
                <c:ptCount val="1"/>
                <c:pt idx="0">
                  <c:v>PFE_Vol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label_PFE!$A$2:$A$505</c:f>
              <c:strCache>
                <c:ptCount val="504"/>
                <c:pt idx="0">
                  <c:v>2012-08-13</c:v>
                </c:pt>
                <c:pt idx="1">
                  <c:v>2012-08-20</c:v>
                </c:pt>
                <c:pt idx="2">
                  <c:v>2012-08-27</c:v>
                </c:pt>
                <c:pt idx="3">
                  <c:v>2012-09-04</c:v>
                </c:pt>
                <c:pt idx="4">
                  <c:v>2012-09-11</c:v>
                </c:pt>
                <c:pt idx="5">
                  <c:v>2012-09-18</c:v>
                </c:pt>
                <c:pt idx="6">
                  <c:v>2012-09-25</c:v>
                </c:pt>
                <c:pt idx="7">
                  <c:v>2012-10-02</c:v>
                </c:pt>
                <c:pt idx="8">
                  <c:v>2012-10-09</c:v>
                </c:pt>
                <c:pt idx="9">
                  <c:v>2012-10-16</c:v>
                </c:pt>
                <c:pt idx="10">
                  <c:v>2012-10-23</c:v>
                </c:pt>
                <c:pt idx="11">
                  <c:v>2012-11-01</c:v>
                </c:pt>
                <c:pt idx="12">
                  <c:v>2012-11-08</c:v>
                </c:pt>
                <c:pt idx="13">
                  <c:v>2012-11-15</c:v>
                </c:pt>
                <c:pt idx="14">
                  <c:v>2012-11-23</c:v>
                </c:pt>
                <c:pt idx="15">
                  <c:v>2012-11-30</c:v>
                </c:pt>
                <c:pt idx="16">
                  <c:v>2012-12-07</c:v>
                </c:pt>
                <c:pt idx="17">
                  <c:v>2012-12-14</c:v>
                </c:pt>
                <c:pt idx="18">
                  <c:v>2012-12-21</c:v>
                </c:pt>
                <c:pt idx="19">
                  <c:v>2012-12-31</c:v>
                </c:pt>
                <c:pt idx="20">
                  <c:v>2013-01-08</c:v>
                </c:pt>
                <c:pt idx="21">
                  <c:v>2013-01-15</c:v>
                </c:pt>
                <c:pt idx="22">
                  <c:v>2013-01-23</c:v>
                </c:pt>
                <c:pt idx="23">
                  <c:v>2013-01-30</c:v>
                </c:pt>
                <c:pt idx="24">
                  <c:v>2013-02-06</c:v>
                </c:pt>
                <c:pt idx="25">
                  <c:v>2013-02-13</c:v>
                </c:pt>
                <c:pt idx="26">
                  <c:v>2013-02-21</c:v>
                </c:pt>
                <c:pt idx="27">
                  <c:v>2013-02-28</c:v>
                </c:pt>
                <c:pt idx="28">
                  <c:v>2013-03-07</c:v>
                </c:pt>
                <c:pt idx="29">
                  <c:v>2013-03-14</c:v>
                </c:pt>
                <c:pt idx="30">
                  <c:v>2013-03-21</c:v>
                </c:pt>
                <c:pt idx="31">
                  <c:v>2013-03-28</c:v>
                </c:pt>
                <c:pt idx="32">
                  <c:v>2013-04-05</c:v>
                </c:pt>
                <c:pt idx="33">
                  <c:v>2013-04-12</c:v>
                </c:pt>
                <c:pt idx="34">
                  <c:v>2013-04-19</c:v>
                </c:pt>
                <c:pt idx="35">
                  <c:v>2013-04-26</c:v>
                </c:pt>
                <c:pt idx="36">
                  <c:v>2013-05-03</c:v>
                </c:pt>
                <c:pt idx="37">
                  <c:v>2013-05-10</c:v>
                </c:pt>
                <c:pt idx="38">
                  <c:v>2013-05-17</c:v>
                </c:pt>
                <c:pt idx="39">
                  <c:v>2013-05-24</c:v>
                </c:pt>
                <c:pt idx="40">
                  <c:v>2013-06-03</c:v>
                </c:pt>
                <c:pt idx="41">
                  <c:v>2013-06-10</c:v>
                </c:pt>
                <c:pt idx="42">
                  <c:v>2013-06-17</c:v>
                </c:pt>
                <c:pt idx="43">
                  <c:v>2013-06-24</c:v>
                </c:pt>
                <c:pt idx="44">
                  <c:v>2013-07-01</c:v>
                </c:pt>
                <c:pt idx="45">
                  <c:v>2013-07-09</c:v>
                </c:pt>
                <c:pt idx="46">
                  <c:v>2013-07-16</c:v>
                </c:pt>
                <c:pt idx="47">
                  <c:v>2013-07-23</c:v>
                </c:pt>
                <c:pt idx="48">
                  <c:v>2013-07-30</c:v>
                </c:pt>
                <c:pt idx="49">
                  <c:v>2013-08-06</c:v>
                </c:pt>
                <c:pt idx="50">
                  <c:v>2013-08-13</c:v>
                </c:pt>
                <c:pt idx="51">
                  <c:v>2013-08-20</c:v>
                </c:pt>
                <c:pt idx="52">
                  <c:v>2013-08-27</c:v>
                </c:pt>
                <c:pt idx="53">
                  <c:v>2013-09-04</c:v>
                </c:pt>
                <c:pt idx="54">
                  <c:v>2013-09-11</c:v>
                </c:pt>
                <c:pt idx="55">
                  <c:v>2013-09-18</c:v>
                </c:pt>
                <c:pt idx="56">
                  <c:v>2013-09-25</c:v>
                </c:pt>
                <c:pt idx="57">
                  <c:v>2013-10-02</c:v>
                </c:pt>
                <c:pt idx="58">
                  <c:v>2013-10-09</c:v>
                </c:pt>
                <c:pt idx="59">
                  <c:v>2013-10-16</c:v>
                </c:pt>
                <c:pt idx="60">
                  <c:v>2013-10-23</c:v>
                </c:pt>
                <c:pt idx="61">
                  <c:v>2013-10-30</c:v>
                </c:pt>
                <c:pt idx="62">
                  <c:v>2013-11-06</c:v>
                </c:pt>
                <c:pt idx="63">
                  <c:v>2013-11-13</c:v>
                </c:pt>
                <c:pt idx="64">
                  <c:v>2013-11-20</c:v>
                </c:pt>
                <c:pt idx="65">
                  <c:v>2013-11-27</c:v>
                </c:pt>
                <c:pt idx="66">
                  <c:v>2013-12-05</c:v>
                </c:pt>
                <c:pt idx="67">
                  <c:v>2013-12-12</c:v>
                </c:pt>
                <c:pt idx="68">
                  <c:v>2013-12-19</c:v>
                </c:pt>
                <c:pt idx="69">
                  <c:v>2013-12-27</c:v>
                </c:pt>
                <c:pt idx="70">
                  <c:v>2014-01-06</c:v>
                </c:pt>
                <c:pt idx="71">
                  <c:v>2014-01-13</c:v>
                </c:pt>
                <c:pt idx="72">
                  <c:v>2014-01-21</c:v>
                </c:pt>
                <c:pt idx="73">
                  <c:v>2014-01-28</c:v>
                </c:pt>
                <c:pt idx="74">
                  <c:v>2014-02-04</c:v>
                </c:pt>
                <c:pt idx="75">
                  <c:v>2014-02-11</c:v>
                </c:pt>
                <c:pt idx="76">
                  <c:v>2014-02-19</c:v>
                </c:pt>
                <c:pt idx="77">
                  <c:v>2014-02-26</c:v>
                </c:pt>
                <c:pt idx="78">
                  <c:v>2014-03-05</c:v>
                </c:pt>
                <c:pt idx="79">
                  <c:v>2014-03-12</c:v>
                </c:pt>
                <c:pt idx="80">
                  <c:v>2014-03-19</c:v>
                </c:pt>
                <c:pt idx="81">
                  <c:v>2014-03-26</c:v>
                </c:pt>
                <c:pt idx="82">
                  <c:v>2014-04-02</c:v>
                </c:pt>
                <c:pt idx="83">
                  <c:v>2014-04-09</c:v>
                </c:pt>
                <c:pt idx="84">
                  <c:v>2014-04-16</c:v>
                </c:pt>
                <c:pt idx="85">
                  <c:v>2014-04-24</c:v>
                </c:pt>
                <c:pt idx="86">
                  <c:v>2014-05-01</c:v>
                </c:pt>
                <c:pt idx="87">
                  <c:v>2014-05-08</c:v>
                </c:pt>
                <c:pt idx="88">
                  <c:v>2014-05-15</c:v>
                </c:pt>
                <c:pt idx="89">
                  <c:v>2014-05-22</c:v>
                </c:pt>
                <c:pt idx="90">
                  <c:v>2014-05-30</c:v>
                </c:pt>
                <c:pt idx="91">
                  <c:v>2014-06-06</c:v>
                </c:pt>
                <c:pt idx="92">
                  <c:v>2014-06-13</c:v>
                </c:pt>
                <c:pt idx="93">
                  <c:v>2014-06-20</c:v>
                </c:pt>
                <c:pt idx="94">
                  <c:v>2014-06-27</c:v>
                </c:pt>
                <c:pt idx="95">
                  <c:v>2014-07-07</c:v>
                </c:pt>
                <c:pt idx="96">
                  <c:v>2014-07-14</c:v>
                </c:pt>
                <c:pt idx="97">
                  <c:v>2014-07-21</c:v>
                </c:pt>
                <c:pt idx="98">
                  <c:v>2014-07-28</c:v>
                </c:pt>
                <c:pt idx="99">
                  <c:v>2014-08-04</c:v>
                </c:pt>
                <c:pt idx="100">
                  <c:v>2014-08-11</c:v>
                </c:pt>
                <c:pt idx="101">
                  <c:v>2014-08-18</c:v>
                </c:pt>
                <c:pt idx="102">
                  <c:v>2014-08-25</c:v>
                </c:pt>
                <c:pt idx="103">
                  <c:v>2014-09-02</c:v>
                </c:pt>
                <c:pt idx="104">
                  <c:v>2014-09-09</c:v>
                </c:pt>
                <c:pt idx="105">
                  <c:v>2014-09-16</c:v>
                </c:pt>
                <c:pt idx="106">
                  <c:v>2014-09-23</c:v>
                </c:pt>
                <c:pt idx="107">
                  <c:v>2014-09-30</c:v>
                </c:pt>
                <c:pt idx="108">
                  <c:v>2014-10-07</c:v>
                </c:pt>
                <c:pt idx="109">
                  <c:v>2014-10-14</c:v>
                </c:pt>
                <c:pt idx="110">
                  <c:v>2014-10-21</c:v>
                </c:pt>
                <c:pt idx="111">
                  <c:v>2014-10-28</c:v>
                </c:pt>
                <c:pt idx="112">
                  <c:v>2014-11-04</c:v>
                </c:pt>
                <c:pt idx="113">
                  <c:v>2014-11-11</c:v>
                </c:pt>
                <c:pt idx="114">
                  <c:v>2014-11-18</c:v>
                </c:pt>
                <c:pt idx="115">
                  <c:v>2014-11-25</c:v>
                </c:pt>
                <c:pt idx="116">
                  <c:v>2014-12-03</c:v>
                </c:pt>
                <c:pt idx="117">
                  <c:v>2014-12-10</c:v>
                </c:pt>
                <c:pt idx="118">
                  <c:v>2014-12-17</c:v>
                </c:pt>
                <c:pt idx="119">
                  <c:v>2014-12-24</c:v>
                </c:pt>
                <c:pt idx="120">
                  <c:v>2015-01-02</c:v>
                </c:pt>
                <c:pt idx="121">
                  <c:v>2015-01-09</c:v>
                </c:pt>
                <c:pt idx="122">
                  <c:v>2015-01-16</c:v>
                </c:pt>
                <c:pt idx="123">
                  <c:v>2015-01-26</c:v>
                </c:pt>
                <c:pt idx="124">
                  <c:v>2015-02-02</c:v>
                </c:pt>
                <c:pt idx="125">
                  <c:v>2015-02-09</c:v>
                </c:pt>
                <c:pt idx="126">
                  <c:v>2015-02-17</c:v>
                </c:pt>
                <c:pt idx="127">
                  <c:v>2015-02-24</c:v>
                </c:pt>
                <c:pt idx="128">
                  <c:v>2015-03-03</c:v>
                </c:pt>
                <c:pt idx="129">
                  <c:v>2015-03-10</c:v>
                </c:pt>
                <c:pt idx="130">
                  <c:v>2015-03-17</c:v>
                </c:pt>
                <c:pt idx="131">
                  <c:v>2015-03-24</c:v>
                </c:pt>
                <c:pt idx="132">
                  <c:v>2015-03-31</c:v>
                </c:pt>
                <c:pt idx="133">
                  <c:v>2015-04-08</c:v>
                </c:pt>
                <c:pt idx="134">
                  <c:v>2015-04-15</c:v>
                </c:pt>
                <c:pt idx="135">
                  <c:v>2015-04-22</c:v>
                </c:pt>
                <c:pt idx="136">
                  <c:v>2015-04-29</c:v>
                </c:pt>
                <c:pt idx="137">
                  <c:v>2015-05-06</c:v>
                </c:pt>
                <c:pt idx="138">
                  <c:v>2015-05-13</c:v>
                </c:pt>
                <c:pt idx="139">
                  <c:v>2015-05-20</c:v>
                </c:pt>
                <c:pt idx="140">
                  <c:v>2015-05-28</c:v>
                </c:pt>
                <c:pt idx="141">
                  <c:v>2015-06-04</c:v>
                </c:pt>
                <c:pt idx="142">
                  <c:v>2015-06-11</c:v>
                </c:pt>
                <c:pt idx="143">
                  <c:v>2015-06-18</c:v>
                </c:pt>
                <c:pt idx="144">
                  <c:v>2015-06-25</c:v>
                </c:pt>
                <c:pt idx="145">
                  <c:v>2015-07-02</c:v>
                </c:pt>
                <c:pt idx="146">
                  <c:v>2015-07-10</c:v>
                </c:pt>
                <c:pt idx="147">
                  <c:v>2015-07-17</c:v>
                </c:pt>
                <c:pt idx="148">
                  <c:v>2015-07-24</c:v>
                </c:pt>
                <c:pt idx="149">
                  <c:v>2015-07-31</c:v>
                </c:pt>
                <c:pt idx="150">
                  <c:v>2015-08-07</c:v>
                </c:pt>
                <c:pt idx="151">
                  <c:v>2015-08-14</c:v>
                </c:pt>
                <c:pt idx="152">
                  <c:v>2015-08-21</c:v>
                </c:pt>
                <c:pt idx="153">
                  <c:v>2015-08-28</c:v>
                </c:pt>
                <c:pt idx="154">
                  <c:v>2015-09-04</c:v>
                </c:pt>
                <c:pt idx="155">
                  <c:v>2015-09-14</c:v>
                </c:pt>
                <c:pt idx="156">
                  <c:v>2015-09-21</c:v>
                </c:pt>
                <c:pt idx="157">
                  <c:v>2015-09-28</c:v>
                </c:pt>
                <c:pt idx="158">
                  <c:v>2015-10-05</c:v>
                </c:pt>
                <c:pt idx="159">
                  <c:v>2015-10-12</c:v>
                </c:pt>
                <c:pt idx="160">
                  <c:v>2015-10-19</c:v>
                </c:pt>
                <c:pt idx="161">
                  <c:v>2015-10-26</c:v>
                </c:pt>
                <c:pt idx="162">
                  <c:v>2015-11-02</c:v>
                </c:pt>
                <c:pt idx="163">
                  <c:v>2015-11-09</c:v>
                </c:pt>
                <c:pt idx="164">
                  <c:v>2015-11-16</c:v>
                </c:pt>
                <c:pt idx="165">
                  <c:v>2015-11-23</c:v>
                </c:pt>
                <c:pt idx="166">
                  <c:v>2015-12-01</c:v>
                </c:pt>
                <c:pt idx="167">
                  <c:v>2015-12-08</c:v>
                </c:pt>
                <c:pt idx="168">
                  <c:v>2015-12-15</c:v>
                </c:pt>
                <c:pt idx="169">
                  <c:v>2015-12-22</c:v>
                </c:pt>
                <c:pt idx="170">
                  <c:v>2015-12-30</c:v>
                </c:pt>
                <c:pt idx="171">
                  <c:v>2016-01-07</c:v>
                </c:pt>
                <c:pt idx="172">
                  <c:v>2016-01-14</c:v>
                </c:pt>
                <c:pt idx="173">
                  <c:v>2016-01-22</c:v>
                </c:pt>
                <c:pt idx="174">
                  <c:v>2016-01-29</c:v>
                </c:pt>
                <c:pt idx="175">
                  <c:v>2016-02-05</c:v>
                </c:pt>
                <c:pt idx="176">
                  <c:v>2016-02-12</c:v>
                </c:pt>
                <c:pt idx="177">
                  <c:v>2016-02-22</c:v>
                </c:pt>
                <c:pt idx="178">
                  <c:v>2016-02-29</c:v>
                </c:pt>
                <c:pt idx="179">
                  <c:v>2016-03-07</c:v>
                </c:pt>
                <c:pt idx="180">
                  <c:v>2016-03-14</c:v>
                </c:pt>
                <c:pt idx="181">
                  <c:v>2016-03-21</c:v>
                </c:pt>
                <c:pt idx="182">
                  <c:v>2016-03-29</c:v>
                </c:pt>
                <c:pt idx="183">
                  <c:v>2016-04-05</c:v>
                </c:pt>
                <c:pt idx="184">
                  <c:v>2016-04-12</c:v>
                </c:pt>
                <c:pt idx="185">
                  <c:v>2016-04-19</c:v>
                </c:pt>
                <c:pt idx="186">
                  <c:v>2016-04-26</c:v>
                </c:pt>
                <c:pt idx="187">
                  <c:v>2016-05-03</c:v>
                </c:pt>
                <c:pt idx="188">
                  <c:v>2016-05-10</c:v>
                </c:pt>
                <c:pt idx="189">
                  <c:v>2016-05-17</c:v>
                </c:pt>
                <c:pt idx="190">
                  <c:v>2016-05-24</c:v>
                </c:pt>
                <c:pt idx="191">
                  <c:v>2016-06-01</c:v>
                </c:pt>
                <c:pt idx="192">
                  <c:v>2016-06-08</c:v>
                </c:pt>
                <c:pt idx="193">
                  <c:v>2016-06-15</c:v>
                </c:pt>
                <c:pt idx="194">
                  <c:v>2016-06-22</c:v>
                </c:pt>
                <c:pt idx="195">
                  <c:v>2016-06-29</c:v>
                </c:pt>
                <c:pt idx="196">
                  <c:v>2016-07-07</c:v>
                </c:pt>
                <c:pt idx="197">
                  <c:v>2016-07-14</c:v>
                </c:pt>
                <c:pt idx="198">
                  <c:v>2016-07-21</c:v>
                </c:pt>
                <c:pt idx="199">
                  <c:v>2016-07-28</c:v>
                </c:pt>
                <c:pt idx="200">
                  <c:v>2016-08-04</c:v>
                </c:pt>
                <c:pt idx="201">
                  <c:v>2016-08-11</c:v>
                </c:pt>
                <c:pt idx="202">
                  <c:v>2016-08-18</c:v>
                </c:pt>
                <c:pt idx="203">
                  <c:v>2016-08-25</c:v>
                </c:pt>
                <c:pt idx="204">
                  <c:v>2016-09-01</c:v>
                </c:pt>
                <c:pt idx="205">
                  <c:v>2016-09-09</c:v>
                </c:pt>
                <c:pt idx="206">
                  <c:v>2016-09-16</c:v>
                </c:pt>
                <c:pt idx="207">
                  <c:v>2016-09-23</c:v>
                </c:pt>
                <c:pt idx="208">
                  <c:v>2016-09-30</c:v>
                </c:pt>
                <c:pt idx="209">
                  <c:v>2016-10-07</c:v>
                </c:pt>
                <c:pt idx="210">
                  <c:v>2016-10-14</c:v>
                </c:pt>
                <c:pt idx="211">
                  <c:v>2016-10-21</c:v>
                </c:pt>
                <c:pt idx="212">
                  <c:v>2016-10-28</c:v>
                </c:pt>
                <c:pt idx="213">
                  <c:v>2016-11-04</c:v>
                </c:pt>
                <c:pt idx="214">
                  <c:v>2016-11-11</c:v>
                </c:pt>
                <c:pt idx="215">
                  <c:v>2016-11-18</c:v>
                </c:pt>
                <c:pt idx="216">
                  <c:v>2016-11-28</c:v>
                </c:pt>
                <c:pt idx="217">
                  <c:v>2016-12-05</c:v>
                </c:pt>
                <c:pt idx="218">
                  <c:v>2016-12-12</c:v>
                </c:pt>
                <c:pt idx="219">
                  <c:v>2016-12-19</c:v>
                </c:pt>
                <c:pt idx="220">
                  <c:v>2016-12-27</c:v>
                </c:pt>
                <c:pt idx="221">
                  <c:v>2017-01-04</c:v>
                </c:pt>
                <c:pt idx="222">
                  <c:v>2017-01-11</c:v>
                </c:pt>
                <c:pt idx="223">
                  <c:v>2017-01-19</c:v>
                </c:pt>
                <c:pt idx="224">
                  <c:v>2017-01-26</c:v>
                </c:pt>
                <c:pt idx="225">
                  <c:v>2017-02-02</c:v>
                </c:pt>
                <c:pt idx="226">
                  <c:v>2017-02-09</c:v>
                </c:pt>
                <c:pt idx="227">
                  <c:v>2017-02-16</c:v>
                </c:pt>
                <c:pt idx="228">
                  <c:v>2017-02-24</c:v>
                </c:pt>
                <c:pt idx="229">
                  <c:v>2017-03-03</c:v>
                </c:pt>
                <c:pt idx="230">
                  <c:v>2017-03-10</c:v>
                </c:pt>
                <c:pt idx="231">
                  <c:v>2017-03-17</c:v>
                </c:pt>
                <c:pt idx="232">
                  <c:v>2017-03-24</c:v>
                </c:pt>
                <c:pt idx="233">
                  <c:v>2017-03-31</c:v>
                </c:pt>
                <c:pt idx="234">
                  <c:v>2017-04-07</c:v>
                </c:pt>
                <c:pt idx="235">
                  <c:v>2017-04-17</c:v>
                </c:pt>
                <c:pt idx="236">
                  <c:v>2017-04-24</c:v>
                </c:pt>
                <c:pt idx="237">
                  <c:v>2017-05-01</c:v>
                </c:pt>
                <c:pt idx="238">
                  <c:v>2017-05-08</c:v>
                </c:pt>
                <c:pt idx="239">
                  <c:v>2017-05-15</c:v>
                </c:pt>
                <c:pt idx="240">
                  <c:v>2017-05-22</c:v>
                </c:pt>
                <c:pt idx="241">
                  <c:v>2017-05-30</c:v>
                </c:pt>
                <c:pt idx="242">
                  <c:v>2017-06-06</c:v>
                </c:pt>
                <c:pt idx="243">
                  <c:v>2017-06-13</c:v>
                </c:pt>
                <c:pt idx="244">
                  <c:v>2017-06-20</c:v>
                </c:pt>
                <c:pt idx="245">
                  <c:v>2017-06-27</c:v>
                </c:pt>
                <c:pt idx="246">
                  <c:v>2017-07-05</c:v>
                </c:pt>
                <c:pt idx="247">
                  <c:v>2017-07-12</c:v>
                </c:pt>
                <c:pt idx="248">
                  <c:v>2017-07-19</c:v>
                </c:pt>
                <c:pt idx="249">
                  <c:v>2017-07-26</c:v>
                </c:pt>
                <c:pt idx="250">
                  <c:v>2017-08-02</c:v>
                </c:pt>
                <c:pt idx="251">
                  <c:v>2017-08-09</c:v>
                </c:pt>
                <c:pt idx="252">
                  <c:v>2017-08-16</c:v>
                </c:pt>
                <c:pt idx="253">
                  <c:v>2017-08-23</c:v>
                </c:pt>
                <c:pt idx="254">
                  <c:v>2017-08-30</c:v>
                </c:pt>
                <c:pt idx="255">
                  <c:v>2017-09-07</c:v>
                </c:pt>
                <c:pt idx="256">
                  <c:v>2017-09-14</c:v>
                </c:pt>
                <c:pt idx="257">
                  <c:v>2017-09-21</c:v>
                </c:pt>
                <c:pt idx="258">
                  <c:v>2017-09-28</c:v>
                </c:pt>
                <c:pt idx="259">
                  <c:v>2017-10-05</c:v>
                </c:pt>
                <c:pt idx="260">
                  <c:v>2017-10-12</c:v>
                </c:pt>
                <c:pt idx="261">
                  <c:v>2017-10-19</c:v>
                </c:pt>
                <c:pt idx="262">
                  <c:v>2017-10-26</c:v>
                </c:pt>
                <c:pt idx="263">
                  <c:v>2017-11-02</c:v>
                </c:pt>
                <c:pt idx="264">
                  <c:v>2017-11-09</c:v>
                </c:pt>
                <c:pt idx="265">
                  <c:v>2017-11-16</c:v>
                </c:pt>
                <c:pt idx="266">
                  <c:v>2017-11-24</c:v>
                </c:pt>
                <c:pt idx="267">
                  <c:v>2017-12-01</c:v>
                </c:pt>
                <c:pt idx="268">
                  <c:v>2017-12-08</c:v>
                </c:pt>
                <c:pt idx="269">
                  <c:v>2017-12-15</c:v>
                </c:pt>
                <c:pt idx="270">
                  <c:v>2017-12-22</c:v>
                </c:pt>
                <c:pt idx="271">
                  <c:v>2018-01-02</c:v>
                </c:pt>
                <c:pt idx="272">
                  <c:v>2018-01-09</c:v>
                </c:pt>
                <c:pt idx="273">
                  <c:v>2018-01-17</c:v>
                </c:pt>
                <c:pt idx="274">
                  <c:v>2018-01-24</c:v>
                </c:pt>
                <c:pt idx="275">
                  <c:v>2018-01-31</c:v>
                </c:pt>
                <c:pt idx="276">
                  <c:v>2018-02-07</c:v>
                </c:pt>
                <c:pt idx="277">
                  <c:v>2018-02-14</c:v>
                </c:pt>
                <c:pt idx="278">
                  <c:v>2018-02-22</c:v>
                </c:pt>
                <c:pt idx="279">
                  <c:v>2018-03-01</c:v>
                </c:pt>
                <c:pt idx="280">
                  <c:v>2018-03-08</c:v>
                </c:pt>
                <c:pt idx="281">
                  <c:v>2018-03-15</c:v>
                </c:pt>
                <c:pt idx="282">
                  <c:v>2018-03-22</c:v>
                </c:pt>
                <c:pt idx="283">
                  <c:v>2018-03-29</c:v>
                </c:pt>
                <c:pt idx="284">
                  <c:v>2018-04-06</c:v>
                </c:pt>
                <c:pt idx="285">
                  <c:v>2018-04-13</c:v>
                </c:pt>
                <c:pt idx="286">
                  <c:v>2018-04-20</c:v>
                </c:pt>
                <c:pt idx="287">
                  <c:v>2018-04-27</c:v>
                </c:pt>
                <c:pt idx="288">
                  <c:v>2018-05-04</c:v>
                </c:pt>
                <c:pt idx="289">
                  <c:v>2018-05-11</c:v>
                </c:pt>
                <c:pt idx="290">
                  <c:v>2018-05-18</c:v>
                </c:pt>
                <c:pt idx="291">
                  <c:v>2018-05-25</c:v>
                </c:pt>
                <c:pt idx="292">
                  <c:v>2018-06-04</c:v>
                </c:pt>
                <c:pt idx="293">
                  <c:v>2018-06-11</c:v>
                </c:pt>
                <c:pt idx="294">
                  <c:v>2018-06-18</c:v>
                </c:pt>
                <c:pt idx="295">
                  <c:v>2018-06-25</c:v>
                </c:pt>
                <c:pt idx="296">
                  <c:v>2018-07-02</c:v>
                </c:pt>
                <c:pt idx="297">
                  <c:v>2018-07-10</c:v>
                </c:pt>
                <c:pt idx="298">
                  <c:v>2018-07-17</c:v>
                </c:pt>
                <c:pt idx="299">
                  <c:v>2018-07-24</c:v>
                </c:pt>
                <c:pt idx="300">
                  <c:v>2018-07-31</c:v>
                </c:pt>
                <c:pt idx="301">
                  <c:v>2018-08-07</c:v>
                </c:pt>
                <c:pt idx="302">
                  <c:v>2018-08-14</c:v>
                </c:pt>
                <c:pt idx="303">
                  <c:v>2018-08-21</c:v>
                </c:pt>
                <c:pt idx="304">
                  <c:v>2018-08-28</c:v>
                </c:pt>
                <c:pt idx="305">
                  <c:v>2018-09-05</c:v>
                </c:pt>
                <c:pt idx="306">
                  <c:v>2018-09-12</c:v>
                </c:pt>
                <c:pt idx="307">
                  <c:v>2018-09-19</c:v>
                </c:pt>
                <c:pt idx="308">
                  <c:v>2018-09-26</c:v>
                </c:pt>
                <c:pt idx="309">
                  <c:v>2018-10-03</c:v>
                </c:pt>
                <c:pt idx="310">
                  <c:v>2018-10-10</c:v>
                </c:pt>
                <c:pt idx="311">
                  <c:v>2018-10-17</c:v>
                </c:pt>
                <c:pt idx="312">
                  <c:v>2018-10-24</c:v>
                </c:pt>
                <c:pt idx="313">
                  <c:v>2018-10-31</c:v>
                </c:pt>
                <c:pt idx="314">
                  <c:v>2018-11-07</c:v>
                </c:pt>
                <c:pt idx="315">
                  <c:v>2018-11-14</c:v>
                </c:pt>
                <c:pt idx="316">
                  <c:v>2018-11-21</c:v>
                </c:pt>
                <c:pt idx="317">
                  <c:v>2018-11-29</c:v>
                </c:pt>
                <c:pt idx="318">
                  <c:v>2018-12-07</c:v>
                </c:pt>
                <c:pt idx="319">
                  <c:v>2018-12-14</c:v>
                </c:pt>
                <c:pt idx="320">
                  <c:v>2018-12-21</c:v>
                </c:pt>
                <c:pt idx="321">
                  <c:v>2018-12-31</c:v>
                </c:pt>
                <c:pt idx="322">
                  <c:v>2019-01-08</c:v>
                </c:pt>
                <c:pt idx="323">
                  <c:v>2019-01-15</c:v>
                </c:pt>
                <c:pt idx="324">
                  <c:v>2019-01-23</c:v>
                </c:pt>
                <c:pt idx="325">
                  <c:v>2019-01-30</c:v>
                </c:pt>
                <c:pt idx="326">
                  <c:v>2019-02-06</c:v>
                </c:pt>
                <c:pt idx="327">
                  <c:v>2019-02-13</c:v>
                </c:pt>
                <c:pt idx="328">
                  <c:v>2019-02-21</c:v>
                </c:pt>
                <c:pt idx="329">
                  <c:v>2019-02-28</c:v>
                </c:pt>
                <c:pt idx="330">
                  <c:v>2019-03-07</c:v>
                </c:pt>
                <c:pt idx="331">
                  <c:v>2019-03-14</c:v>
                </c:pt>
                <c:pt idx="332">
                  <c:v>2019-03-21</c:v>
                </c:pt>
                <c:pt idx="333">
                  <c:v>2019-03-28</c:v>
                </c:pt>
                <c:pt idx="334">
                  <c:v>2019-04-04</c:v>
                </c:pt>
                <c:pt idx="335">
                  <c:v>2019-04-11</c:v>
                </c:pt>
                <c:pt idx="336">
                  <c:v>2019-04-18</c:v>
                </c:pt>
                <c:pt idx="337">
                  <c:v>2019-04-26</c:v>
                </c:pt>
                <c:pt idx="338">
                  <c:v>2019-05-03</c:v>
                </c:pt>
                <c:pt idx="339">
                  <c:v>2019-05-10</c:v>
                </c:pt>
                <c:pt idx="340">
                  <c:v>2019-05-17</c:v>
                </c:pt>
                <c:pt idx="341">
                  <c:v>2019-05-24</c:v>
                </c:pt>
                <c:pt idx="342">
                  <c:v>2019-06-03</c:v>
                </c:pt>
                <c:pt idx="343">
                  <c:v>2019-06-10</c:v>
                </c:pt>
                <c:pt idx="344">
                  <c:v>2019-06-17</c:v>
                </c:pt>
                <c:pt idx="345">
                  <c:v>2019-06-24</c:v>
                </c:pt>
                <c:pt idx="346">
                  <c:v>2019-07-01</c:v>
                </c:pt>
                <c:pt idx="347">
                  <c:v>2019-07-09</c:v>
                </c:pt>
                <c:pt idx="348">
                  <c:v>2019-07-16</c:v>
                </c:pt>
                <c:pt idx="349">
                  <c:v>2019-07-23</c:v>
                </c:pt>
                <c:pt idx="350">
                  <c:v>2019-07-30</c:v>
                </c:pt>
                <c:pt idx="351">
                  <c:v>2019-08-06</c:v>
                </c:pt>
                <c:pt idx="352">
                  <c:v>2019-08-13</c:v>
                </c:pt>
                <c:pt idx="353">
                  <c:v>2019-08-20</c:v>
                </c:pt>
                <c:pt idx="354">
                  <c:v>2019-08-27</c:v>
                </c:pt>
                <c:pt idx="355">
                  <c:v>2019-09-04</c:v>
                </c:pt>
                <c:pt idx="356">
                  <c:v>2019-09-11</c:v>
                </c:pt>
                <c:pt idx="357">
                  <c:v>2019-09-18</c:v>
                </c:pt>
                <c:pt idx="358">
                  <c:v>2019-09-25</c:v>
                </c:pt>
                <c:pt idx="359">
                  <c:v>2019-10-02</c:v>
                </c:pt>
                <c:pt idx="360">
                  <c:v>2019-10-09</c:v>
                </c:pt>
                <c:pt idx="361">
                  <c:v>2019-10-16</c:v>
                </c:pt>
                <c:pt idx="362">
                  <c:v>2019-10-23</c:v>
                </c:pt>
                <c:pt idx="363">
                  <c:v>2019-10-30</c:v>
                </c:pt>
                <c:pt idx="364">
                  <c:v>2019-11-06</c:v>
                </c:pt>
                <c:pt idx="365">
                  <c:v>2019-11-13</c:v>
                </c:pt>
                <c:pt idx="366">
                  <c:v>2019-11-20</c:v>
                </c:pt>
                <c:pt idx="367">
                  <c:v>2019-11-27</c:v>
                </c:pt>
                <c:pt idx="368">
                  <c:v>2019-12-05</c:v>
                </c:pt>
                <c:pt idx="369">
                  <c:v>2019-12-12</c:v>
                </c:pt>
                <c:pt idx="370">
                  <c:v>2019-12-19</c:v>
                </c:pt>
                <c:pt idx="371">
                  <c:v>2019-12-27</c:v>
                </c:pt>
                <c:pt idx="372">
                  <c:v>2020-01-06</c:v>
                </c:pt>
                <c:pt idx="373">
                  <c:v>2020-01-13</c:v>
                </c:pt>
                <c:pt idx="374">
                  <c:v>2020-01-21</c:v>
                </c:pt>
                <c:pt idx="375">
                  <c:v>2020-01-28</c:v>
                </c:pt>
                <c:pt idx="376">
                  <c:v>2020-02-04</c:v>
                </c:pt>
                <c:pt idx="377">
                  <c:v>2020-02-11</c:v>
                </c:pt>
                <c:pt idx="378">
                  <c:v>2020-02-19</c:v>
                </c:pt>
                <c:pt idx="379">
                  <c:v>2020-02-26</c:v>
                </c:pt>
                <c:pt idx="380">
                  <c:v>2020-03-04</c:v>
                </c:pt>
                <c:pt idx="381">
                  <c:v>2020-03-11</c:v>
                </c:pt>
                <c:pt idx="382">
                  <c:v>2020-03-18</c:v>
                </c:pt>
                <c:pt idx="383">
                  <c:v>2020-03-25</c:v>
                </c:pt>
                <c:pt idx="384">
                  <c:v>2020-04-01</c:v>
                </c:pt>
                <c:pt idx="385">
                  <c:v>2020-04-08</c:v>
                </c:pt>
                <c:pt idx="386">
                  <c:v>2020-04-16</c:v>
                </c:pt>
                <c:pt idx="387">
                  <c:v>2020-04-23</c:v>
                </c:pt>
                <c:pt idx="388">
                  <c:v>2020-04-30</c:v>
                </c:pt>
                <c:pt idx="389">
                  <c:v>2020-05-07</c:v>
                </c:pt>
                <c:pt idx="390">
                  <c:v>2020-05-14</c:v>
                </c:pt>
                <c:pt idx="391">
                  <c:v>2020-05-21</c:v>
                </c:pt>
                <c:pt idx="392">
                  <c:v>2020-05-29</c:v>
                </c:pt>
                <c:pt idx="393">
                  <c:v>2020-06-05</c:v>
                </c:pt>
                <c:pt idx="394">
                  <c:v>2020-06-12</c:v>
                </c:pt>
                <c:pt idx="395">
                  <c:v>2020-06-19</c:v>
                </c:pt>
                <c:pt idx="396">
                  <c:v>2020-06-26</c:v>
                </c:pt>
                <c:pt idx="397">
                  <c:v>2020-07-06</c:v>
                </c:pt>
                <c:pt idx="398">
                  <c:v>2020-07-13</c:v>
                </c:pt>
                <c:pt idx="399">
                  <c:v>2020-07-20</c:v>
                </c:pt>
                <c:pt idx="400">
                  <c:v>2020-07-27</c:v>
                </c:pt>
                <c:pt idx="401">
                  <c:v>2020-08-03</c:v>
                </c:pt>
                <c:pt idx="402">
                  <c:v>2020-08-10</c:v>
                </c:pt>
                <c:pt idx="403">
                  <c:v>2020-08-17</c:v>
                </c:pt>
                <c:pt idx="404">
                  <c:v>2020-08-24</c:v>
                </c:pt>
                <c:pt idx="405">
                  <c:v>2020-08-31</c:v>
                </c:pt>
                <c:pt idx="406">
                  <c:v>2020-09-08</c:v>
                </c:pt>
                <c:pt idx="407">
                  <c:v>2020-09-15</c:v>
                </c:pt>
                <c:pt idx="408">
                  <c:v>2020-09-22</c:v>
                </c:pt>
                <c:pt idx="409">
                  <c:v>2020-09-29</c:v>
                </c:pt>
                <c:pt idx="410">
                  <c:v>2020-10-06</c:v>
                </c:pt>
                <c:pt idx="411">
                  <c:v>2020-10-13</c:v>
                </c:pt>
                <c:pt idx="412">
                  <c:v>2020-10-20</c:v>
                </c:pt>
                <c:pt idx="413">
                  <c:v>2020-10-27</c:v>
                </c:pt>
                <c:pt idx="414">
                  <c:v>2020-11-03</c:v>
                </c:pt>
                <c:pt idx="415">
                  <c:v>2020-11-10</c:v>
                </c:pt>
                <c:pt idx="416">
                  <c:v>2020-11-17</c:v>
                </c:pt>
                <c:pt idx="417">
                  <c:v>2020-11-24</c:v>
                </c:pt>
                <c:pt idx="418">
                  <c:v>2020-12-02</c:v>
                </c:pt>
                <c:pt idx="419">
                  <c:v>2020-12-09</c:v>
                </c:pt>
                <c:pt idx="420">
                  <c:v>2020-12-16</c:v>
                </c:pt>
                <c:pt idx="421">
                  <c:v>2020-12-23</c:v>
                </c:pt>
                <c:pt idx="422">
                  <c:v>2020-12-31</c:v>
                </c:pt>
                <c:pt idx="423">
                  <c:v>2021-01-08</c:v>
                </c:pt>
                <c:pt idx="424">
                  <c:v>2021-01-15</c:v>
                </c:pt>
                <c:pt idx="425">
                  <c:v>2021-01-25</c:v>
                </c:pt>
                <c:pt idx="426">
                  <c:v>2021-02-01</c:v>
                </c:pt>
                <c:pt idx="427">
                  <c:v>2021-02-08</c:v>
                </c:pt>
                <c:pt idx="428">
                  <c:v>2021-02-16</c:v>
                </c:pt>
                <c:pt idx="429">
                  <c:v>2021-02-23</c:v>
                </c:pt>
                <c:pt idx="430">
                  <c:v>2021-03-02</c:v>
                </c:pt>
                <c:pt idx="431">
                  <c:v>2021-03-09</c:v>
                </c:pt>
                <c:pt idx="432">
                  <c:v>2021-03-16</c:v>
                </c:pt>
                <c:pt idx="433">
                  <c:v>2021-03-23</c:v>
                </c:pt>
                <c:pt idx="434">
                  <c:v>2021-03-30</c:v>
                </c:pt>
                <c:pt idx="435">
                  <c:v>2021-04-07</c:v>
                </c:pt>
                <c:pt idx="436">
                  <c:v>2021-04-14</c:v>
                </c:pt>
                <c:pt idx="437">
                  <c:v>2021-04-21</c:v>
                </c:pt>
                <c:pt idx="438">
                  <c:v>2021-04-28</c:v>
                </c:pt>
                <c:pt idx="439">
                  <c:v>2021-05-05</c:v>
                </c:pt>
                <c:pt idx="440">
                  <c:v>2021-05-12</c:v>
                </c:pt>
                <c:pt idx="441">
                  <c:v>2021-05-19</c:v>
                </c:pt>
                <c:pt idx="442">
                  <c:v>2021-05-26</c:v>
                </c:pt>
                <c:pt idx="443">
                  <c:v>2021-06-03</c:v>
                </c:pt>
                <c:pt idx="444">
                  <c:v>2021-06-10</c:v>
                </c:pt>
                <c:pt idx="445">
                  <c:v>2021-06-17</c:v>
                </c:pt>
                <c:pt idx="446">
                  <c:v>2021-06-24</c:v>
                </c:pt>
                <c:pt idx="447">
                  <c:v>2021-07-01</c:v>
                </c:pt>
                <c:pt idx="448">
                  <c:v>2021-07-09</c:v>
                </c:pt>
                <c:pt idx="449">
                  <c:v>2021-07-16</c:v>
                </c:pt>
                <c:pt idx="450">
                  <c:v>2021-07-23</c:v>
                </c:pt>
                <c:pt idx="451">
                  <c:v>2021-07-30</c:v>
                </c:pt>
                <c:pt idx="452">
                  <c:v>2021-08-06</c:v>
                </c:pt>
                <c:pt idx="453">
                  <c:v>2021-08-13</c:v>
                </c:pt>
                <c:pt idx="454">
                  <c:v>2021-08-20</c:v>
                </c:pt>
                <c:pt idx="455">
                  <c:v>2021-08-27</c:v>
                </c:pt>
                <c:pt idx="456">
                  <c:v>2021-09-03</c:v>
                </c:pt>
                <c:pt idx="457">
                  <c:v>2021-09-13</c:v>
                </c:pt>
                <c:pt idx="458">
                  <c:v>2021-09-20</c:v>
                </c:pt>
                <c:pt idx="459">
                  <c:v>2021-09-27</c:v>
                </c:pt>
                <c:pt idx="460">
                  <c:v>2021-10-04</c:v>
                </c:pt>
                <c:pt idx="461">
                  <c:v>2021-10-11</c:v>
                </c:pt>
                <c:pt idx="462">
                  <c:v>2021-10-18</c:v>
                </c:pt>
                <c:pt idx="463">
                  <c:v>2021-10-25</c:v>
                </c:pt>
                <c:pt idx="464">
                  <c:v>2021-11-01</c:v>
                </c:pt>
                <c:pt idx="465">
                  <c:v>2021-11-08</c:v>
                </c:pt>
                <c:pt idx="466">
                  <c:v>2021-11-15</c:v>
                </c:pt>
                <c:pt idx="467">
                  <c:v>2021-11-22</c:v>
                </c:pt>
                <c:pt idx="468">
                  <c:v>2021-11-30</c:v>
                </c:pt>
                <c:pt idx="469">
                  <c:v>2021-12-07</c:v>
                </c:pt>
                <c:pt idx="470">
                  <c:v>2021-12-14</c:v>
                </c:pt>
                <c:pt idx="471">
                  <c:v>2021-12-21</c:v>
                </c:pt>
                <c:pt idx="472">
                  <c:v>2021-12-29</c:v>
                </c:pt>
                <c:pt idx="473">
                  <c:v>2022-01-05</c:v>
                </c:pt>
                <c:pt idx="474">
                  <c:v>2022-01-12</c:v>
                </c:pt>
                <c:pt idx="475">
                  <c:v>2022-01-20</c:v>
                </c:pt>
                <c:pt idx="476">
                  <c:v>2022-01-27</c:v>
                </c:pt>
                <c:pt idx="477">
                  <c:v>2022-02-03</c:v>
                </c:pt>
                <c:pt idx="478">
                  <c:v>2022-02-10</c:v>
                </c:pt>
                <c:pt idx="479">
                  <c:v>2022-02-17</c:v>
                </c:pt>
                <c:pt idx="480">
                  <c:v>2022-02-25</c:v>
                </c:pt>
                <c:pt idx="481">
                  <c:v>2022-03-04</c:v>
                </c:pt>
                <c:pt idx="482">
                  <c:v>2022-03-11</c:v>
                </c:pt>
                <c:pt idx="483">
                  <c:v>2022-03-18</c:v>
                </c:pt>
                <c:pt idx="484">
                  <c:v>2022-03-25</c:v>
                </c:pt>
                <c:pt idx="485">
                  <c:v>2022-04-01</c:v>
                </c:pt>
                <c:pt idx="486">
                  <c:v>2022-04-08</c:v>
                </c:pt>
                <c:pt idx="487">
                  <c:v>2022-04-18</c:v>
                </c:pt>
                <c:pt idx="488">
                  <c:v>2022-04-25</c:v>
                </c:pt>
                <c:pt idx="489">
                  <c:v>2022-05-02</c:v>
                </c:pt>
                <c:pt idx="490">
                  <c:v>2022-05-09</c:v>
                </c:pt>
                <c:pt idx="491">
                  <c:v>2022-05-16</c:v>
                </c:pt>
                <c:pt idx="492">
                  <c:v>2022-05-23</c:v>
                </c:pt>
                <c:pt idx="493">
                  <c:v>2022-05-31</c:v>
                </c:pt>
                <c:pt idx="494">
                  <c:v>2022-06-07</c:v>
                </c:pt>
                <c:pt idx="495">
                  <c:v>2022-06-14</c:v>
                </c:pt>
                <c:pt idx="496">
                  <c:v>2022-06-22</c:v>
                </c:pt>
                <c:pt idx="497">
                  <c:v>2022-06-29</c:v>
                </c:pt>
                <c:pt idx="498">
                  <c:v>2022-07-07</c:v>
                </c:pt>
                <c:pt idx="499">
                  <c:v>2022-07-14</c:v>
                </c:pt>
                <c:pt idx="500">
                  <c:v>2022-07-21</c:v>
                </c:pt>
                <c:pt idx="501">
                  <c:v>2022-07-28</c:v>
                </c:pt>
                <c:pt idx="502">
                  <c:v>2022-08-04</c:v>
                </c:pt>
                <c:pt idx="503">
                  <c:v>2022-08-11</c:v>
                </c:pt>
              </c:strCache>
            </c:strRef>
          </c:cat>
          <c:val>
            <c:numRef>
              <c:f>label_PFE!$B$2:$B$500</c:f>
              <c:numCache>
                <c:formatCode>0.0000%</c:formatCode>
                <c:ptCount val="499"/>
                <c:pt idx="0">
                  <c:v>7.1817032723373196E-3</c:v>
                </c:pt>
                <c:pt idx="1">
                  <c:v>6.9603921342776603E-3</c:v>
                </c:pt>
                <c:pt idx="2">
                  <c:v>6.4642312268954703E-3</c:v>
                </c:pt>
                <c:pt idx="3">
                  <c:v>6.5440238824222103E-3</c:v>
                </c:pt>
                <c:pt idx="4">
                  <c:v>6.0013015567854204E-3</c:v>
                </c:pt>
                <c:pt idx="5">
                  <c:v>6.1021774579518E-3</c:v>
                </c:pt>
                <c:pt idx="6">
                  <c:v>6.8777916181278799E-3</c:v>
                </c:pt>
                <c:pt idx="7">
                  <c:v>8.0195408179896104E-3</c:v>
                </c:pt>
                <c:pt idx="8">
                  <c:v>7.8283422438157699E-3</c:v>
                </c:pt>
                <c:pt idx="9">
                  <c:v>7.9660368201729496E-3</c:v>
                </c:pt>
                <c:pt idx="10">
                  <c:v>8.2161043189054993E-3</c:v>
                </c:pt>
                <c:pt idx="11">
                  <c:v>8.0644181518022395E-3</c:v>
                </c:pt>
                <c:pt idx="12">
                  <c:v>7.1860065774426597E-3</c:v>
                </c:pt>
                <c:pt idx="13">
                  <c:v>7.9172781851110704E-3</c:v>
                </c:pt>
                <c:pt idx="14">
                  <c:v>8.0856515276988197E-3</c:v>
                </c:pt>
                <c:pt idx="15">
                  <c:v>7.5963879453498301E-3</c:v>
                </c:pt>
                <c:pt idx="16">
                  <c:v>7.9879877455712994E-3</c:v>
                </c:pt>
                <c:pt idx="17">
                  <c:v>7.9476264036441695E-3</c:v>
                </c:pt>
                <c:pt idx="18">
                  <c:v>9.1939720342511903E-3</c:v>
                </c:pt>
                <c:pt idx="19">
                  <c:v>9.7566460436762491E-3</c:v>
                </c:pt>
                <c:pt idx="20">
                  <c:v>9.9680797711023499E-3</c:v>
                </c:pt>
                <c:pt idx="21">
                  <c:v>9.2632823485775499E-3</c:v>
                </c:pt>
                <c:pt idx="22">
                  <c:v>9.4090042532452602E-3</c:v>
                </c:pt>
                <c:pt idx="23">
                  <c:v>7.3167934944184604E-3</c:v>
                </c:pt>
                <c:pt idx="24">
                  <c:v>6.4470475807388199E-3</c:v>
                </c:pt>
                <c:pt idx="25">
                  <c:v>6.1544688862393802E-3</c:v>
                </c:pt>
                <c:pt idx="26">
                  <c:v>6.60469499773517E-3</c:v>
                </c:pt>
                <c:pt idx="27">
                  <c:v>6.5256552931098402E-3</c:v>
                </c:pt>
                <c:pt idx="28">
                  <c:v>8.9639382214824898E-3</c:v>
                </c:pt>
                <c:pt idx="29">
                  <c:v>9.4922243148022195E-3</c:v>
                </c:pt>
                <c:pt idx="30">
                  <c:v>1.04371106791979E-2</c:v>
                </c:pt>
                <c:pt idx="31">
                  <c:v>1.4133908019654201E-2</c:v>
                </c:pt>
                <c:pt idx="32">
                  <c:v>1.4154147281150799E-2</c:v>
                </c:pt>
                <c:pt idx="33">
                  <c:v>1.2341029622579099E-2</c:v>
                </c:pt>
                <c:pt idx="34">
                  <c:v>1.1937583466736099E-2</c:v>
                </c:pt>
                <c:pt idx="35">
                  <c:v>1.4111550769018899E-2</c:v>
                </c:pt>
                <c:pt idx="36">
                  <c:v>1.1886123869738301E-2</c:v>
                </c:pt>
                <c:pt idx="37">
                  <c:v>1.23824650839143E-2</c:v>
                </c:pt>
                <c:pt idx="38">
                  <c:v>1.27008787979175E-2</c:v>
                </c:pt>
                <c:pt idx="39">
                  <c:v>1.2351125300236E-2</c:v>
                </c:pt>
                <c:pt idx="40">
                  <c:v>8.7100898889271704E-3</c:v>
                </c:pt>
                <c:pt idx="41">
                  <c:v>7.6829970202593701E-3</c:v>
                </c:pt>
                <c:pt idx="42">
                  <c:v>7.6524316370694002E-3</c:v>
                </c:pt>
                <c:pt idx="43">
                  <c:v>6.00881337530012E-3</c:v>
                </c:pt>
                <c:pt idx="44">
                  <c:v>6.7555026854652896E-3</c:v>
                </c:pt>
                <c:pt idx="45">
                  <c:v>6.6582192707238703E-3</c:v>
                </c:pt>
                <c:pt idx="46">
                  <c:v>7.3109037029880303E-3</c:v>
                </c:pt>
                <c:pt idx="47">
                  <c:v>6.1397278987271103E-3</c:v>
                </c:pt>
                <c:pt idx="48">
                  <c:v>6.7596480748221598E-3</c:v>
                </c:pt>
                <c:pt idx="49">
                  <c:v>6.0702329527247698E-3</c:v>
                </c:pt>
                <c:pt idx="50">
                  <c:v>7.2047570070326201E-3</c:v>
                </c:pt>
                <c:pt idx="51">
                  <c:v>6.54208139221226E-3</c:v>
                </c:pt>
                <c:pt idx="52">
                  <c:v>6.4552342646754003E-3</c:v>
                </c:pt>
                <c:pt idx="53">
                  <c:v>6.9109966706181903E-3</c:v>
                </c:pt>
                <c:pt idx="54">
                  <c:v>8.7125895451684397E-3</c:v>
                </c:pt>
                <c:pt idx="55">
                  <c:v>8.4922353644585995E-3</c:v>
                </c:pt>
                <c:pt idx="56">
                  <c:v>8.7527781131243008E-3</c:v>
                </c:pt>
                <c:pt idx="57">
                  <c:v>9.4253387894920292E-3</c:v>
                </c:pt>
                <c:pt idx="58">
                  <c:v>8.9980189994163899E-3</c:v>
                </c:pt>
                <c:pt idx="59">
                  <c:v>8.1111353315556998E-3</c:v>
                </c:pt>
                <c:pt idx="60">
                  <c:v>7.6794638201401503E-3</c:v>
                </c:pt>
                <c:pt idx="61">
                  <c:v>7.8503758482902797E-3</c:v>
                </c:pt>
                <c:pt idx="62">
                  <c:v>8.8372727721327208E-3</c:v>
                </c:pt>
                <c:pt idx="63">
                  <c:v>8.7793474667855406E-3</c:v>
                </c:pt>
                <c:pt idx="64">
                  <c:v>8.7007727321400594E-3</c:v>
                </c:pt>
                <c:pt idx="65">
                  <c:v>8.5371038801469092E-3</c:v>
                </c:pt>
                <c:pt idx="66">
                  <c:v>8.1341757233172208E-3</c:v>
                </c:pt>
                <c:pt idx="67">
                  <c:v>6.65275243402945E-3</c:v>
                </c:pt>
                <c:pt idx="68">
                  <c:v>9.6531139628788804E-3</c:v>
                </c:pt>
                <c:pt idx="69">
                  <c:v>1.20077804935423E-2</c:v>
                </c:pt>
                <c:pt idx="70">
                  <c:v>1.35174657830639E-2</c:v>
                </c:pt>
                <c:pt idx="71">
                  <c:v>1.37934323870368E-2</c:v>
                </c:pt>
                <c:pt idx="72">
                  <c:v>1.35337354778581E-2</c:v>
                </c:pt>
                <c:pt idx="73">
                  <c:v>1.16144420638343E-2</c:v>
                </c:pt>
                <c:pt idx="74">
                  <c:v>9.3695715788245908E-3</c:v>
                </c:pt>
                <c:pt idx="75">
                  <c:v>9.4710452221006408E-3</c:v>
                </c:pt>
                <c:pt idx="76">
                  <c:v>9.6512587287083396E-3</c:v>
                </c:pt>
                <c:pt idx="77">
                  <c:v>9.9521717717336693E-3</c:v>
                </c:pt>
                <c:pt idx="78">
                  <c:v>9.6559541190533692E-3</c:v>
                </c:pt>
                <c:pt idx="79">
                  <c:v>1.1122827471096299E-2</c:v>
                </c:pt>
                <c:pt idx="80">
                  <c:v>9.3616247874573396E-3</c:v>
                </c:pt>
                <c:pt idx="81">
                  <c:v>9.3325767720655005E-3</c:v>
                </c:pt>
                <c:pt idx="82">
                  <c:v>9.9002063825431204E-3</c:v>
                </c:pt>
                <c:pt idx="83">
                  <c:v>9.2443390846833496E-3</c:v>
                </c:pt>
                <c:pt idx="84">
                  <c:v>7.8087571057965204E-3</c:v>
                </c:pt>
                <c:pt idx="85">
                  <c:v>7.46991842132071E-3</c:v>
                </c:pt>
                <c:pt idx="86">
                  <c:v>6.5290415362539798E-3</c:v>
                </c:pt>
                <c:pt idx="87">
                  <c:v>4.1156339667034001E-3</c:v>
                </c:pt>
                <c:pt idx="88">
                  <c:v>4.5074904020666502E-3</c:v>
                </c:pt>
                <c:pt idx="89">
                  <c:v>5.5310192679297598E-3</c:v>
                </c:pt>
                <c:pt idx="90">
                  <c:v>6.2625482129690701E-3</c:v>
                </c:pt>
                <c:pt idx="91">
                  <c:v>6.2251495583480303E-3</c:v>
                </c:pt>
                <c:pt idx="92">
                  <c:v>7.7262805738162101E-3</c:v>
                </c:pt>
                <c:pt idx="93">
                  <c:v>7.60946911562938E-3</c:v>
                </c:pt>
                <c:pt idx="94">
                  <c:v>8.6810416564298103E-3</c:v>
                </c:pt>
                <c:pt idx="95">
                  <c:v>8.4469783365820599E-3</c:v>
                </c:pt>
                <c:pt idx="96">
                  <c:v>9.2874805580331309E-3</c:v>
                </c:pt>
                <c:pt idx="97">
                  <c:v>7.9402671650896095E-3</c:v>
                </c:pt>
                <c:pt idx="98">
                  <c:v>8.4625860693236105E-3</c:v>
                </c:pt>
                <c:pt idx="99">
                  <c:v>6.74035966052902E-3</c:v>
                </c:pt>
                <c:pt idx="100">
                  <c:v>5.9093420062754001E-3</c:v>
                </c:pt>
                <c:pt idx="101">
                  <c:v>5.3886231853535601E-3</c:v>
                </c:pt>
                <c:pt idx="102">
                  <c:v>6.5211107456180596E-3</c:v>
                </c:pt>
                <c:pt idx="103">
                  <c:v>7.1532738148616798E-3</c:v>
                </c:pt>
                <c:pt idx="104">
                  <c:v>8.4720277948784894E-3</c:v>
                </c:pt>
                <c:pt idx="105">
                  <c:v>9.2132263651173406E-3</c:v>
                </c:pt>
                <c:pt idx="106">
                  <c:v>9.7928816813569394E-3</c:v>
                </c:pt>
                <c:pt idx="107">
                  <c:v>9.8032906697003708E-3</c:v>
                </c:pt>
                <c:pt idx="108">
                  <c:v>8.9817746983141006E-3</c:v>
                </c:pt>
                <c:pt idx="109">
                  <c:v>7.5253567430415298E-3</c:v>
                </c:pt>
                <c:pt idx="110">
                  <c:v>5.9528109557272701E-3</c:v>
                </c:pt>
                <c:pt idx="111">
                  <c:v>6.19717055032504E-3</c:v>
                </c:pt>
                <c:pt idx="112">
                  <c:v>5.9199171025245099E-3</c:v>
                </c:pt>
                <c:pt idx="113">
                  <c:v>8.0466469366445494E-3</c:v>
                </c:pt>
                <c:pt idx="114">
                  <c:v>1.0325050168746901E-2</c:v>
                </c:pt>
                <c:pt idx="115">
                  <c:v>1.03154505679283E-2</c:v>
                </c:pt>
                <c:pt idx="116">
                  <c:v>1.05481308268357E-2</c:v>
                </c:pt>
                <c:pt idx="117">
                  <c:v>1.0829323808304101E-2</c:v>
                </c:pt>
                <c:pt idx="118">
                  <c:v>9.9597377767813005E-3</c:v>
                </c:pt>
                <c:pt idx="119">
                  <c:v>9.37825280125173E-3</c:v>
                </c:pt>
                <c:pt idx="120">
                  <c:v>1.1034713904132999E-2</c:v>
                </c:pt>
                <c:pt idx="121">
                  <c:v>1.22667175965443E-2</c:v>
                </c:pt>
                <c:pt idx="122">
                  <c:v>1.19185474908272E-2</c:v>
                </c:pt>
                <c:pt idx="123">
                  <c:v>1.1597114385541899E-2</c:v>
                </c:pt>
                <c:pt idx="124">
                  <c:v>1.0513216521856199E-2</c:v>
                </c:pt>
                <c:pt idx="125">
                  <c:v>9.2818397880426503E-3</c:v>
                </c:pt>
                <c:pt idx="126">
                  <c:v>6.6387469409109803E-3</c:v>
                </c:pt>
                <c:pt idx="127">
                  <c:v>7.21625430316041E-3</c:v>
                </c:pt>
                <c:pt idx="128">
                  <c:v>7.14210011822871E-3</c:v>
                </c:pt>
                <c:pt idx="129">
                  <c:v>7.2608080266841901E-3</c:v>
                </c:pt>
                <c:pt idx="130">
                  <c:v>6.7417938752259701E-3</c:v>
                </c:pt>
                <c:pt idx="131">
                  <c:v>6.3017544821168904E-3</c:v>
                </c:pt>
                <c:pt idx="132">
                  <c:v>7.1790876592257302E-3</c:v>
                </c:pt>
                <c:pt idx="133">
                  <c:v>7.4285472391447498E-3</c:v>
                </c:pt>
                <c:pt idx="134">
                  <c:v>7.1580575884017898E-3</c:v>
                </c:pt>
                <c:pt idx="135">
                  <c:v>7.2575876730093204E-3</c:v>
                </c:pt>
                <c:pt idx="136">
                  <c:v>6.9144664451700998E-3</c:v>
                </c:pt>
                <c:pt idx="137">
                  <c:v>5.2752974625915302E-3</c:v>
                </c:pt>
                <c:pt idx="138">
                  <c:v>5.0071602579508396E-3</c:v>
                </c:pt>
                <c:pt idx="139">
                  <c:v>5.0749991137310898E-3</c:v>
                </c:pt>
                <c:pt idx="140">
                  <c:v>5.3262104001102501E-3</c:v>
                </c:pt>
                <c:pt idx="141">
                  <c:v>7.0266903864982201E-3</c:v>
                </c:pt>
                <c:pt idx="142">
                  <c:v>6.9524868823578204E-3</c:v>
                </c:pt>
                <c:pt idx="143">
                  <c:v>7.2974307885123801E-3</c:v>
                </c:pt>
                <c:pt idx="144">
                  <c:v>9.1980606033228891E-3</c:v>
                </c:pt>
                <c:pt idx="145">
                  <c:v>9.8624848168008001E-3</c:v>
                </c:pt>
                <c:pt idx="146">
                  <c:v>8.84460095839152E-3</c:v>
                </c:pt>
                <c:pt idx="147">
                  <c:v>1.1115957117750401E-2</c:v>
                </c:pt>
                <c:pt idx="148">
                  <c:v>1.5298385198327699E-2</c:v>
                </c:pt>
                <c:pt idx="149">
                  <c:v>1.5155679404432999E-2</c:v>
                </c:pt>
                <c:pt idx="150">
                  <c:v>1.6239431921440301E-2</c:v>
                </c:pt>
                <c:pt idx="151">
                  <c:v>1.6906288821509099E-2</c:v>
                </c:pt>
                <c:pt idx="152">
                  <c:v>1.6504600184099501E-2</c:v>
                </c:pt>
                <c:pt idx="153">
                  <c:v>1.51135819862772E-2</c:v>
                </c:pt>
                <c:pt idx="154">
                  <c:v>1.40564145981868E-2</c:v>
                </c:pt>
                <c:pt idx="155">
                  <c:v>1.4182683068138901E-2</c:v>
                </c:pt>
                <c:pt idx="156">
                  <c:v>1.4671450298920599E-2</c:v>
                </c:pt>
                <c:pt idx="157">
                  <c:v>1.5893694897953999E-2</c:v>
                </c:pt>
                <c:pt idx="158">
                  <c:v>1.47339271267858E-2</c:v>
                </c:pt>
                <c:pt idx="159">
                  <c:v>1.39171660208709E-2</c:v>
                </c:pt>
                <c:pt idx="160">
                  <c:v>1.36936630806651E-2</c:v>
                </c:pt>
                <c:pt idx="161">
                  <c:v>1.54297305556306E-2</c:v>
                </c:pt>
                <c:pt idx="162">
                  <c:v>1.37598103951901E-2</c:v>
                </c:pt>
                <c:pt idx="163">
                  <c:v>1.31429240008874E-2</c:v>
                </c:pt>
                <c:pt idx="164">
                  <c:v>1.3393072942822701E-2</c:v>
                </c:pt>
                <c:pt idx="165">
                  <c:v>1.1451940051666099E-2</c:v>
                </c:pt>
                <c:pt idx="166">
                  <c:v>8.8760156728912108E-3</c:v>
                </c:pt>
                <c:pt idx="167">
                  <c:v>9.6704423687047798E-3</c:v>
                </c:pt>
                <c:pt idx="168">
                  <c:v>9.6073561543416602E-3</c:v>
                </c:pt>
                <c:pt idx="169">
                  <c:v>9.5313909810342198E-3</c:v>
                </c:pt>
                <c:pt idx="170">
                  <c:v>1.0138330701160001E-2</c:v>
                </c:pt>
                <c:pt idx="171">
                  <c:v>1.1014616596984101E-2</c:v>
                </c:pt>
                <c:pt idx="172">
                  <c:v>8.9321453444083394E-3</c:v>
                </c:pt>
                <c:pt idx="173">
                  <c:v>9.8829922266748197E-3</c:v>
                </c:pt>
                <c:pt idx="174">
                  <c:v>9.7802548484580507E-3</c:v>
                </c:pt>
                <c:pt idx="175">
                  <c:v>1.07491765507352E-2</c:v>
                </c:pt>
                <c:pt idx="176">
                  <c:v>1.0957286700493301E-2</c:v>
                </c:pt>
                <c:pt idx="177">
                  <c:v>1.12064800510542E-2</c:v>
                </c:pt>
                <c:pt idx="178">
                  <c:v>1.16645187110425E-2</c:v>
                </c:pt>
                <c:pt idx="179">
                  <c:v>1.4950671932719199E-2</c:v>
                </c:pt>
                <c:pt idx="180">
                  <c:v>1.36178503906668E-2</c:v>
                </c:pt>
                <c:pt idx="181">
                  <c:v>1.23397994208769E-2</c:v>
                </c:pt>
                <c:pt idx="182">
                  <c:v>1.3041151773786799E-2</c:v>
                </c:pt>
                <c:pt idx="183">
                  <c:v>1.2196579485118901E-2</c:v>
                </c:pt>
                <c:pt idx="184">
                  <c:v>8.7534660925096906E-3</c:v>
                </c:pt>
                <c:pt idx="185">
                  <c:v>8.4990567047277393E-3</c:v>
                </c:pt>
                <c:pt idx="186">
                  <c:v>8.3295964796094892E-3</c:v>
                </c:pt>
                <c:pt idx="187">
                  <c:v>6.8233781257347201E-3</c:v>
                </c:pt>
                <c:pt idx="188">
                  <c:v>6.8387897576691501E-3</c:v>
                </c:pt>
                <c:pt idx="189">
                  <c:v>6.3725086888118199E-3</c:v>
                </c:pt>
                <c:pt idx="190">
                  <c:v>8.2095189395505804E-3</c:v>
                </c:pt>
                <c:pt idx="191">
                  <c:v>8.3536541574743897E-3</c:v>
                </c:pt>
                <c:pt idx="192">
                  <c:v>8.6574041275756797E-3</c:v>
                </c:pt>
                <c:pt idx="193">
                  <c:v>8.4411775729197405E-3</c:v>
                </c:pt>
                <c:pt idx="194">
                  <c:v>7.4548226104888199E-3</c:v>
                </c:pt>
                <c:pt idx="195">
                  <c:v>9.3918919747697505E-3</c:v>
                </c:pt>
                <c:pt idx="196">
                  <c:v>9.3034242334932397E-3</c:v>
                </c:pt>
                <c:pt idx="197">
                  <c:v>8.7486108283786699E-3</c:v>
                </c:pt>
                <c:pt idx="198">
                  <c:v>8.9894861413642099E-3</c:v>
                </c:pt>
                <c:pt idx="199">
                  <c:v>9.0228341929153091E-3</c:v>
                </c:pt>
                <c:pt idx="200">
                  <c:v>5.8772203349051104E-3</c:v>
                </c:pt>
                <c:pt idx="201">
                  <c:v>6.6225727909523802E-3</c:v>
                </c:pt>
                <c:pt idx="202">
                  <c:v>6.8926788804840999E-3</c:v>
                </c:pt>
                <c:pt idx="203">
                  <c:v>8.5240280233288106E-3</c:v>
                </c:pt>
                <c:pt idx="204">
                  <c:v>8.59433039115781E-3</c:v>
                </c:pt>
                <c:pt idx="205">
                  <c:v>8.4447298884218393E-3</c:v>
                </c:pt>
                <c:pt idx="206">
                  <c:v>7.8542600654176193E-3</c:v>
                </c:pt>
                <c:pt idx="207">
                  <c:v>7.89746240630332E-3</c:v>
                </c:pt>
                <c:pt idx="208">
                  <c:v>8.1577381612602806E-3</c:v>
                </c:pt>
                <c:pt idx="209">
                  <c:v>1.9327709400915199E-2</c:v>
                </c:pt>
                <c:pt idx="210">
                  <c:v>1.92217295582124E-2</c:v>
                </c:pt>
                <c:pt idx="211">
                  <c:v>1.9158208423393601E-2</c:v>
                </c:pt>
                <c:pt idx="212">
                  <c:v>1.9526411386313301E-2</c:v>
                </c:pt>
                <c:pt idx="213">
                  <c:v>1.8997489433912301E-2</c:v>
                </c:pt>
                <c:pt idx="214">
                  <c:v>8.9637032404253705E-3</c:v>
                </c:pt>
                <c:pt idx="215">
                  <c:v>8.9479935719190794E-3</c:v>
                </c:pt>
                <c:pt idx="216">
                  <c:v>9.0209022990781207E-3</c:v>
                </c:pt>
                <c:pt idx="217">
                  <c:v>8.5523427140842996E-3</c:v>
                </c:pt>
                <c:pt idx="218">
                  <c:v>6.7545632510278304E-3</c:v>
                </c:pt>
                <c:pt idx="219">
                  <c:v>6.4300299299615898E-3</c:v>
                </c:pt>
                <c:pt idx="220">
                  <c:v>6.6109993060718096E-3</c:v>
                </c:pt>
                <c:pt idx="221">
                  <c:v>6.8342764752604901E-3</c:v>
                </c:pt>
                <c:pt idx="222">
                  <c:v>7.0432888666291799E-3</c:v>
                </c:pt>
                <c:pt idx="223">
                  <c:v>6.6215693010012698E-3</c:v>
                </c:pt>
                <c:pt idx="224">
                  <c:v>6.2367987878588597E-3</c:v>
                </c:pt>
                <c:pt idx="225">
                  <c:v>6.5323276876047501E-3</c:v>
                </c:pt>
                <c:pt idx="226">
                  <c:v>6.6572654955651504E-3</c:v>
                </c:pt>
                <c:pt idx="227">
                  <c:v>5.7182312953261202E-3</c:v>
                </c:pt>
                <c:pt idx="228">
                  <c:v>5.0624807379497996E-3</c:v>
                </c:pt>
                <c:pt idx="229">
                  <c:v>4.7367374745736603E-3</c:v>
                </c:pt>
                <c:pt idx="230">
                  <c:v>4.1893635729774604E-3</c:v>
                </c:pt>
                <c:pt idx="231">
                  <c:v>3.5419547531275902E-3</c:v>
                </c:pt>
                <c:pt idx="232">
                  <c:v>2.7743331056474499E-3</c:v>
                </c:pt>
                <c:pt idx="233">
                  <c:v>2.6465930476933801E-3</c:v>
                </c:pt>
                <c:pt idx="234">
                  <c:v>3.1062970361396399E-3</c:v>
                </c:pt>
                <c:pt idx="235">
                  <c:v>4.95243022144406E-3</c:v>
                </c:pt>
                <c:pt idx="236">
                  <c:v>4.80544031773706E-3</c:v>
                </c:pt>
                <c:pt idx="237">
                  <c:v>6.0862921376701002E-3</c:v>
                </c:pt>
                <c:pt idx="238">
                  <c:v>8.9974521563172798E-3</c:v>
                </c:pt>
                <c:pt idx="239">
                  <c:v>9.07238927132876E-3</c:v>
                </c:pt>
                <c:pt idx="240">
                  <c:v>8.2637074317432804E-3</c:v>
                </c:pt>
                <c:pt idx="241">
                  <c:v>8.3396106284544108E-3</c:v>
                </c:pt>
                <c:pt idx="242">
                  <c:v>8.1192132988977105E-3</c:v>
                </c:pt>
                <c:pt idx="243">
                  <c:v>5.1757637686393803E-3</c:v>
                </c:pt>
                <c:pt idx="244">
                  <c:v>5.0358759357376302E-3</c:v>
                </c:pt>
                <c:pt idx="245">
                  <c:v>4.4268307339418904E-3</c:v>
                </c:pt>
                <c:pt idx="246">
                  <c:v>5.6357196728293304E-3</c:v>
                </c:pt>
                <c:pt idx="247">
                  <c:v>4.8555176405005503E-3</c:v>
                </c:pt>
                <c:pt idx="248">
                  <c:v>5.9161545219652296E-3</c:v>
                </c:pt>
                <c:pt idx="249">
                  <c:v>5.6323873903124802E-3</c:v>
                </c:pt>
                <c:pt idx="250">
                  <c:v>6.0617974281473802E-3</c:v>
                </c:pt>
                <c:pt idx="251">
                  <c:v>8.6579075858015907E-3</c:v>
                </c:pt>
                <c:pt idx="252">
                  <c:v>9.2831300864372503E-3</c:v>
                </c:pt>
                <c:pt idx="253">
                  <c:v>8.6016834868891199E-3</c:v>
                </c:pt>
                <c:pt idx="254">
                  <c:v>8.6597518487256196E-3</c:v>
                </c:pt>
                <c:pt idx="255">
                  <c:v>8.4125128553403893E-3</c:v>
                </c:pt>
                <c:pt idx="256">
                  <c:v>5.7328259619139404E-3</c:v>
                </c:pt>
                <c:pt idx="257">
                  <c:v>5.1694338542762003E-3</c:v>
                </c:pt>
                <c:pt idx="258">
                  <c:v>5.22816009348982E-3</c:v>
                </c:pt>
                <c:pt idx="259">
                  <c:v>5.1451445634080797E-3</c:v>
                </c:pt>
                <c:pt idx="260">
                  <c:v>5.0485885629565101E-3</c:v>
                </c:pt>
                <c:pt idx="261">
                  <c:v>4.0897149620750198E-3</c:v>
                </c:pt>
                <c:pt idx="262">
                  <c:v>4.0989541271921701E-3</c:v>
                </c:pt>
                <c:pt idx="263">
                  <c:v>4.6444601363122501E-3</c:v>
                </c:pt>
                <c:pt idx="264">
                  <c:v>6.2479079256684599E-3</c:v>
                </c:pt>
                <c:pt idx="265">
                  <c:v>7.1227425484306096E-3</c:v>
                </c:pt>
                <c:pt idx="266">
                  <c:v>7.0036794871202804E-3</c:v>
                </c:pt>
                <c:pt idx="267">
                  <c:v>6.6569264680886604E-3</c:v>
                </c:pt>
                <c:pt idx="268">
                  <c:v>6.6918752206141701E-3</c:v>
                </c:pt>
                <c:pt idx="269">
                  <c:v>5.1101655136828296E-3</c:v>
                </c:pt>
                <c:pt idx="270">
                  <c:v>1.27366878550009E-2</c:v>
                </c:pt>
                <c:pt idx="271">
                  <c:v>1.38897515327933E-2</c:v>
                </c:pt>
                <c:pt idx="272">
                  <c:v>1.6339951705994799E-2</c:v>
                </c:pt>
                <c:pt idx="273">
                  <c:v>1.6636917920486601E-2</c:v>
                </c:pt>
                <c:pt idx="274">
                  <c:v>1.7579003758210102E-2</c:v>
                </c:pt>
                <c:pt idx="275">
                  <c:v>1.33397320962323E-2</c:v>
                </c:pt>
                <c:pt idx="276">
                  <c:v>1.2457569488354201E-2</c:v>
                </c:pt>
                <c:pt idx="277">
                  <c:v>9.7266837006516893E-3</c:v>
                </c:pt>
                <c:pt idx="278">
                  <c:v>1.09045412815055E-2</c:v>
                </c:pt>
                <c:pt idx="279">
                  <c:v>1.0934261779392799E-2</c:v>
                </c:pt>
                <c:pt idx="280">
                  <c:v>1.1037704679847099E-2</c:v>
                </c:pt>
                <c:pt idx="281">
                  <c:v>1.0727556515264899E-2</c:v>
                </c:pt>
                <c:pt idx="282">
                  <c:v>1.02979658941712E-2</c:v>
                </c:pt>
                <c:pt idx="283">
                  <c:v>1.0790508152351301E-2</c:v>
                </c:pt>
                <c:pt idx="284">
                  <c:v>9.5442653172872396E-3</c:v>
                </c:pt>
                <c:pt idx="285">
                  <c:v>8.6130526816349303E-3</c:v>
                </c:pt>
                <c:pt idx="286">
                  <c:v>8.6537351662531008E-3</c:v>
                </c:pt>
                <c:pt idx="287">
                  <c:v>8.6901655890199003E-3</c:v>
                </c:pt>
                <c:pt idx="288">
                  <c:v>4.6642849985545397E-3</c:v>
                </c:pt>
                <c:pt idx="289">
                  <c:v>4.0099932895564698E-3</c:v>
                </c:pt>
                <c:pt idx="290">
                  <c:v>4.2203772851719303E-3</c:v>
                </c:pt>
                <c:pt idx="291">
                  <c:v>3.9749288304755104E-3</c:v>
                </c:pt>
                <c:pt idx="292">
                  <c:v>3.6979381731706098E-3</c:v>
                </c:pt>
                <c:pt idx="293">
                  <c:v>4.17527513172938E-3</c:v>
                </c:pt>
                <c:pt idx="294">
                  <c:v>4.9808319266375503E-3</c:v>
                </c:pt>
                <c:pt idx="295">
                  <c:v>7.94376378067751E-3</c:v>
                </c:pt>
                <c:pt idx="296">
                  <c:v>9.4950650331146504E-3</c:v>
                </c:pt>
                <c:pt idx="297">
                  <c:v>1.01535733895999E-2</c:v>
                </c:pt>
                <c:pt idx="298">
                  <c:v>1.03790925903478E-2</c:v>
                </c:pt>
                <c:pt idx="299">
                  <c:v>1.0174604965026699E-2</c:v>
                </c:pt>
                <c:pt idx="300">
                  <c:v>8.2227313812590196E-3</c:v>
                </c:pt>
                <c:pt idx="301">
                  <c:v>6.2746181292605103E-3</c:v>
                </c:pt>
                <c:pt idx="302">
                  <c:v>5.8630758360026297E-3</c:v>
                </c:pt>
                <c:pt idx="303">
                  <c:v>5.3538550698206504E-3</c:v>
                </c:pt>
                <c:pt idx="304">
                  <c:v>5.3574437952612396E-3</c:v>
                </c:pt>
                <c:pt idx="305">
                  <c:v>6.9825886203968898E-3</c:v>
                </c:pt>
                <c:pt idx="306">
                  <c:v>1.2151400484490101E-2</c:v>
                </c:pt>
                <c:pt idx="307">
                  <c:v>1.44880068418197E-2</c:v>
                </c:pt>
                <c:pt idx="308">
                  <c:v>1.5451432587112599E-2</c:v>
                </c:pt>
                <c:pt idx="309">
                  <c:v>1.7215012076819601E-2</c:v>
                </c:pt>
                <c:pt idx="310">
                  <c:v>1.7303234090132499E-2</c:v>
                </c:pt>
                <c:pt idx="311">
                  <c:v>1.4502024070087599E-2</c:v>
                </c:pt>
                <c:pt idx="312">
                  <c:v>1.3284453803273E-2</c:v>
                </c:pt>
                <c:pt idx="313">
                  <c:v>1.37330895006668E-2</c:v>
                </c:pt>
                <c:pt idx="314">
                  <c:v>1.18617506578575E-2</c:v>
                </c:pt>
                <c:pt idx="315">
                  <c:v>1.14710202706454E-2</c:v>
                </c:pt>
                <c:pt idx="316">
                  <c:v>1.2116793461390401E-2</c:v>
                </c:pt>
                <c:pt idx="317">
                  <c:v>1.2869895882578501E-2</c:v>
                </c:pt>
                <c:pt idx="318">
                  <c:v>1.24601338947351E-2</c:v>
                </c:pt>
                <c:pt idx="319">
                  <c:v>1.21474823485154E-2</c:v>
                </c:pt>
                <c:pt idx="320">
                  <c:v>1.4996857724678399E-2</c:v>
                </c:pt>
                <c:pt idx="321">
                  <c:v>1.4787501525139199E-2</c:v>
                </c:pt>
                <c:pt idx="322">
                  <c:v>1.34879250309518E-2</c:v>
                </c:pt>
                <c:pt idx="323">
                  <c:v>1.25220807462708E-2</c:v>
                </c:pt>
                <c:pt idx="324">
                  <c:v>1.26277184079755E-2</c:v>
                </c:pt>
                <c:pt idx="325">
                  <c:v>1.0038353108138999E-2</c:v>
                </c:pt>
                <c:pt idx="326">
                  <c:v>9.9889567142202405E-3</c:v>
                </c:pt>
                <c:pt idx="327">
                  <c:v>9.9060388864954593E-3</c:v>
                </c:pt>
                <c:pt idx="328">
                  <c:v>1.02860435139508E-2</c:v>
                </c:pt>
                <c:pt idx="329">
                  <c:v>9.3418979995848906E-3</c:v>
                </c:pt>
                <c:pt idx="330">
                  <c:v>8.1890156081154408E-3</c:v>
                </c:pt>
                <c:pt idx="331">
                  <c:v>1.03912397387856E-2</c:v>
                </c:pt>
                <c:pt idx="332">
                  <c:v>1.01248001132755E-2</c:v>
                </c:pt>
                <c:pt idx="333">
                  <c:v>1.1090706849013299E-2</c:v>
                </c:pt>
                <c:pt idx="334">
                  <c:v>1.1727718200202301E-2</c:v>
                </c:pt>
                <c:pt idx="335">
                  <c:v>1.2031550869952E-2</c:v>
                </c:pt>
                <c:pt idx="336">
                  <c:v>8.1770208577808708E-3</c:v>
                </c:pt>
                <c:pt idx="337">
                  <c:v>8.2103642451445205E-3</c:v>
                </c:pt>
                <c:pt idx="338">
                  <c:v>6.5883648383445997E-3</c:v>
                </c:pt>
                <c:pt idx="339">
                  <c:v>6.2457932347105899E-3</c:v>
                </c:pt>
                <c:pt idx="340">
                  <c:v>5.6600853774690001E-3</c:v>
                </c:pt>
                <c:pt idx="341">
                  <c:v>6.9685889982199099E-3</c:v>
                </c:pt>
                <c:pt idx="342">
                  <c:v>7.01498499604829E-3</c:v>
                </c:pt>
                <c:pt idx="343">
                  <c:v>9.3829580470751704E-3</c:v>
                </c:pt>
                <c:pt idx="344">
                  <c:v>8.8283689871376508E-3</c:v>
                </c:pt>
                <c:pt idx="345">
                  <c:v>1.57328275444579E-2</c:v>
                </c:pt>
                <c:pt idx="346">
                  <c:v>1.53874105681294E-2</c:v>
                </c:pt>
                <c:pt idx="347">
                  <c:v>1.5265127027024801E-2</c:v>
                </c:pt>
                <c:pt idx="348">
                  <c:v>1.5196775402266501E-2</c:v>
                </c:pt>
                <c:pt idx="349">
                  <c:v>1.56151111760223E-2</c:v>
                </c:pt>
                <c:pt idx="350">
                  <c:v>1.1222079289424499E-2</c:v>
                </c:pt>
                <c:pt idx="351">
                  <c:v>1.17529470164163E-2</c:v>
                </c:pt>
                <c:pt idx="352">
                  <c:v>1.12873652935035E-2</c:v>
                </c:pt>
                <c:pt idx="353">
                  <c:v>9.2633847908799305E-3</c:v>
                </c:pt>
                <c:pt idx="354">
                  <c:v>9.3290629611966405E-3</c:v>
                </c:pt>
                <c:pt idx="355">
                  <c:v>9.7371316905400795E-3</c:v>
                </c:pt>
                <c:pt idx="356">
                  <c:v>9.0634634693189092E-3</c:v>
                </c:pt>
                <c:pt idx="357">
                  <c:v>8.8019100194015997E-3</c:v>
                </c:pt>
                <c:pt idx="358">
                  <c:v>1.0165984269025E-2</c:v>
                </c:pt>
                <c:pt idx="359">
                  <c:v>8.8570266062410492E-3</c:v>
                </c:pt>
                <c:pt idx="360">
                  <c:v>8.5484832003515504E-3</c:v>
                </c:pt>
                <c:pt idx="361">
                  <c:v>9.9747138463949399E-3</c:v>
                </c:pt>
                <c:pt idx="362">
                  <c:v>1.11356339086404E-2</c:v>
                </c:pt>
                <c:pt idx="363">
                  <c:v>9.6781739889942806E-3</c:v>
                </c:pt>
                <c:pt idx="364">
                  <c:v>9.4883362040482592E-3</c:v>
                </c:pt>
                <c:pt idx="365">
                  <c:v>8.5641875436723996E-3</c:v>
                </c:pt>
                <c:pt idx="366">
                  <c:v>6.6633955327742196E-3</c:v>
                </c:pt>
                <c:pt idx="367">
                  <c:v>4.4605998991210502E-3</c:v>
                </c:pt>
                <c:pt idx="368">
                  <c:v>5.4224694290829802E-3</c:v>
                </c:pt>
                <c:pt idx="369">
                  <c:v>6.3983958625028099E-3</c:v>
                </c:pt>
                <c:pt idx="370">
                  <c:v>1.3115970738899699E-2</c:v>
                </c:pt>
                <c:pt idx="371">
                  <c:v>1.36448377224567E-2</c:v>
                </c:pt>
                <c:pt idx="372">
                  <c:v>1.3948487174675801E-2</c:v>
                </c:pt>
                <c:pt idx="373">
                  <c:v>1.4102697026610701E-2</c:v>
                </c:pt>
                <c:pt idx="374">
                  <c:v>1.45054328794761E-2</c:v>
                </c:pt>
                <c:pt idx="375">
                  <c:v>1.70421867842134E-2</c:v>
                </c:pt>
                <c:pt idx="376">
                  <c:v>2.2830987714881099E-2</c:v>
                </c:pt>
                <c:pt idx="377">
                  <c:v>3.4712102132253397E-2</c:v>
                </c:pt>
                <c:pt idx="378">
                  <c:v>3.8501906220701501E-2</c:v>
                </c:pt>
                <c:pt idx="379">
                  <c:v>4.1127214076077501E-2</c:v>
                </c:pt>
                <c:pt idx="380">
                  <c:v>4.0573538425183998E-2</c:v>
                </c:pt>
                <c:pt idx="381">
                  <c:v>3.7793508090750799E-2</c:v>
                </c:pt>
                <c:pt idx="382">
                  <c:v>2.8593958766858801E-2</c:v>
                </c:pt>
                <c:pt idx="383">
                  <c:v>2.1895779268760601E-2</c:v>
                </c:pt>
                <c:pt idx="384">
                  <c:v>1.93716266247216E-2</c:v>
                </c:pt>
                <c:pt idx="385">
                  <c:v>1.7356209747528599E-2</c:v>
                </c:pt>
                <c:pt idx="386">
                  <c:v>1.54942362189842E-2</c:v>
                </c:pt>
                <c:pt idx="387">
                  <c:v>1.4136371799130401E-2</c:v>
                </c:pt>
                <c:pt idx="388">
                  <c:v>1.46291734553362E-2</c:v>
                </c:pt>
                <c:pt idx="389">
                  <c:v>1.8666394172630899E-2</c:v>
                </c:pt>
                <c:pt idx="390">
                  <c:v>1.7540114710811801E-2</c:v>
                </c:pt>
                <c:pt idx="391">
                  <c:v>1.7767975532352799E-2</c:v>
                </c:pt>
                <c:pt idx="392">
                  <c:v>1.91824841645096E-2</c:v>
                </c:pt>
                <c:pt idx="393">
                  <c:v>1.8805897925902201E-2</c:v>
                </c:pt>
                <c:pt idx="394">
                  <c:v>1.1482283428269799E-2</c:v>
                </c:pt>
                <c:pt idx="395">
                  <c:v>1.5325306510155999E-2</c:v>
                </c:pt>
                <c:pt idx="396">
                  <c:v>1.6215995924388299E-2</c:v>
                </c:pt>
                <c:pt idx="397">
                  <c:v>1.4993535564163E-2</c:v>
                </c:pt>
                <c:pt idx="398">
                  <c:v>1.4780124987287599E-2</c:v>
                </c:pt>
                <c:pt idx="399">
                  <c:v>1.4418235002454099E-2</c:v>
                </c:pt>
                <c:pt idx="400">
                  <c:v>1.0376301193619699E-2</c:v>
                </c:pt>
                <c:pt idx="401">
                  <c:v>8.8457835597971993E-3</c:v>
                </c:pt>
                <c:pt idx="402">
                  <c:v>9.8489080630182798E-3</c:v>
                </c:pt>
                <c:pt idx="403">
                  <c:v>9.0745051229367997E-3</c:v>
                </c:pt>
                <c:pt idx="404">
                  <c:v>8.9192112387378696E-3</c:v>
                </c:pt>
                <c:pt idx="405">
                  <c:v>9.7972464713258194E-3</c:v>
                </c:pt>
                <c:pt idx="406">
                  <c:v>7.9338299290463103E-3</c:v>
                </c:pt>
                <c:pt idx="407">
                  <c:v>1.02835368498347E-2</c:v>
                </c:pt>
                <c:pt idx="408">
                  <c:v>1.1453100295914301E-2</c:v>
                </c:pt>
                <c:pt idx="409">
                  <c:v>1.56879000217202E-2</c:v>
                </c:pt>
                <c:pt idx="410">
                  <c:v>1.7887353492973299E-2</c:v>
                </c:pt>
                <c:pt idx="411">
                  <c:v>2.0456640480237001E-2</c:v>
                </c:pt>
                <c:pt idx="412">
                  <c:v>1.91664778942627E-2</c:v>
                </c:pt>
                <c:pt idx="413">
                  <c:v>2.0695205545766801E-2</c:v>
                </c:pt>
                <c:pt idx="414">
                  <c:v>1.9059469626934E-2</c:v>
                </c:pt>
                <c:pt idx="415">
                  <c:v>1.79799811858205E-2</c:v>
                </c:pt>
                <c:pt idx="416">
                  <c:v>1.55010550566397E-2</c:v>
                </c:pt>
                <c:pt idx="417">
                  <c:v>1.5388426688550101E-2</c:v>
                </c:pt>
                <c:pt idx="418">
                  <c:v>1.2307658643057801E-2</c:v>
                </c:pt>
                <c:pt idx="419">
                  <c:v>9.5413758657896999E-3</c:v>
                </c:pt>
                <c:pt idx="420">
                  <c:v>7.8781384079588904E-3</c:v>
                </c:pt>
                <c:pt idx="421">
                  <c:v>8.0674619745095093E-3</c:v>
                </c:pt>
                <c:pt idx="422">
                  <c:v>8.7914505949173698E-3</c:v>
                </c:pt>
                <c:pt idx="423">
                  <c:v>8.6185415030699698E-3</c:v>
                </c:pt>
                <c:pt idx="424">
                  <c:v>8.3939449827940705E-3</c:v>
                </c:pt>
                <c:pt idx="425">
                  <c:v>8.2389264767330998E-3</c:v>
                </c:pt>
                <c:pt idx="426">
                  <c:v>8.6008876645513495E-3</c:v>
                </c:pt>
                <c:pt idx="427">
                  <c:v>8.4165189057304503E-3</c:v>
                </c:pt>
                <c:pt idx="428">
                  <c:v>8.86096588424512E-3</c:v>
                </c:pt>
                <c:pt idx="429">
                  <c:v>9.3599735135805901E-3</c:v>
                </c:pt>
                <c:pt idx="430">
                  <c:v>9.1003396567176601E-3</c:v>
                </c:pt>
                <c:pt idx="431">
                  <c:v>8.2014937542064601E-3</c:v>
                </c:pt>
                <c:pt idx="432">
                  <c:v>9.1465835252646996E-3</c:v>
                </c:pt>
                <c:pt idx="433">
                  <c:v>9.6463847899592708E-3</c:v>
                </c:pt>
                <c:pt idx="434">
                  <c:v>8.8855762721529608E-3</c:v>
                </c:pt>
                <c:pt idx="435">
                  <c:v>1.0333965089458301E-2</c:v>
                </c:pt>
                <c:pt idx="436">
                  <c:v>1.01255934588769E-2</c:v>
                </c:pt>
                <c:pt idx="437">
                  <c:v>8.7689494733740603E-3</c:v>
                </c:pt>
                <c:pt idx="438">
                  <c:v>7.6622880452591E-3</c:v>
                </c:pt>
                <c:pt idx="439">
                  <c:v>9.8345292065689493E-3</c:v>
                </c:pt>
                <c:pt idx="440">
                  <c:v>8.8663152350641292E-3</c:v>
                </c:pt>
                <c:pt idx="441">
                  <c:v>9.7644671932267408E-3</c:v>
                </c:pt>
                <c:pt idx="442">
                  <c:v>9.3349724344678406E-3</c:v>
                </c:pt>
                <c:pt idx="443">
                  <c:v>9.2898742389455596E-3</c:v>
                </c:pt>
                <c:pt idx="444">
                  <c:v>6.92367437830622E-3</c:v>
                </c:pt>
                <c:pt idx="445">
                  <c:v>7.6685632259126503E-3</c:v>
                </c:pt>
                <c:pt idx="446">
                  <c:v>8.8256029805271995E-3</c:v>
                </c:pt>
                <c:pt idx="447">
                  <c:v>1.14175800960981E-2</c:v>
                </c:pt>
                <c:pt idx="448">
                  <c:v>1.72743670909071E-2</c:v>
                </c:pt>
                <c:pt idx="449">
                  <c:v>1.9076807197617701E-2</c:v>
                </c:pt>
                <c:pt idx="450">
                  <c:v>2.0919315680338599E-2</c:v>
                </c:pt>
                <c:pt idx="451">
                  <c:v>2.0257864702003602E-2</c:v>
                </c:pt>
                <c:pt idx="452">
                  <c:v>1.8837761514632099E-2</c:v>
                </c:pt>
                <c:pt idx="453">
                  <c:v>1.23372266093702E-2</c:v>
                </c:pt>
                <c:pt idx="454">
                  <c:v>9.6092651719955902E-3</c:v>
                </c:pt>
                <c:pt idx="455">
                  <c:v>7.4459408903301801E-3</c:v>
                </c:pt>
                <c:pt idx="456">
                  <c:v>7.0326563050204204E-3</c:v>
                </c:pt>
                <c:pt idx="457">
                  <c:v>7.0418335656273201E-3</c:v>
                </c:pt>
                <c:pt idx="458">
                  <c:v>8.5154126822876899E-3</c:v>
                </c:pt>
                <c:pt idx="459">
                  <c:v>9.2775037329300408E-3</c:v>
                </c:pt>
                <c:pt idx="460">
                  <c:v>2.3525325266542101E-2</c:v>
                </c:pt>
                <c:pt idx="461">
                  <c:v>2.48310864768478E-2</c:v>
                </c:pt>
                <c:pt idx="462">
                  <c:v>2.48943506434267E-2</c:v>
                </c:pt>
                <c:pt idx="463">
                  <c:v>2.5715920213813501E-2</c:v>
                </c:pt>
                <c:pt idx="464">
                  <c:v>2.7139688778071599E-2</c:v>
                </c:pt>
                <c:pt idx="465">
                  <c:v>1.6681395352071301E-2</c:v>
                </c:pt>
                <c:pt idx="466">
                  <c:v>2.1421127249369599E-2</c:v>
                </c:pt>
                <c:pt idx="467">
                  <c:v>2.1786539328732601E-2</c:v>
                </c:pt>
                <c:pt idx="468">
                  <c:v>2.2671430970197502E-2</c:v>
                </c:pt>
                <c:pt idx="469">
                  <c:v>2.11927496731215E-2</c:v>
                </c:pt>
                <c:pt idx="470">
                  <c:v>2.13813338445362E-2</c:v>
                </c:pt>
                <c:pt idx="471">
                  <c:v>1.46750628477791E-2</c:v>
                </c:pt>
                <c:pt idx="472">
                  <c:v>1.4841545915519901E-2</c:v>
                </c:pt>
                <c:pt idx="473">
                  <c:v>1.2975751268966201E-2</c:v>
                </c:pt>
                <c:pt idx="474">
                  <c:v>1.2322758179917299E-2</c:v>
                </c:pt>
                <c:pt idx="475">
                  <c:v>1.45758948561578E-2</c:v>
                </c:pt>
                <c:pt idx="476">
                  <c:v>1.6769040124745799E-2</c:v>
                </c:pt>
                <c:pt idx="477">
                  <c:v>1.7593630701448801E-2</c:v>
                </c:pt>
                <c:pt idx="478">
                  <c:v>1.6916384464783E-2</c:v>
                </c:pt>
                <c:pt idx="479">
                  <c:v>1.7542952673885601E-2</c:v>
                </c:pt>
                <c:pt idx="480">
                  <c:v>1.55895122232624E-2</c:v>
                </c:pt>
                <c:pt idx="481">
                  <c:v>1.5286741998856599E-2</c:v>
                </c:pt>
                <c:pt idx="482">
                  <c:v>1.44003868409426E-2</c:v>
                </c:pt>
                <c:pt idx="483">
                  <c:v>1.51893620529218E-2</c:v>
                </c:pt>
                <c:pt idx="484">
                  <c:v>1.6020054992839601E-2</c:v>
                </c:pt>
                <c:pt idx="485">
                  <c:v>1.7199964594105398E-2</c:v>
                </c:pt>
                <c:pt idx="486">
                  <c:v>1.4434205113191099E-2</c:v>
                </c:pt>
                <c:pt idx="487">
                  <c:v>1.64914272687516E-2</c:v>
                </c:pt>
                <c:pt idx="488">
                  <c:v>1.39939697521576E-2</c:v>
                </c:pt>
                <c:pt idx="489">
                  <c:v>1.24852969078319E-2</c:v>
                </c:pt>
                <c:pt idx="490">
                  <c:v>1.5196941287393699E-2</c:v>
                </c:pt>
                <c:pt idx="491">
                  <c:v>1.60840952510381E-2</c:v>
                </c:pt>
                <c:pt idx="492">
                  <c:v>1.62017478319577E-2</c:v>
                </c:pt>
                <c:pt idx="493">
                  <c:v>1.77349523998096E-2</c:v>
                </c:pt>
                <c:pt idx="494">
                  <c:v>1.7580877429871598E-2</c:v>
                </c:pt>
                <c:pt idx="495">
                  <c:v>1.47475165724278E-2</c:v>
                </c:pt>
                <c:pt idx="496">
                  <c:v>1.37955770181553E-2</c:v>
                </c:pt>
                <c:pt idx="497">
                  <c:v>1.1529982556510001E-2</c:v>
                </c:pt>
                <c:pt idx="498">
                  <c:v>1.05989843462551E-2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0-834E-AAD4-E46AAEE8C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6547439"/>
        <c:axId val="868583359"/>
      </c:lineChart>
      <c:catAx>
        <c:axId val="216547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583359"/>
        <c:crosses val="autoZero"/>
        <c:auto val="1"/>
        <c:lblAlgn val="ctr"/>
        <c:lblOffset val="100"/>
        <c:noMultiLvlLbl val="0"/>
      </c:catAx>
      <c:valAx>
        <c:axId val="86858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547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B175-F814-4F53-B8E0-1C5A2A083ED2}" type="datetimeFigureOut">
              <a:rPr lang="ko-KR" altLang="en-US" smtClean="0"/>
              <a:t>2022. 9. 3.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1251-5FD2-45C3-99F5-F440BDBD027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3889" r="23646" b="3889"/>
          <a:stretch>
            <a:fillRect/>
          </a:stretch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63609"/>
          <a:stretch>
            <a:fillRect/>
          </a:stretch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>
            <a:fillRect/>
          </a:stretch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5185"/>
          <a:stretch>
            <a:fillRect/>
          </a:stretch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19.xml"/><Relationship Id="rId5" Type="http://schemas.openxmlformats.org/officeDocument/2006/relationships/tags" Target="../tags/tag7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2921000"/>
            <a:ext cx="6553200" cy="128270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145140" y="3083452"/>
            <a:ext cx="5901720" cy="5848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200">
                <a:effectLst/>
                <a:latin typeface="Calibri" panose="020F0502020204030204" pitchFamily="34" charset="0"/>
              </a:rPr>
              <a:t>Project of Data Analysis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45140" y="3759215"/>
            <a:ext cx="5901720" cy="3384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1600">
                <a:effectLst/>
                <a:latin typeface="Calibri" panose="020F0502020204030204" pitchFamily="34" charset="0"/>
              </a:rPr>
              <a:t>Lydia  Kexin  Zilong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23260" y="3670409"/>
            <a:ext cx="574548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45779" y="2232094"/>
            <a:ext cx="200998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S&amp;P</a:t>
            </a:r>
            <a:r>
              <a:rPr kumimoji="1" lang="zh-CN" altLang="en-US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500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44103" y="2256676"/>
            <a:ext cx="148093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JNJ.N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77904" y="2232094"/>
            <a:ext cx="148093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PFE.N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15" y="2776855"/>
            <a:ext cx="1630045" cy="3903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80" y="2793365"/>
            <a:ext cx="1620520" cy="38868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890" y="2770505"/>
            <a:ext cx="1619885" cy="3909695"/>
          </a:xfrm>
          <a:prstGeom prst="rect">
            <a:avLst/>
          </a:prstGeom>
        </p:spPr>
      </p:pic>
      <p:sp>
        <p:nvSpPr>
          <p:cNvPr id="10" name="Rectangle 139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188720" y="269240"/>
            <a:ext cx="982853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2-2 Serial Correlation of Squared Returns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53355" y="1438910"/>
            <a:ext cx="1630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Results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512310" y="1544320"/>
            <a:ext cx="532765" cy="514350"/>
            <a:chOff x="3430614" y="4099568"/>
            <a:chExt cx="894896" cy="894896"/>
          </a:xfrm>
        </p:grpSpPr>
        <p:sp>
          <p:nvSpPr>
            <p:cNvPr id="143" name="Oval 142"/>
            <p:cNvSpPr/>
            <p:nvPr/>
          </p:nvSpPr>
          <p:spPr>
            <a:xfrm flipH="1">
              <a:off x="3430614" y="40995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3622548" y="4292038"/>
              <a:ext cx="511028" cy="509956"/>
              <a:chOff x="5138738" y="4373563"/>
              <a:chExt cx="755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78" name="Freeform 17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9" name="Freeform 17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0" name="Rectangle 17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1" name="Freeform 180"/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2" name="Freeform 181"/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3" name="Rectangle 18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4" name="Freeform 183"/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7" name="Freeform 186"/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8" name="Freeform 187"/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9" name="Rectangle 18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0" name="Freeform 189"/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1" name="Freeform 190"/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2" name="Freeform 19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2-3 Zero Mean Test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1413879"/>
            <a:ext cx="10944224" cy="70802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en-GB" sz="2000" dirty="0">
                <a:effectLst/>
              </a:rPr>
              <a:t>Fact : </a:t>
            </a:r>
            <a:r>
              <a:rPr lang="en-GB" altLang="zh-CN" sz="2000" b="0" dirty="0">
                <a:effectLst/>
              </a:rPr>
              <a:t>The standard deviation of returns completely dominates the mean of returns at short horizons: it is impossible to reject statistically zero mean</a:t>
            </a:r>
            <a:endParaRPr lang="en-US" altLang="ko-KR" sz="13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02100" y="2431415"/>
            <a:ext cx="994346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Tahoma Bold" panose="020B0604030504040204" charset="0"/>
                <a:ea typeface="Tahoma" panose="020B0604030504040204" pitchFamily="34" charset="0"/>
                <a:cs typeface="Tahoma Bold" panose="020B0604030504040204" charset="0"/>
              </a:rPr>
              <a:t>Testing Process:</a:t>
            </a:r>
          </a:p>
          <a:p>
            <a:endParaRPr kumimoji="1" lang="en-US" altLang="zh-CN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kumimoji="1" lang="zh-CN" alt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the data to calculate the mean and standard deviation.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kumimoji="1" lang="zh-CN" alt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kumimoji="1" lang="zh-CN" alt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mean and std to produce a normal distribution. </a:t>
            </a:r>
          </a:p>
          <a:p>
            <a:endParaRPr kumimoji="1" lang="en-US" altLang="zh-CN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kumimoji="1" lang="zh-CN" alt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the 95% confidential range of the normal distribution.</a:t>
            </a:r>
          </a:p>
          <a:p>
            <a:endParaRPr kumimoji="1" lang="en-US" altLang="zh-CN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kumimoji="1" lang="zh-CN" alt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Calculating the 2.5% and 97.5% percentile of the distribution.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 Finding that 0 is in the range.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" y="2431415"/>
            <a:ext cx="3213100" cy="3364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57209" y="1525974"/>
            <a:ext cx="200998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S&amp;P</a:t>
            </a:r>
            <a:r>
              <a:rPr kumimoji="1" lang="zh-CN" altLang="en-US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500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55533" y="1550556"/>
            <a:ext cx="148093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JNJ.N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89334" y="1525974"/>
            <a:ext cx="148093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PFE.N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0900" y="4082415"/>
            <a:ext cx="1043368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2800" b="1" dirty="0">
                <a:solidFill>
                  <a:srgbClr val="C35954"/>
                </a:solidFill>
              </a:rPr>
              <a:t>Conclusion</a:t>
            </a:r>
          </a:p>
          <a:p>
            <a:pPr algn="ctr"/>
            <a:endParaRPr lang="en-US" altLang="en-GB" sz="2800" b="1" dirty="0">
              <a:solidFill>
                <a:schemeClr val="bg1"/>
              </a:solidFill>
            </a:endParaRPr>
          </a:p>
          <a:p>
            <a:pPr algn="ctr"/>
            <a:r>
              <a:rPr lang="en-GB" altLang="zh-CN" sz="2400" dirty="0">
                <a:solidFill>
                  <a:schemeClr val="bg1"/>
                </a:solidFill>
              </a:rPr>
              <a:t>The standard deviation of returns completely dominates the mean of returns at short horizons: </a:t>
            </a:r>
            <a:r>
              <a:rPr lang="en-US" altLang="en-GB" sz="2400" dirty="0">
                <a:solidFill>
                  <a:schemeClr val="bg1"/>
                </a:solidFill>
              </a:rPr>
              <a:t>I</a:t>
            </a:r>
            <a:r>
              <a:rPr lang="en-GB" altLang="zh-CN" sz="2400" dirty="0">
                <a:solidFill>
                  <a:schemeClr val="bg1"/>
                </a:solidFill>
              </a:rPr>
              <a:t>t is impossible to reject statistically zero mean </a:t>
            </a:r>
          </a:p>
          <a:p>
            <a:endParaRPr kumimoji="1" lang="en-GB" altLang="zh-CN" sz="2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" y="2393315"/>
            <a:ext cx="2671445" cy="12204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75" y="2371725"/>
            <a:ext cx="2737485" cy="12204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080" y="2384425"/>
            <a:ext cx="2671445" cy="1203960"/>
          </a:xfrm>
          <a:prstGeom prst="rect">
            <a:avLst/>
          </a:prstGeom>
        </p:spPr>
      </p:pic>
      <p:sp>
        <p:nvSpPr>
          <p:cNvPr id="6" name="Rectangle 139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2-3 Zero Mean Test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297571" y="3888102"/>
            <a:ext cx="682801" cy="778265"/>
            <a:chOff x="4021138" y="1814513"/>
            <a:chExt cx="669925" cy="763588"/>
          </a:xfrm>
          <a:solidFill>
            <a:srgbClr val="C35954"/>
          </a:solidFill>
        </p:grpSpPr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480" y="317500"/>
            <a:ext cx="501142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2-4 Returns 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944" y="1531806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S&amp;P 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98889" y="1508489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52745" y="1531806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J&amp;J</a:t>
            </a:r>
          </a:p>
        </p:txBody>
      </p:sp>
      <p:graphicFrame>
        <p:nvGraphicFramePr>
          <p:cNvPr id="16" name="图表 1"/>
          <p:cNvGraphicFramePr/>
          <p:nvPr/>
        </p:nvGraphicFramePr>
        <p:xfrm>
          <a:off x="209550" y="1974850"/>
          <a:ext cx="3862705" cy="3328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76469" y="5654992"/>
            <a:ext cx="548320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Conclusion: All are Platykurtic 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(Heavy Tail)</a:t>
            </a:r>
            <a:endParaRPr lang="zh-CN" altLang="en-US" sz="2800" b="1" dirty="0">
              <a:solidFill>
                <a:schemeClr val="bg1"/>
              </a:solidFill>
            </a:endParaRPr>
          </a:p>
          <a:p>
            <a:pPr algn="ctr"/>
            <a:endParaRPr lang="zh-CN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0" name="图表 1"/>
          <p:cNvGraphicFramePr/>
          <p:nvPr/>
        </p:nvGraphicFramePr>
        <p:xfrm>
          <a:off x="4193540" y="1974850"/>
          <a:ext cx="3797300" cy="3328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图表 1"/>
          <p:cNvGraphicFramePr/>
          <p:nvPr/>
        </p:nvGraphicFramePr>
        <p:xfrm>
          <a:off x="8112125" y="1974850"/>
          <a:ext cx="3797300" cy="3328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565" y="5509260"/>
            <a:ext cx="581025" cy="59055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D1FA7D-5B0C-B660-2F40-7D80827F0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3678"/>
              </p:ext>
            </p:extLst>
          </p:nvPr>
        </p:nvGraphicFramePr>
        <p:xfrm>
          <a:off x="209550" y="5654992"/>
          <a:ext cx="4075428" cy="590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857">
                  <a:extLst>
                    <a:ext uri="{9D8B030D-6E8A-4147-A177-3AD203B41FA5}">
                      <a16:colId xmlns:a16="http://schemas.microsoft.com/office/drawing/2014/main" val="2105792780"/>
                    </a:ext>
                  </a:extLst>
                </a:gridCol>
                <a:gridCol w="1018857">
                  <a:extLst>
                    <a:ext uri="{9D8B030D-6E8A-4147-A177-3AD203B41FA5}">
                      <a16:colId xmlns:a16="http://schemas.microsoft.com/office/drawing/2014/main" val="1899840321"/>
                    </a:ext>
                  </a:extLst>
                </a:gridCol>
                <a:gridCol w="1018857">
                  <a:extLst>
                    <a:ext uri="{9D8B030D-6E8A-4147-A177-3AD203B41FA5}">
                      <a16:colId xmlns:a16="http://schemas.microsoft.com/office/drawing/2014/main" val="2065831799"/>
                    </a:ext>
                  </a:extLst>
                </a:gridCol>
                <a:gridCol w="1018857">
                  <a:extLst>
                    <a:ext uri="{9D8B030D-6E8A-4147-A177-3AD203B41FA5}">
                      <a16:colId xmlns:a16="http://schemas.microsoft.com/office/drawing/2014/main" val="2893273844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S&amp;P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JNJ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PFE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98518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kurtosis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16.8545339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13.1018243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7.5935781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21578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/>
        </p:nvGraphicFramePr>
        <p:xfrm>
          <a:off x="366395" y="1647190"/>
          <a:ext cx="11459845" cy="4784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480" y="317500"/>
            <a:ext cx="501142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2-5 Volatility Variation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/>
        </p:nvGraphicFramePr>
        <p:xfrm>
          <a:off x="488950" y="1629410"/>
          <a:ext cx="11263630" cy="4728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480" y="317500"/>
            <a:ext cx="501142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2-5 Volatility Variation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/>
        </p:nvGraphicFramePr>
        <p:xfrm>
          <a:off x="530860" y="1575435"/>
          <a:ext cx="11130280" cy="4792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480" y="317500"/>
            <a:ext cx="501142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2-5 Volatility Variation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44"/>
          <a:stretch>
            <a:fillRect/>
          </a:stretch>
        </p:blipFill>
        <p:spPr>
          <a:xfrm>
            <a:off x="2249805" y="1833880"/>
            <a:ext cx="7684770" cy="1590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9805" y="3858260"/>
            <a:ext cx="10225405" cy="2738120"/>
          </a:xfrm>
          <a:prstGeom prst="rect">
            <a:avLst/>
          </a:prstGeom>
          <a:noFill/>
          <a:ln w="38100" cap="rnd" cmpd="sng">
            <a:solidFill>
              <a:srgbClr val="B04474"/>
            </a:solidFill>
            <a:prstDash val="dash"/>
          </a:ln>
        </p:spPr>
        <p:txBody>
          <a:bodyPr wrap="square">
            <a:spAutoFit/>
          </a:bodyPr>
          <a:lstStyle/>
          <a:p>
            <a:endParaRPr lang="en-US" altLang="en-US" sz="2800" b="1" dirty="0">
              <a:solidFill>
                <a:schemeClr val="bg1"/>
              </a:solidFill>
              <a:effectLst/>
            </a:endParaRPr>
          </a:p>
          <a:p>
            <a:r>
              <a:rPr lang="en-US" altLang="en-US" sz="2800" b="1" dirty="0">
                <a:solidFill>
                  <a:schemeClr val="bg1"/>
                </a:solidFill>
                <a:effectLst/>
              </a:rPr>
              <a:t>Analysis </a:t>
            </a:r>
            <a:r>
              <a:rPr lang="en-US" altLang="en-US" sz="2800" b="1" dirty="0">
                <a:solidFill>
                  <a:schemeClr val="bg1"/>
                </a:solidFill>
              </a:rPr>
              <a:t>: </a:t>
            </a:r>
          </a:p>
          <a:p>
            <a:endParaRPr lang="en-US" altLang="en-US" sz="2000" dirty="0">
              <a:solidFill>
                <a:schemeClr val="bg1"/>
              </a:solidFill>
            </a:endParaRPr>
          </a:p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S&amp;P 500 is less volatile than JNJ and PFE ;</a:t>
            </a:r>
          </a:p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PFE is the most volatile stock</a:t>
            </a:r>
          </a:p>
          <a:p>
            <a:pPr algn="ctr"/>
            <a:endParaRPr lang="en-US" altLang="en-US" sz="2400" dirty="0">
              <a:solidFill>
                <a:schemeClr val="bg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586480" y="317500"/>
            <a:ext cx="501142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2-5 Volatility 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9056" y="3530481"/>
            <a:ext cx="5766931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B5A85"/>
                </a:solidFill>
              </a:rPr>
              <a:t>2-6 Correlation between Variance and Returns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dirty="0">
                <a:solidFill>
                  <a:schemeClr val="bg1"/>
                </a:solidFill>
              </a:rPr>
              <a:t>JNJ and PFE display negative correlation between </a:t>
            </a:r>
          </a:p>
          <a:p>
            <a:r>
              <a:rPr lang="en-US" dirty="0">
                <a:solidFill>
                  <a:schemeClr val="bg1"/>
                </a:solidFill>
              </a:rPr>
              <a:t>     variance and returns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dirty="0">
                <a:solidFill>
                  <a:schemeClr val="bg1"/>
                </a:solidFill>
              </a:rPr>
              <a:t>S&amp;P 500 displays positive correlation between </a:t>
            </a:r>
          </a:p>
          <a:p>
            <a:pPr indent="0">
              <a:buFont typeface="Wingdings" panose="05000000000000000000" charset="0"/>
              <a:buNone/>
            </a:pPr>
            <a:r>
              <a:rPr lang="en-US" dirty="0">
                <a:solidFill>
                  <a:schemeClr val="bg1"/>
                </a:solidFill>
              </a:rPr>
              <a:t>     variance and returns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4515" y="1940560"/>
          <a:ext cx="5183884" cy="1035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6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 Bold" panose="020B0604020202020204" charset="0"/>
                        <a:cs typeface="Arial Bold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S&amp;P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JNJ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PFE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Correlation  [return and var]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1.740%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-3.517%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-5.287%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955790" y="1940560"/>
          <a:ext cx="4648200" cy="100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210">
                <a:tc>
                  <a:txBody>
                    <a:bodyPr/>
                    <a:lstStyle/>
                    <a:p>
                      <a:pPr algn="ctr" fontAlgn="b">
                        <a:buClrTx/>
                        <a:buSzTx/>
                        <a:buFontTx/>
                      </a:pPr>
                      <a:endParaRPr lang="en-US" sz="1600" b="1" i="0" u="none" strike="noStrike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ClrTx/>
                        <a:buSzTx/>
                        <a:buFontTx/>
                      </a:pPr>
                      <a:r>
                        <a:rPr lang="en-US" sz="1600" b="1" u="none" strike="noStrike" dirty="0">
                          <a:effectLst/>
                        </a:rPr>
                        <a:t>S&amp;P </a:t>
                      </a:r>
                      <a:endParaRPr lang="en-US" sz="1600" b="1" i="0" u="none" strike="noStrike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ClrTx/>
                        <a:buSzTx/>
                        <a:buFontTx/>
                      </a:pPr>
                      <a:r>
                        <a:rPr lang="en-US" sz="1600" b="1" u="none" strike="noStrike" dirty="0">
                          <a:effectLst/>
                        </a:rPr>
                        <a:t>JNJ</a:t>
                      </a:r>
                      <a:endParaRPr lang="en-US" sz="1600" b="1" i="0" u="none" strike="noStrike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ClrTx/>
                        <a:buSzTx/>
                        <a:buFontTx/>
                      </a:pPr>
                      <a:r>
                        <a:rPr lang="en-US" sz="1600" b="1" u="none" strike="noStrike" dirty="0">
                          <a:effectLst/>
                        </a:rPr>
                        <a:t>PFE</a:t>
                      </a:r>
                      <a:endParaRPr lang="en-US" sz="1600" b="1" i="0" u="none" strike="noStrike" dirty="0">
                        <a:effectLst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ctr" fontAlgn="b">
                        <a:buClrTx/>
                        <a:buSzTx/>
                        <a:buFontTx/>
                      </a:pPr>
                      <a:r>
                        <a:rPr lang="en-US" sz="1600" b="1" u="none" strike="noStrike" dirty="0">
                          <a:effectLst/>
                        </a:rPr>
                        <a:t>skew</a:t>
                      </a:r>
                      <a:endParaRPr lang="en-US" sz="1600" b="1" i="0" u="none" strike="noStrike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ClrTx/>
                        <a:buSzTx/>
                        <a:buFontTx/>
                      </a:pPr>
                      <a:r>
                        <a:rPr lang="en-US" sz="1600" b="1" u="none" strike="noStrike" dirty="0">
                          <a:effectLst/>
                        </a:rPr>
                        <a:t>-0.2696</a:t>
                      </a:r>
                      <a:endParaRPr lang="en-US" sz="1600" b="1" i="0" u="none" strike="noStrike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ClrTx/>
                        <a:buSzTx/>
                        <a:buFontTx/>
                      </a:pPr>
                      <a:r>
                        <a:rPr lang="en-US" sz="1600" b="1" u="none" strike="noStrike" dirty="0">
                          <a:effectLst/>
                        </a:rPr>
                        <a:t>-0.4777</a:t>
                      </a:r>
                      <a:endParaRPr lang="en-US" sz="1600" b="1" i="0" u="none" strike="noStrike" dirty="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ClrTx/>
                        <a:buSzTx/>
                        <a:buFontTx/>
                      </a:pPr>
                      <a:r>
                        <a:rPr lang="en-US" sz="1600" b="1" u="none" strike="noStrike" dirty="0">
                          <a:effectLst/>
                        </a:rPr>
                        <a:t>0.3154</a:t>
                      </a:r>
                      <a:endParaRPr lang="en-US" sz="1600" b="1" i="0" u="none" strike="noStrike" dirty="0">
                        <a:effectLst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22975" y="3616325"/>
            <a:ext cx="620585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buFont typeface="Wingdings" panose="05000000000000000000" charset="0"/>
              <a:buNone/>
            </a:pPr>
            <a:r>
              <a:rPr lang="en-US" b="1" dirty="0">
                <a:solidFill>
                  <a:srgbClr val="B04474"/>
                </a:solidFill>
                <a:sym typeface="+mn-ea"/>
              </a:rPr>
              <a:t>2-7 Skewness</a:t>
            </a:r>
            <a:endParaRPr lang="en-US" b="1" dirty="0">
              <a:solidFill>
                <a:srgbClr val="B04474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dirty="0">
                <a:solidFill>
                  <a:schemeClr val="bg1"/>
                </a:solidFill>
              </a:rPr>
              <a:t>Two distributions of the three stocks are negatively skewed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540635" y="317500"/>
            <a:ext cx="7102475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2-6 &amp; 2-7 Return Analysis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51855" y="1652270"/>
            <a:ext cx="0" cy="4618355"/>
          </a:xfrm>
          <a:prstGeom prst="line">
            <a:avLst/>
          </a:prstGeom>
          <a:ln w="41275" cmpd="sng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4"/>
          <p:cNvCxnSpPr>
            <a:stCxn id="6" idx="5"/>
            <a:endCxn id="5" idx="1"/>
          </p:cNvCxnSpPr>
          <p:nvPr/>
        </p:nvCxnSpPr>
        <p:spPr>
          <a:xfrm>
            <a:off x="3560197" y="3794171"/>
            <a:ext cx="310314" cy="1102699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5"/>
          <p:cNvCxnSpPr>
            <a:stCxn id="7" idx="2"/>
            <a:endCxn id="5" idx="6"/>
          </p:cNvCxnSpPr>
          <p:nvPr/>
        </p:nvCxnSpPr>
        <p:spPr>
          <a:xfrm flipH="1">
            <a:off x="4527037" y="4551724"/>
            <a:ext cx="1090180" cy="617088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6"/>
          <p:cNvCxnSpPr>
            <a:endCxn id="7" idx="0"/>
          </p:cNvCxnSpPr>
          <p:nvPr/>
        </p:nvCxnSpPr>
        <p:spPr>
          <a:xfrm flipH="1">
            <a:off x="6001801" y="3423997"/>
            <a:ext cx="507741" cy="743143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7"/>
          <p:cNvCxnSpPr>
            <a:endCxn id="12" idx="2"/>
          </p:cNvCxnSpPr>
          <p:nvPr/>
        </p:nvCxnSpPr>
        <p:spPr>
          <a:xfrm flipV="1">
            <a:off x="6929908" y="2112838"/>
            <a:ext cx="1150253" cy="662390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0" name="그룹 30"/>
          <p:cNvGrpSpPr/>
          <p:nvPr/>
        </p:nvGrpSpPr>
        <p:grpSpPr>
          <a:xfrm>
            <a:off x="-371710" y="3147554"/>
            <a:ext cx="3118584" cy="670479"/>
            <a:chOff x="6006240" y="1766847"/>
            <a:chExt cx="2861187" cy="615141"/>
          </a:xfrm>
        </p:grpSpPr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6006240" y="1766847"/>
              <a:ext cx="2861186" cy="4111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r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</a:p>
            <a:p>
              <a:pPr marL="0" lvl="1" algn="r">
                <a:lnSpc>
                  <a:spcPct val="80000"/>
                </a:lnSpc>
              </a:pPr>
              <a:r>
                <a:rPr lang="en-US" altLang="ko-KR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Initial choice of centers</a:t>
              </a: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7260819" y="2233741"/>
              <a:ext cx="1606608" cy="14824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r">
                <a:defRPr/>
              </a:pPr>
              <a:r>
                <a:rPr lang="en-US" altLang="ko-KR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Equidistant points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903671" y="3137645"/>
            <a:ext cx="769168" cy="769168"/>
            <a:chOff x="3019557" y="3815868"/>
            <a:chExt cx="769168" cy="769168"/>
          </a:xfrm>
        </p:grpSpPr>
        <p:sp>
          <p:nvSpPr>
            <p:cNvPr id="6" name="타원 6"/>
            <p:cNvSpPr/>
            <p:nvPr/>
          </p:nvSpPr>
          <p:spPr>
            <a:xfrm>
              <a:off x="3019557" y="3815868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210352" y="3979569"/>
              <a:ext cx="387578" cy="441766"/>
              <a:chOff x="4021138" y="1814513"/>
              <a:chExt cx="669925" cy="763588"/>
            </a:xfrm>
            <a:solidFill>
              <a:srgbClr val="C35954"/>
            </a:solidFill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Freeform 3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Freeform 3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Freeform 4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Freeform 4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6" name="Freeform 4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080161" y="1728254"/>
            <a:ext cx="769168" cy="769168"/>
            <a:chOff x="7901307" y="1771650"/>
            <a:chExt cx="769168" cy="769168"/>
          </a:xfrm>
        </p:grpSpPr>
        <p:sp>
          <p:nvSpPr>
            <p:cNvPr id="12" name="타원 12"/>
            <p:cNvSpPr/>
            <p:nvPr/>
          </p:nvSpPr>
          <p:spPr>
            <a:xfrm>
              <a:off x="7901307" y="1771650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064549" y="1923871"/>
              <a:ext cx="442684" cy="464727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rgbClr val="C359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217329" y="2664374"/>
            <a:ext cx="769168" cy="769168"/>
            <a:chOff x="6232569" y="2664374"/>
            <a:chExt cx="769168" cy="769168"/>
          </a:xfrm>
        </p:grpSpPr>
        <p:sp>
          <p:nvSpPr>
            <p:cNvPr id="33" name="타원 33"/>
            <p:cNvSpPr/>
            <p:nvPr/>
          </p:nvSpPr>
          <p:spPr>
            <a:xfrm>
              <a:off x="6232569" y="2664374"/>
              <a:ext cx="769168" cy="769168"/>
            </a:xfrm>
            <a:prstGeom prst="ellipse">
              <a:avLst/>
            </a:prstGeom>
            <a:noFill/>
            <a:ln w="3175">
              <a:solidFill>
                <a:srgbClr val="C35954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435304" y="2830831"/>
              <a:ext cx="363699" cy="436255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solidFill>
                  <a:srgbClr val="C35954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5" name="Freeform 54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3757869" y="4784228"/>
            <a:ext cx="769168" cy="769168"/>
            <a:chOff x="4059069" y="5135359"/>
            <a:chExt cx="769168" cy="769168"/>
          </a:xfrm>
        </p:grpSpPr>
        <p:sp>
          <p:nvSpPr>
            <p:cNvPr id="5" name="타원 5"/>
            <p:cNvSpPr/>
            <p:nvPr/>
          </p:nvSpPr>
          <p:spPr>
            <a:xfrm>
              <a:off x="4059069" y="5135359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4199810" y="5305490"/>
              <a:ext cx="487687" cy="42890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rgbClr val="C359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617217" y="4167140"/>
            <a:ext cx="769168" cy="769168"/>
            <a:chOff x="5678887" y="4373012"/>
            <a:chExt cx="769168" cy="769168"/>
          </a:xfrm>
        </p:grpSpPr>
        <p:sp>
          <p:nvSpPr>
            <p:cNvPr id="7" name="타원 7"/>
            <p:cNvSpPr/>
            <p:nvPr/>
          </p:nvSpPr>
          <p:spPr>
            <a:xfrm>
              <a:off x="5678887" y="4373012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848099" y="4553705"/>
              <a:ext cx="430744" cy="407783"/>
              <a:chOff x="2835275" y="3127375"/>
              <a:chExt cx="744538" cy="704850"/>
            </a:xfrm>
            <a:solidFill>
              <a:srgbClr val="C35954"/>
            </a:solidFill>
          </p:grpSpPr>
          <p:sp>
            <p:nvSpPr>
              <p:cNvPr id="81" name="Freeform 80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2" name="Freeform 81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3" name="Freeform 82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4" name="Freeform 83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5" name="Freeform 84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6" name="Freeform 85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7" name="Freeform 86"/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7" name="그룹 27"/>
          <p:cNvGrpSpPr/>
          <p:nvPr/>
        </p:nvGrpSpPr>
        <p:grpSpPr>
          <a:xfrm>
            <a:off x="4223807" y="5620030"/>
            <a:ext cx="2424574" cy="821927"/>
            <a:chOff x="7260819" y="1776145"/>
            <a:chExt cx="2224459" cy="754087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7260819" y="1776145"/>
              <a:ext cx="1606606" cy="4111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</a:p>
            <a:p>
              <a:pPr marL="0" lvl="1">
                <a:lnSpc>
                  <a:spcPct val="80000"/>
                </a:lnSpc>
              </a:pPr>
              <a:r>
                <a:rPr lang="en-US" altLang="ko-KR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label </a:t>
              </a:r>
            </a:p>
          </p:txBody>
        </p:sp>
        <p:sp>
          <p:nvSpPr>
            <p:cNvPr id="29" name="Rectangle 3"/>
            <p:cNvSpPr txBox="1">
              <a:spLocks noChangeArrowheads="1"/>
            </p:cNvSpPr>
            <p:nvPr/>
          </p:nvSpPr>
          <p:spPr bwMode="auto">
            <a:xfrm>
              <a:off x="7260819" y="2233740"/>
              <a:ext cx="2224459" cy="2964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ko-KR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Cluster all the data points into the centers based on absolute distance value</a:t>
              </a:r>
            </a:p>
          </p:txBody>
        </p:sp>
      </p:grpSp>
      <p:grpSp>
        <p:nvGrpSpPr>
          <p:cNvPr id="94" name="그룹 27"/>
          <p:cNvGrpSpPr/>
          <p:nvPr/>
        </p:nvGrpSpPr>
        <p:grpSpPr>
          <a:xfrm>
            <a:off x="6617226" y="4327656"/>
            <a:ext cx="2232103" cy="660344"/>
            <a:chOff x="7260819" y="1776145"/>
            <a:chExt cx="2047874" cy="605841"/>
          </a:xfrm>
        </p:grpSpPr>
        <p:sp>
          <p:nvSpPr>
            <p:cNvPr id="95" name="Rectangle 3"/>
            <p:cNvSpPr txBox="1">
              <a:spLocks noChangeArrowheads="1"/>
            </p:cNvSpPr>
            <p:nvPr/>
          </p:nvSpPr>
          <p:spPr bwMode="auto">
            <a:xfrm>
              <a:off x="7260819" y="1776145"/>
              <a:ext cx="1715726" cy="4060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03</a:t>
              </a:r>
            </a:p>
            <a:p>
              <a:pPr marL="0" lvl="1">
                <a:lnSpc>
                  <a:spcPct val="80000"/>
                </a:lnSpc>
              </a:pPr>
              <a:r>
                <a:rPr lang="en-US" altLang="ko-KR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Re-choose centers</a:t>
              </a:r>
            </a:p>
          </p:txBody>
        </p:sp>
        <p:sp>
          <p:nvSpPr>
            <p:cNvPr id="96" name="Rectangle 3"/>
            <p:cNvSpPr txBox="1">
              <a:spLocks noChangeArrowheads="1"/>
            </p:cNvSpPr>
            <p:nvPr/>
          </p:nvSpPr>
          <p:spPr bwMode="auto">
            <a:xfrm>
              <a:off x="7260819" y="2233740"/>
              <a:ext cx="2047874" cy="148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ko-KR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50 percentile of each cluster </a:t>
              </a:r>
            </a:p>
          </p:txBody>
        </p:sp>
      </p:grpSp>
      <p:grpSp>
        <p:nvGrpSpPr>
          <p:cNvPr id="97" name="그룹 27"/>
          <p:cNvGrpSpPr/>
          <p:nvPr/>
        </p:nvGrpSpPr>
        <p:grpSpPr>
          <a:xfrm>
            <a:off x="7268437" y="2906894"/>
            <a:ext cx="2930171" cy="821924"/>
            <a:chOff x="7260818" y="1776146"/>
            <a:chExt cx="2481389" cy="754086"/>
          </a:xfrm>
        </p:grpSpPr>
        <p:sp>
          <p:nvSpPr>
            <p:cNvPr id="98" name="Rectangle 3"/>
            <p:cNvSpPr txBox="1">
              <a:spLocks noChangeArrowheads="1"/>
            </p:cNvSpPr>
            <p:nvPr/>
          </p:nvSpPr>
          <p:spPr bwMode="auto">
            <a:xfrm>
              <a:off x="7260818" y="1776146"/>
              <a:ext cx="1787876" cy="4111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04</a:t>
              </a:r>
            </a:p>
            <a:p>
              <a:pPr marL="0" lvl="1">
                <a:lnSpc>
                  <a:spcPct val="80000"/>
                </a:lnSpc>
              </a:pPr>
              <a:r>
                <a:rPr lang="en-US" altLang="ko-KR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Last Label</a:t>
              </a:r>
            </a:p>
          </p:txBody>
        </p:sp>
        <p:sp>
          <p:nvSpPr>
            <p:cNvPr id="99" name="Rectangle 3"/>
            <p:cNvSpPr txBox="1">
              <a:spLocks noChangeArrowheads="1"/>
            </p:cNvSpPr>
            <p:nvPr/>
          </p:nvSpPr>
          <p:spPr bwMode="auto">
            <a:xfrm>
              <a:off x="7260818" y="2233740"/>
              <a:ext cx="2481389" cy="2964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ko-KR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Repeat step 2 and 3 until the </a:t>
              </a:r>
              <a:r>
                <a:rPr lang="en-US" altLang="ko-KR" sz="1050" dirty="0" err="1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cetners</a:t>
              </a:r>
              <a:r>
                <a:rPr lang="en-US" altLang="ko-KR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become stable (equal to last round clustering  centers) </a:t>
              </a:r>
            </a:p>
          </p:txBody>
        </p:sp>
      </p:grpSp>
      <p:grpSp>
        <p:nvGrpSpPr>
          <p:cNvPr id="100" name="그룹 27"/>
          <p:cNvGrpSpPr/>
          <p:nvPr/>
        </p:nvGrpSpPr>
        <p:grpSpPr>
          <a:xfrm>
            <a:off x="9013369" y="1728254"/>
            <a:ext cx="2575127" cy="660344"/>
            <a:chOff x="7260819" y="1776145"/>
            <a:chExt cx="2047874" cy="605841"/>
          </a:xfrm>
        </p:grpSpPr>
        <p:sp>
          <p:nvSpPr>
            <p:cNvPr id="101" name="Rectangle 3"/>
            <p:cNvSpPr txBox="1">
              <a:spLocks noChangeArrowheads="1"/>
            </p:cNvSpPr>
            <p:nvPr/>
          </p:nvSpPr>
          <p:spPr bwMode="auto">
            <a:xfrm>
              <a:off x="7260819" y="1776145"/>
              <a:ext cx="1606606" cy="4111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05</a:t>
              </a:r>
            </a:p>
            <a:p>
              <a:pPr marL="0" lvl="1">
                <a:lnSpc>
                  <a:spcPct val="80000"/>
                </a:lnSpc>
              </a:pPr>
              <a:r>
                <a:rPr lang="en-US" altLang="ko-KR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Probability Matrix </a:t>
              </a:r>
            </a:p>
          </p:txBody>
        </p:sp>
        <p:sp>
          <p:nvSpPr>
            <p:cNvPr id="102" name="Rectangle 3"/>
            <p:cNvSpPr txBox="1">
              <a:spLocks noChangeArrowheads="1"/>
            </p:cNvSpPr>
            <p:nvPr/>
          </p:nvSpPr>
          <p:spPr bwMode="auto">
            <a:xfrm>
              <a:off x="7260819" y="2233740"/>
              <a:ext cx="2047874" cy="148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ko-KR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probability staying the initial label</a:t>
              </a: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381250" y="232410"/>
            <a:ext cx="747141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2-8 Volatility Clustering--Process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40204" y="3229184"/>
            <a:ext cx="4406900" cy="40005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>
                <a:effectLst/>
                <a:latin typeface="Calibri" panose="020F0502020204030204" pitchFamily="34" charset="0"/>
              </a:rPr>
              <a:t>2. Univariate Series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119629" y="3673684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2-1 Serial Correlation of Returns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119629" y="3992772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2-2 </a:t>
            </a:r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Serial Correlation of Squared Returns</a:t>
            </a:r>
            <a:endParaRPr lang="en-US" altLang="ko-KR" sz="1400" b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119629" y="4302334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2-3 Zero Mean Test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993254" y="2838659"/>
            <a:ext cx="4406900" cy="40005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>
                <a:effectLst/>
                <a:latin typeface="Calibri" panose="020F0502020204030204" pitchFamily="34" charset="0"/>
              </a:rPr>
              <a:t>3. Multivariate Series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472679" y="3418414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3-1 Cross Correlations of Multivariate Series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7472679" y="4096277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3-2 Cross Correlations of the Absolute Returns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119629" y="4613484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2-4 Volatility Variation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2119629" y="4919872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2-5 Returns Analysis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6993254" y="5736691"/>
            <a:ext cx="4406900" cy="40005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>
                <a:effectLst/>
                <a:latin typeface="Calibri" panose="020F0502020204030204" pitchFamily="34" charset="0"/>
              </a:rPr>
              <a:t>4. Problems and Reflections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472679" y="5261394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3-4 Coincidence of Extreme Returns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472679" y="4658461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3-3 Variation of Correlations between Series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557954" y="1511301"/>
            <a:ext cx="5076092" cy="974724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59623" y="1588979"/>
            <a:ext cx="4472753" cy="52324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2800">
                <a:effectLst/>
                <a:latin typeface="Calibri" panose="020F0502020204030204" pitchFamily="34" charset="0"/>
              </a:rPr>
              <a:t>Contents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935046" y="2106086"/>
            <a:ext cx="431489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40204" y="2809449"/>
            <a:ext cx="4406900" cy="40005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2000">
                <a:effectLst/>
                <a:latin typeface="Calibri" panose="020F0502020204030204" pitchFamily="34" charset="0"/>
              </a:rPr>
              <a:t>1. Background Infomation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22169" y="5236737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2-6 Correlation Between Variance and Returns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19629" y="5558047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2-7 Skewness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19629" y="5857767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2-8 Volatility Clustering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697"/>
          <a:stretch>
            <a:fillRect/>
          </a:stretch>
        </p:blipFill>
        <p:spPr>
          <a:xfrm>
            <a:off x="826351" y="2032216"/>
            <a:ext cx="4763681" cy="205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38942"/>
          <a:stretch>
            <a:fillRect/>
          </a:stretch>
        </p:blipFill>
        <p:spPr>
          <a:xfrm>
            <a:off x="6363335" y="2032000"/>
            <a:ext cx="4368165" cy="4060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51" y="4598152"/>
            <a:ext cx="4763681" cy="149466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26351" y="1662884"/>
            <a:ext cx="3182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Label process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6351" y="4228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 the stable state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89998" y="1662884"/>
            <a:ext cx="294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the outcomes</a:t>
            </a:r>
            <a:r>
              <a:rPr lang="en-US" dirty="0"/>
              <a:t>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381250" y="232410"/>
            <a:ext cx="747141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2-8 Volatility Clustering--Python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/>
        </p:nvGraphicFramePr>
        <p:xfrm>
          <a:off x="366395" y="1647190"/>
          <a:ext cx="11459845" cy="2455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480" y="317500"/>
            <a:ext cx="5763895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2-8 Volatility Clustering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366395" y="4151630"/>
          <a:ext cx="11459845" cy="229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矩形 1"/>
          <p:cNvSpPr/>
          <p:nvPr/>
        </p:nvSpPr>
        <p:spPr>
          <a:xfrm>
            <a:off x="8858250" y="1647825"/>
            <a:ext cx="648335" cy="480441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/>
        </p:nvGraphicFramePr>
        <p:xfrm>
          <a:off x="488950" y="1648460"/>
          <a:ext cx="11263630" cy="24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480" y="317500"/>
            <a:ext cx="501142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2-5 Volatility Variation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488950" y="4151630"/>
          <a:ext cx="11262995" cy="2320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矩形 3"/>
          <p:cNvSpPr/>
          <p:nvPr/>
        </p:nvSpPr>
        <p:spPr>
          <a:xfrm>
            <a:off x="8858250" y="1647825"/>
            <a:ext cx="648335" cy="48240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71740" y="1647825"/>
            <a:ext cx="317500" cy="48240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2696" y="1907546"/>
          <a:ext cx="3217671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6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(first,last)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100.000%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42.767%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57.233%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32.927%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67.073%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00634" y="3858589"/>
          <a:ext cx="3217672" cy="1055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3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first,last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100.000%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42.675%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57.325%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30.539%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69.461%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335995" y="1916661"/>
          <a:ext cx="3375152" cy="982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(first,last)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68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68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45.890%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54.110%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68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67.526%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32.474%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4362285" y="3858589"/>
          <a:ext cx="3356483" cy="1055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7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38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(first,last)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100.000%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27.211%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72.789%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31.053%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68.947%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8305040" y="1920829"/>
          <a:ext cx="3317621" cy="982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(first,last)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68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100.000%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68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5.946%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94.054%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683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20.809%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79.191%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8312660" y="3856033"/>
          <a:ext cx="3317620" cy="10549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7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35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(first,last)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7.222%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92.778%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23.494%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76.506%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355471" y="1479428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S&amp;P 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58325" y="1478662"/>
            <a:ext cx="63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79923" y="1479297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J&amp;J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68146" y="3465477"/>
            <a:ext cx="188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S&amp;P 500 (&lt;3%)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62034" y="3465477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PFE (&lt;3%)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08498" y="3438676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J&amp;J (&lt;3%)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99745" y="317500"/>
            <a:ext cx="1124458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2-8 Volatility Clustering--Probablity Matrix</a:t>
            </a:r>
            <a:r>
              <a:rPr lang="zh-CN" sz="3600" dirty="0">
                <a:effectLst/>
                <a:latin typeface="Calibri" panose="020F0502020204030204" pitchFamily="34" charset="0"/>
                <a:ea typeface="宋体" charset="0"/>
              </a:rPr>
              <a:t>（</a:t>
            </a:r>
            <a:r>
              <a:rPr lang="en-US" altLang="zh-CN" sz="3600" dirty="0">
                <a:effectLst/>
                <a:latin typeface="Calibri" panose="020F0502020204030204" pitchFamily="34" charset="0"/>
                <a:ea typeface="宋体" charset="0"/>
              </a:rPr>
              <a:t>Wrong</a:t>
            </a:r>
            <a:r>
              <a:rPr lang="zh-CN" sz="3600" dirty="0">
                <a:effectLst/>
                <a:latin typeface="Calibri" panose="020F0502020204030204" pitchFamily="34" charset="0"/>
                <a:ea typeface="宋体" charset="0"/>
              </a:rPr>
              <a:t>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00380" y="3275330"/>
            <a:ext cx="11122660" cy="0"/>
          </a:xfrm>
          <a:prstGeom prst="line">
            <a:avLst/>
          </a:prstGeom>
          <a:ln w="603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3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277115" y="5724908"/>
          <a:ext cx="3532631" cy="922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5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43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first,last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56.20%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43.80%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66.67%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33.33%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47.27%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52.73%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4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4256113" y="5694168"/>
          <a:ext cx="373473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first,last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0.79%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99.21%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75.00%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44.86%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55.14%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Table 15"/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8312660" y="5694168"/>
          <a:ext cx="3432045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 err="1">
                          <a:effectLst/>
                        </a:rPr>
                        <a:t>first,last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87.31%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71.43%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28.57%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43.20%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34"/>
          <p:cNvSpPr txBox="1"/>
          <p:nvPr/>
        </p:nvSpPr>
        <p:spPr>
          <a:xfrm>
            <a:off x="944625" y="5298317"/>
            <a:ext cx="225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S&amp;P 500 (4 groups)</a:t>
            </a:r>
          </a:p>
        </p:txBody>
      </p:sp>
      <p:sp>
        <p:nvSpPr>
          <p:cNvPr id="23" name="TextBox 35"/>
          <p:cNvSpPr txBox="1"/>
          <p:nvPr/>
        </p:nvSpPr>
        <p:spPr>
          <a:xfrm>
            <a:off x="9036049" y="5260328"/>
            <a:ext cx="248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PFE (4 groups)</a:t>
            </a:r>
          </a:p>
        </p:txBody>
      </p:sp>
      <p:sp>
        <p:nvSpPr>
          <p:cNvPr id="27" name="TextBox 36"/>
          <p:cNvSpPr txBox="1"/>
          <p:nvPr/>
        </p:nvSpPr>
        <p:spPr>
          <a:xfrm>
            <a:off x="5284978" y="5260328"/>
            <a:ext cx="18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J&amp;J (4 groups)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61645" y="5213985"/>
            <a:ext cx="11122660" cy="0"/>
          </a:xfrm>
          <a:prstGeom prst="line">
            <a:avLst/>
          </a:prstGeom>
          <a:ln w="603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717675" y="279400"/>
            <a:ext cx="8957945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2-8 Volatility Clustering--Error Analysis</a:t>
            </a:r>
          </a:p>
        </p:txBody>
      </p:sp>
      <p:graphicFrame>
        <p:nvGraphicFramePr>
          <p:cNvPr id="14" name="차트 19"/>
          <p:cNvGraphicFramePr/>
          <p:nvPr/>
        </p:nvGraphicFramePr>
        <p:xfrm>
          <a:off x="2952750" y="2352443"/>
          <a:ext cx="3260511" cy="2721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647700" y="2396456"/>
            <a:ext cx="2552701" cy="2646045"/>
            <a:chOff x="647699" y="2572229"/>
            <a:chExt cx="2552701" cy="2646045"/>
          </a:xfrm>
        </p:grpSpPr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647699" y="3805158"/>
              <a:ext cx="2552701" cy="833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0"/>
              <a:r>
                <a:rPr lang="en-US" altLang="ko-KR" sz="1200" b="0">
                  <a:solidFill>
                    <a:schemeClr val="tx1"/>
                  </a:solidFill>
                  <a:effectLst/>
                  <a:latin typeface="Calibri" panose="020F0502020204030204" pitchFamily="34" charset="0"/>
                </a:rPr>
                <a:t>We create powerpoint templates based on new visual trend that’s fresh, relevant and always on the cutting edge.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7699" y="2572229"/>
              <a:ext cx="2552701" cy="264604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Initial Wrong Idea</a:t>
              </a:r>
            </a:p>
            <a:p>
              <a:pPr algn="ctr">
                <a:buClr>
                  <a:srgbClr val="C35954"/>
                </a:buClr>
                <a:buSzPct val="120000"/>
              </a:pPr>
              <a:endParaRPr lang="en-US" altLang="ko-KR" sz="2000" b="1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</a:rPr>
                <a:t>P</a:t>
              </a:r>
              <a:r>
                <a:rPr lang="en-US" altLang="ko-KR" b="1" baseline="-25000">
                  <a:solidFill>
                    <a:schemeClr val="bg1"/>
                  </a:solidFill>
                  <a:uFillTx/>
                  <a:latin typeface="Calibri" panose="020F0502020204030204" pitchFamily="34" charset="0"/>
                </a:rPr>
                <a:t>n,m</a:t>
              </a: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</a:rPr>
                <a:t> = i / j</a:t>
              </a:r>
            </a:p>
            <a:p>
              <a:pPr algn="ctr">
                <a:buClr>
                  <a:srgbClr val="C35954"/>
                </a:buClr>
                <a:buSzPct val="120000"/>
              </a:pPr>
              <a:endParaRPr lang="en-US" altLang="ko-KR" b="1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</a:rPr>
                <a:t>i : the number of data whose last label is m</a:t>
              </a:r>
            </a:p>
            <a:p>
              <a:pPr algn="ctr">
                <a:buClr>
                  <a:srgbClr val="C35954"/>
                </a:buClr>
                <a:buSzPct val="120000"/>
              </a:pPr>
              <a:endParaRPr lang="en-US" altLang="ko-KR" b="1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>
                <a:buClr>
                  <a:srgbClr val="C35954"/>
                </a:buClr>
                <a:buSzPct val="120000"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</a:rPr>
                <a:t>j : the number of data whose first label is n</a:t>
              </a:r>
            </a:p>
          </p:txBody>
        </p:sp>
      </p:grpSp>
      <p:graphicFrame>
        <p:nvGraphicFramePr>
          <p:cNvPr id="15" name="차트 27"/>
          <p:cNvGraphicFramePr/>
          <p:nvPr/>
        </p:nvGraphicFramePr>
        <p:xfrm>
          <a:off x="5807289" y="2352443"/>
          <a:ext cx="3260511" cy="2721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8916035" y="2087880"/>
            <a:ext cx="2956560" cy="34766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rgbClr val="C35954"/>
              </a:buClr>
              <a:buSzPct val="120000"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</a:rPr>
              <a:t>After Correction</a:t>
            </a:r>
          </a:p>
          <a:p>
            <a:pPr algn="ctr">
              <a:buClr>
                <a:srgbClr val="C35954"/>
              </a:buClr>
              <a:buSzPct val="120000"/>
            </a:pPr>
            <a:endParaRPr lang="en-US" altLang="ko-KR" sz="2000" b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buClr>
                <a:srgbClr val="C35954"/>
              </a:buClr>
              <a:buSzPct val="120000"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</a:rPr>
              <a:t>P</a:t>
            </a:r>
            <a:r>
              <a:rPr lang="en-US" altLang="ko-KR" sz="2000" b="1" baseline="-25000">
                <a:solidFill>
                  <a:schemeClr val="bg1"/>
                </a:solidFill>
                <a:uFillTx/>
                <a:latin typeface="Calibri" panose="020F0502020204030204" pitchFamily="34" charset="0"/>
              </a:rPr>
              <a:t>n,m</a:t>
            </a: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</a:rPr>
              <a:t> = i / j</a:t>
            </a:r>
          </a:p>
          <a:p>
            <a:pPr algn="ctr">
              <a:buClr>
                <a:srgbClr val="C35954"/>
              </a:buClr>
              <a:buSzPct val="120000"/>
            </a:pPr>
            <a:endParaRPr lang="en-US" altLang="ko-KR" sz="2000" b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buClr>
                <a:srgbClr val="C35954"/>
              </a:buClr>
              <a:buSzPct val="120000"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</a:rPr>
              <a:t>i : the number of data whose last label is n , and the data after has a last label of m</a:t>
            </a:r>
          </a:p>
          <a:p>
            <a:pPr algn="ctr">
              <a:buClr>
                <a:srgbClr val="C35954"/>
              </a:buClr>
              <a:buSzPct val="120000"/>
            </a:pPr>
            <a:endParaRPr lang="en-US" altLang="ko-KR" sz="2000" b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>
              <a:buClr>
                <a:srgbClr val="C35954"/>
              </a:buClr>
              <a:buSzPct val="120000"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</a:rPr>
              <a:t>j : the number of data whose last label is 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238516" y="3324222"/>
            <a:ext cx="682801" cy="778265"/>
            <a:chOff x="4021138" y="1814513"/>
            <a:chExt cx="669925" cy="763588"/>
          </a:xfrm>
          <a:solidFill>
            <a:srgbClr val="C35954"/>
          </a:solidFill>
        </p:grpSpPr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58" name="Freeform 57"/>
          <p:cNvSpPr>
            <a:spLocks noEditPoints="1"/>
          </p:cNvSpPr>
          <p:nvPr/>
        </p:nvSpPr>
        <p:spPr bwMode="auto">
          <a:xfrm>
            <a:off x="7034660" y="3346874"/>
            <a:ext cx="805768" cy="732960"/>
          </a:xfrm>
          <a:custGeom>
            <a:avLst/>
            <a:gdLst>
              <a:gd name="T0" fmla="*/ 348 w 498"/>
              <a:gd name="T1" fmla="*/ 251 h 453"/>
              <a:gd name="T2" fmla="*/ 340 w 498"/>
              <a:gd name="T3" fmla="*/ 252 h 453"/>
              <a:gd name="T4" fmla="*/ 376 w 498"/>
              <a:gd name="T5" fmla="*/ 185 h 453"/>
              <a:gd name="T6" fmla="*/ 407 w 498"/>
              <a:gd name="T7" fmla="*/ 194 h 453"/>
              <a:gd name="T8" fmla="*/ 470 w 498"/>
              <a:gd name="T9" fmla="*/ 103 h 453"/>
              <a:gd name="T10" fmla="*/ 495 w 498"/>
              <a:gd name="T11" fmla="*/ 93 h 453"/>
              <a:gd name="T12" fmla="*/ 484 w 498"/>
              <a:gd name="T13" fmla="*/ 68 h 453"/>
              <a:gd name="T14" fmla="*/ 459 w 498"/>
              <a:gd name="T15" fmla="*/ 79 h 453"/>
              <a:gd name="T16" fmla="*/ 394 w 498"/>
              <a:gd name="T17" fmla="*/ 162 h 453"/>
              <a:gd name="T18" fmla="*/ 356 w 498"/>
              <a:gd name="T19" fmla="*/ 140 h 453"/>
              <a:gd name="T20" fmla="*/ 300 w 498"/>
              <a:gd name="T21" fmla="*/ 34 h 453"/>
              <a:gd name="T22" fmla="*/ 185 w 498"/>
              <a:gd name="T23" fmla="*/ 0 h 453"/>
              <a:gd name="T24" fmla="*/ 79 w 498"/>
              <a:gd name="T25" fmla="*/ 57 h 453"/>
              <a:gd name="T26" fmla="*/ 44 w 498"/>
              <a:gd name="T27" fmla="*/ 175 h 453"/>
              <a:gd name="T28" fmla="*/ 88 w 498"/>
              <a:gd name="T29" fmla="*/ 306 h 453"/>
              <a:gd name="T30" fmla="*/ 38 w 498"/>
              <a:gd name="T31" fmla="*/ 280 h 453"/>
              <a:gd name="T32" fmla="*/ 15 w 498"/>
              <a:gd name="T33" fmla="*/ 266 h 453"/>
              <a:gd name="T34" fmla="*/ 0 w 498"/>
              <a:gd name="T35" fmla="*/ 288 h 453"/>
              <a:gd name="T36" fmla="*/ 25 w 498"/>
              <a:gd name="T37" fmla="*/ 302 h 453"/>
              <a:gd name="T38" fmla="*/ 69 w 498"/>
              <a:gd name="T39" fmla="*/ 338 h 453"/>
              <a:gd name="T40" fmla="*/ 96 w 498"/>
              <a:gd name="T41" fmla="*/ 338 h 453"/>
              <a:gd name="T42" fmla="*/ 117 w 498"/>
              <a:gd name="T43" fmla="*/ 289 h 453"/>
              <a:gd name="T44" fmla="*/ 201 w 498"/>
              <a:gd name="T45" fmla="*/ 313 h 453"/>
              <a:gd name="T46" fmla="*/ 292 w 498"/>
              <a:gd name="T47" fmla="*/ 284 h 453"/>
              <a:gd name="T48" fmla="*/ 295 w 498"/>
              <a:gd name="T49" fmla="*/ 301 h 453"/>
              <a:gd name="T50" fmla="*/ 297 w 498"/>
              <a:gd name="T51" fmla="*/ 305 h 453"/>
              <a:gd name="T52" fmla="*/ 447 w 498"/>
              <a:gd name="T53" fmla="*/ 453 h 453"/>
              <a:gd name="T54" fmla="*/ 497 w 498"/>
              <a:gd name="T55" fmla="*/ 413 h 453"/>
              <a:gd name="T56" fmla="*/ 481 w 498"/>
              <a:gd name="T57" fmla="*/ 83 h 453"/>
              <a:gd name="T58" fmla="*/ 346 w 498"/>
              <a:gd name="T59" fmla="*/ 268 h 453"/>
              <a:gd name="T60" fmla="*/ 68 w 498"/>
              <a:gd name="T61" fmla="*/ 101 h 453"/>
              <a:gd name="T62" fmla="*/ 146 w 498"/>
              <a:gd name="T63" fmla="*/ 25 h 453"/>
              <a:gd name="T64" fmla="*/ 255 w 498"/>
              <a:gd name="T65" fmla="*/ 25 h 453"/>
              <a:gd name="T66" fmla="*/ 333 w 498"/>
              <a:gd name="T67" fmla="*/ 101 h 453"/>
              <a:gd name="T68" fmla="*/ 329 w 498"/>
              <a:gd name="T69" fmla="*/ 156 h 453"/>
              <a:gd name="T70" fmla="*/ 292 w 498"/>
              <a:gd name="T71" fmla="*/ 64 h 453"/>
              <a:gd name="T72" fmla="*/ 201 w 498"/>
              <a:gd name="T73" fmla="*/ 27 h 453"/>
              <a:gd name="T74" fmla="*/ 109 w 498"/>
              <a:gd name="T75" fmla="*/ 66 h 453"/>
              <a:gd name="T76" fmla="*/ 71 w 498"/>
              <a:gd name="T77" fmla="*/ 156 h 453"/>
              <a:gd name="T78" fmla="*/ 109 w 498"/>
              <a:gd name="T79" fmla="*/ 247 h 453"/>
              <a:gd name="T80" fmla="*/ 67 w 498"/>
              <a:gd name="T81" fmla="*/ 205 h 453"/>
              <a:gd name="T82" fmla="*/ 204 w 498"/>
              <a:gd name="T83" fmla="*/ 175 h 453"/>
              <a:gd name="T84" fmla="*/ 294 w 498"/>
              <a:gd name="T85" fmla="*/ 224 h 453"/>
              <a:gd name="T86" fmla="*/ 212 w 498"/>
              <a:gd name="T87" fmla="*/ 271 h 453"/>
              <a:gd name="T88" fmla="*/ 140 w 498"/>
              <a:gd name="T89" fmla="*/ 255 h 453"/>
              <a:gd name="T90" fmla="*/ 197 w 498"/>
              <a:gd name="T91" fmla="*/ 139 h 453"/>
              <a:gd name="T92" fmla="*/ 187 w 498"/>
              <a:gd name="T93" fmla="*/ 164 h 453"/>
              <a:gd name="T94" fmla="*/ 91 w 498"/>
              <a:gd name="T95" fmla="*/ 190 h 453"/>
              <a:gd name="T96" fmla="*/ 99 w 498"/>
              <a:gd name="T97" fmla="*/ 102 h 453"/>
              <a:gd name="T98" fmla="*/ 167 w 498"/>
              <a:gd name="T99" fmla="*/ 46 h 453"/>
              <a:gd name="T100" fmla="*/ 255 w 498"/>
              <a:gd name="T101" fmla="*/ 55 h 453"/>
              <a:gd name="T102" fmla="*/ 311 w 498"/>
              <a:gd name="T103" fmla="*/ 123 h 453"/>
              <a:gd name="T104" fmla="*/ 201 w 498"/>
              <a:gd name="T105" fmla="*/ 299 h 453"/>
              <a:gd name="T106" fmla="*/ 125 w 498"/>
              <a:gd name="T107" fmla="*/ 277 h 453"/>
              <a:gd name="T108" fmla="*/ 214 w 498"/>
              <a:gd name="T109" fmla="*/ 285 h 453"/>
              <a:gd name="T110" fmla="*/ 299 w 498"/>
              <a:gd name="T111" fmla="*/ 239 h 453"/>
              <a:gd name="T112" fmla="*/ 341 w 498"/>
              <a:gd name="T113" fmla="*/ 181 h 453"/>
              <a:gd name="T114" fmla="*/ 308 w 498"/>
              <a:gd name="T115" fmla="*/ 250 h 453"/>
              <a:gd name="T116" fmla="*/ 288 w 498"/>
              <a:gd name="T117" fmla="*/ 269 h 453"/>
              <a:gd name="T118" fmla="*/ 225 w 498"/>
              <a:gd name="T119" fmla="*/ 297 h 453"/>
              <a:gd name="T120" fmla="*/ 307 w 498"/>
              <a:gd name="T121" fmla="*/ 272 h 453"/>
              <a:gd name="T122" fmla="*/ 310 w 498"/>
              <a:gd name="T123" fmla="*/ 283 h 453"/>
              <a:gd name="T124" fmla="*/ 483 w 498"/>
              <a:gd name="T125" fmla="*/ 41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485" y="387"/>
                </a:lnTo>
                <a:lnTo>
                  <a:pt x="485" y="387"/>
                </a:lnTo>
                <a:lnTo>
                  <a:pt x="350" y="252"/>
                </a:lnTo>
                <a:lnTo>
                  <a:pt x="350" y="252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8" y="251"/>
                </a:lnTo>
                <a:lnTo>
                  <a:pt x="346" y="250"/>
                </a:lnTo>
                <a:lnTo>
                  <a:pt x="346" y="250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401" y="163"/>
                </a:lnTo>
                <a:lnTo>
                  <a:pt x="394" y="162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69"/>
                </a:lnTo>
                <a:lnTo>
                  <a:pt x="358" y="156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8" y="306"/>
                </a:lnTo>
                <a:lnTo>
                  <a:pt x="83" y="305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8"/>
                </a:lnTo>
                <a:lnTo>
                  <a:pt x="38" y="285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2"/>
                </a:lnTo>
                <a:lnTo>
                  <a:pt x="64" y="325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01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7" y="296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298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1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5" y="303"/>
                </a:lnTo>
                <a:lnTo>
                  <a:pt x="297" y="305"/>
                </a:lnTo>
                <a:lnTo>
                  <a:pt x="297" y="305"/>
                </a:lnTo>
                <a:lnTo>
                  <a:pt x="297" y="305"/>
                </a:lnTo>
                <a:lnTo>
                  <a:pt x="312" y="322"/>
                </a:lnTo>
                <a:lnTo>
                  <a:pt x="312" y="322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0" y="82"/>
                </a:lnTo>
                <a:lnTo>
                  <a:pt x="481" y="83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65"/>
                </a:lnTo>
                <a:lnTo>
                  <a:pt x="329" y="156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198" y="174"/>
                </a:lnTo>
                <a:lnTo>
                  <a:pt x="204" y="175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30" y="246"/>
                </a:lnTo>
                <a:lnTo>
                  <a:pt x="120" y="237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01" y="285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3"/>
                </a:lnTo>
                <a:lnTo>
                  <a:pt x="314" y="244"/>
                </a:lnTo>
                <a:lnTo>
                  <a:pt x="314" y="244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8" y="250"/>
                </a:lnTo>
                <a:lnTo>
                  <a:pt x="301" y="257"/>
                </a:lnTo>
                <a:lnTo>
                  <a:pt x="301" y="257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95" y="263"/>
                </a:lnTo>
                <a:lnTo>
                  <a:pt x="288" y="269"/>
                </a:lnTo>
                <a:lnTo>
                  <a:pt x="288" y="269"/>
                </a:lnTo>
                <a:lnTo>
                  <a:pt x="288" y="270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4" y="275"/>
                </a:lnTo>
                <a:lnTo>
                  <a:pt x="307" y="272"/>
                </a:lnTo>
                <a:lnTo>
                  <a:pt x="307" y="272"/>
                </a:lnTo>
                <a:lnTo>
                  <a:pt x="311" y="268"/>
                </a:lnTo>
                <a:lnTo>
                  <a:pt x="311" y="268"/>
                </a:lnTo>
                <a:lnTo>
                  <a:pt x="312" y="266"/>
                </a:lnTo>
                <a:lnTo>
                  <a:pt x="312" y="266"/>
                </a:lnTo>
                <a:lnTo>
                  <a:pt x="320" y="259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47" y="436"/>
                </a:lnTo>
                <a:lnTo>
                  <a:pt x="481" y="403"/>
                </a:lnTo>
                <a:lnTo>
                  <a:pt x="481" y="403"/>
                </a:lnTo>
                <a:lnTo>
                  <a:pt x="484" y="406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lnTo>
                  <a:pt x="450" y="439"/>
                </a:lnTo>
                <a:close/>
              </a:path>
            </a:pathLst>
          </a:custGeom>
          <a:solidFill>
            <a:srgbClr val="C359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16126" y="1391798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S&amp;P 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72930" y="1391032"/>
            <a:ext cx="63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5318" y="1391667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J&amp;J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82751" y="3377847"/>
            <a:ext cx="188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S&amp;P 500 (&lt;3%)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76639" y="3377847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PFE (&lt;3%)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3103" y="3351046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J&amp;J (&lt;3%)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400" y="317500"/>
            <a:ext cx="1218819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2-8 Volatility Clustering--Probablity Matrix</a:t>
            </a:r>
            <a:r>
              <a:rPr lang="zh-CN" sz="3600" dirty="0">
                <a:effectLst/>
                <a:latin typeface="Calibri" panose="020F0502020204030204" pitchFamily="34" charset="0"/>
                <a:ea typeface="宋体" charset="0"/>
              </a:rPr>
              <a:t>（</a:t>
            </a:r>
            <a:r>
              <a:rPr lang="en-US" altLang="zh-CN" sz="3600" dirty="0">
                <a:effectLst/>
                <a:latin typeface="Calibri" panose="020F0502020204030204" pitchFamily="34" charset="0"/>
                <a:ea typeface="宋体" charset="0"/>
              </a:rPr>
              <a:t>Corrected</a:t>
            </a:r>
            <a:r>
              <a:rPr lang="zh-CN" sz="3600" dirty="0">
                <a:effectLst/>
                <a:latin typeface="Calibri" panose="020F0502020204030204" pitchFamily="34" charset="0"/>
                <a:ea typeface="宋体" charset="0"/>
              </a:rPr>
              <a:t>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14985" y="3187700"/>
            <a:ext cx="11122660" cy="0"/>
          </a:xfrm>
          <a:prstGeom prst="line">
            <a:avLst/>
          </a:prstGeom>
          <a:ln w="603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4"/>
          <p:cNvSpPr txBox="1"/>
          <p:nvPr/>
        </p:nvSpPr>
        <p:spPr>
          <a:xfrm>
            <a:off x="1017650" y="5210687"/>
            <a:ext cx="225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S&amp;P 500 (4 groups)</a:t>
            </a:r>
          </a:p>
        </p:txBody>
      </p:sp>
      <p:sp>
        <p:nvSpPr>
          <p:cNvPr id="23" name="TextBox 35"/>
          <p:cNvSpPr txBox="1"/>
          <p:nvPr/>
        </p:nvSpPr>
        <p:spPr>
          <a:xfrm>
            <a:off x="8729344" y="5172698"/>
            <a:ext cx="248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PFE (4 groups)</a:t>
            </a:r>
          </a:p>
        </p:txBody>
      </p:sp>
      <p:sp>
        <p:nvSpPr>
          <p:cNvPr id="27" name="TextBox 36"/>
          <p:cNvSpPr txBox="1"/>
          <p:nvPr/>
        </p:nvSpPr>
        <p:spPr>
          <a:xfrm>
            <a:off x="5299583" y="5172698"/>
            <a:ext cx="182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J&amp;J (4 groups)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76250" y="5126355"/>
            <a:ext cx="11122660" cy="0"/>
          </a:xfrm>
          <a:prstGeom prst="line">
            <a:avLst/>
          </a:prstGeom>
          <a:ln w="603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20472" y="1816409"/>
          <a:ext cx="3012439" cy="1017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3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(i,i+1)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3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87.20%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12.32%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0.47%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3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17.24%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73.79%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8.97%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3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1.83%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10.09%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88.07%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09795" y="1825506"/>
          <a:ext cx="2816860" cy="9827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(i,i+1)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6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85.84%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13.72%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0.44%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6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14.35%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79.90%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5.74%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6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1.59%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19.05%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79.37%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8488301" y="1853232"/>
          <a:ext cx="2649852" cy="9008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20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(i,i+1)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80.263%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18.421%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1.316%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13.876%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77.990%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8.134%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13.869%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86.131%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720472" y="3747178"/>
          <a:ext cx="3173476" cy="101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(i,i+1)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85.99%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12.56%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1.45%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19.86%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72.34%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10.43%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88.70%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701920" y="3766719"/>
          <a:ext cx="2868552" cy="980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(i,i+1)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4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83.417%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15.075%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1.508%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04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19.394%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67.879%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12.727%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04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18.321%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81.679%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8488301" y="3747177"/>
          <a:ext cx="2649852" cy="986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(i,i+1)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6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82.803%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15.287%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6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12.683%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81.463%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5.854%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6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11.811%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11.811%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368935" y="5685833"/>
          <a:ext cx="3771902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7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9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(i,i+1)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83.89%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13.33%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2.78%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20.74%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71.11%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7.41%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0.74%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15.05%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72.04%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10.75%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18.97%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81.03%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4461637" y="5684907"/>
          <a:ext cx="34925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(i,i+1)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73.11%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22.69%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4.20%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19.14%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63.58%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15.43%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20.13%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74.21%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5.66%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18.64%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81.36%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8213725" y="5684907"/>
          <a:ext cx="34925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(i,i+1)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82.07%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15.86%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12.69%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79.70%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5.58%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14.56%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76.70%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8.74%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3.70%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18.52%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77.78%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15" y="2202180"/>
            <a:ext cx="7087870" cy="2721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0" y="1833880"/>
            <a:ext cx="4526915" cy="4857750"/>
          </a:xfrm>
          <a:prstGeom prst="rect">
            <a:avLst/>
          </a:prstGeom>
        </p:spPr>
      </p:pic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1215390" y="317500"/>
            <a:ext cx="9816465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2-8 Volatility Clustering--4 Groups</a:t>
            </a:r>
          </a:p>
        </p:txBody>
      </p:sp>
      <p:sp>
        <p:nvSpPr>
          <p:cNvPr id="29" name="TextBox 34"/>
          <p:cNvSpPr txBox="1"/>
          <p:nvPr/>
        </p:nvSpPr>
        <p:spPr>
          <a:xfrm>
            <a:off x="1130935" y="1465580"/>
            <a:ext cx="264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Relabeling with Python</a:t>
            </a:r>
          </a:p>
        </p:txBody>
      </p:sp>
      <p:sp>
        <p:nvSpPr>
          <p:cNvPr id="30" name="TextBox 34"/>
          <p:cNvSpPr txBox="1"/>
          <p:nvPr/>
        </p:nvSpPr>
        <p:spPr>
          <a:xfrm>
            <a:off x="4728845" y="1925955"/>
            <a:ext cx="6840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check whether clustering with 4 groups is reasonable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TextBox 34"/>
          <p:cNvSpPr txBox="1"/>
          <p:nvPr/>
        </p:nvSpPr>
        <p:spPr>
          <a:xfrm>
            <a:off x="5006340" y="5012690"/>
            <a:ext cx="68402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7B5A85"/>
                </a:solidFill>
              </a:rPr>
              <a:t>The group of Label 4 contains volatility from about 1.2% to about 4%, which contains plenty of normal value of volatility, </a:t>
            </a:r>
          </a:p>
          <a:p>
            <a:pPr algn="just"/>
            <a:r>
              <a:rPr lang="en-US" b="1" dirty="0">
                <a:solidFill>
                  <a:srgbClr val="7B5A85"/>
                </a:solidFill>
              </a:rPr>
              <a:t>contradicting with the expectation that the group 4 contains </a:t>
            </a:r>
          </a:p>
          <a:p>
            <a:pPr algn="just"/>
            <a:r>
              <a:rPr lang="en-US" b="1" dirty="0">
                <a:solidFill>
                  <a:srgbClr val="7B5A85"/>
                </a:solidFill>
              </a:rPr>
              <a:t>only the outliers of the volatility. </a:t>
            </a:r>
            <a:endParaRPr lang="en-US" altLang="en-US" b="1" dirty="0">
              <a:solidFill>
                <a:srgbClr val="7B5A8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48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3200">
                <a:effectLst/>
                <a:latin typeface="Calibri" panose="020F0502020204030204" pitchFamily="34" charset="0"/>
              </a:rPr>
              <a:t>Multivariate Series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679825" y="2620010"/>
            <a:ext cx="1609090" cy="769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>
                <a:effectLst/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788534" y="4331544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3-1 Cross Correlations of Multivariate Series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788534" y="4775727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3-2 Cross Correlations of the Absolute Returns 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4788534" y="5664619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3-4 Coincidence of Extreme Returns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4788534" y="5220436"/>
            <a:ext cx="3927476" cy="30797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400" b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3-3 Variation of Correlations between Series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622040" y="317500"/>
            <a:ext cx="642493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b="0" dirty="0">
                <a:effectLst/>
                <a:latin typeface="Calibri" panose="020F0502020204030204" pitchFamily="34" charset="0"/>
              </a:rPr>
              <a:t>3-1&amp;2 Cross Correlation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144510" y="3619500"/>
            <a:ext cx="38487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2800" b="1" dirty="0">
                <a:solidFill>
                  <a:schemeClr val="bg1"/>
                </a:solidFill>
              </a:rPr>
              <a:t>Conclusion</a:t>
            </a:r>
          </a:p>
          <a:p>
            <a:pPr algn="ctr"/>
            <a:endParaRPr lang="en-US" altLang="en-GB" b="1" dirty="0">
              <a:solidFill>
                <a:schemeClr val="bg1"/>
              </a:solidFill>
            </a:endParaRPr>
          </a:p>
          <a:p>
            <a:pPr algn="ctr"/>
            <a:endParaRPr kumimoji="1" lang="en-GB" altLang="zh-CN" sz="1600" dirty="0">
              <a:solidFill>
                <a:schemeClr val="bg1"/>
              </a:solidFill>
            </a:endParaRPr>
          </a:p>
          <a:p>
            <a:pPr marL="285750" indent="-285750" algn="ctr">
              <a:buFont typeface="Wingdings" panose="05000000000000000000" charset="0"/>
              <a:buChar char=""/>
            </a:pPr>
            <a:r>
              <a:rPr kumimoji="1" lang="en-GB" altLang="zh-CN" sz="1600" dirty="0">
                <a:solidFill>
                  <a:schemeClr val="bg1"/>
                </a:solidFill>
              </a:rPr>
              <a:t>The return on the same date will be </a:t>
            </a:r>
          </a:p>
          <a:p>
            <a:pPr indent="0" algn="ctr">
              <a:buFont typeface="Wingdings" panose="05000000000000000000" charset="0"/>
              <a:buNone/>
            </a:pPr>
            <a:r>
              <a:rPr kumimoji="1" lang="en-GB" altLang="zh-CN" sz="1600" dirty="0">
                <a:solidFill>
                  <a:schemeClr val="bg1"/>
                </a:solidFill>
              </a:rPr>
              <a:t>more correlated</a:t>
            </a:r>
          </a:p>
          <a:p>
            <a:pPr indent="0" algn="ctr">
              <a:buFont typeface="Wingdings" panose="05000000000000000000" charset="0"/>
              <a:buNone/>
            </a:pPr>
            <a:endParaRPr kumimoji="1" lang="en-GB" altLang="zh-CN" sz="1600" dirty="0">
              <a:solidFill>
                <a:schemeClr val="bg1"/>
              </a:solidFill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kumimoji="1" lang="en-US" altLang="en-GB" sz="1600" dirty="0">
                <a:solidFill>
                  <a:schemeClr val="bg1"/>
                </a:solidFill>
                <a:uFillTx/>
              </a:rPr>
              <a:t>?  ABS returns are not stronger correlated</a:t>
            </a:r>
          </a:p>
        </p:txBody>
      </p:sp>
      <p:graphicFrame>
        <p:nvGraphicFramePr>
          <p:cNvPr id="15" name="차트 19"/>
          <p:cNvGraphicFramePr/>
          <p:nvPr/>
        </p:nvGraphicFramePr>
        <p:xfrm>
          <a:off x="8856980" y="1750060"/>
          <a:ext cx="2198370" cy="1793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9727565" y="2210435"/>
            <a:ext cx="619760" cy="653415"/>
            <a:chOff x="4021138" y="1814513"/>
            <a:chExt cx="669925" cy="763588"/>
          </a:xfrm>
          <a:solidFill>
            <a:srgbClr val="C35954"/>
          </a:solidFill>
        </p:grpSpPr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407156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2535"/>
            <a:ext cx="8313420" cy="3208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1630"/>
            <a:ext cx="8314055" cy="24676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579370" y="317500"/>
            <a:ext cx="7025005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b="0" dirty="0">
                <a:effectLst/>
                <a:latin typeface="Calibri" panose="020F0502020204030204" pitchFamily="34" charset="0"/>
              </a:rPr>
              <a:t>3-3 Variation of Cross Correlation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" y="1473835"/>
            <a:ext cx="5731510" cy="535368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flipV="1">
            <a:off x="7383229" y="2219961"/>
            <a:ext cx="3223965" cy="3223963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rgbClr val="C35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803119" y="3055403"/>
            <a:ext cx="2384425" cy="1682115"/>
            <a:chOff x="3533379" y="1410906"/>
            <a:chExt cx="2384425" cy="1682115"/>
          </a:xfrm>
        </p:grpSpPr>
        <p:grpSp>
          <p:nvGrpSpPr>
            <p:cNvPr id="16" name="Group 15"/>
            <p:cNvGrpSpPr/>
            <p:nvPr/>
          </p:nvGrpSpPr>
          <p:grpSpPr>
            <a:xfrm>
              <a:off x="3642599" y="1410906"/>
              <a:ext cx="2164474" cy="650796"/>
              <a:chOff x="2607949" y="1936312"/>
              <a:chExt cx="4186702" cy="65079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56444" y="1936312"/>
                <a:ext cx="3889432" cy="650796"/>
                <a:chOff x="678421" y="2413943"/>
                <a:chExt cx="3891260" cy="795454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78421" y="2413943"/>
                  <a:ext cx="3890031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79650" y="3209397"/>
                  <a:ext cx="3890031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2607949" y="1946472"/>
                <a:ext cx="4186702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Window:100</a:t>
                </a:r>
              </a:p>
              <a:p>
                <a:pPr algn="ctr"/>
                <a:r>
                  <a:rPr lang="en-US" altLang="ko-KR" sz="1600">
                    <a:solidFill>
                      <a:schemeClr val="bg1"/>
                    </a:solidFill>
                    <a:latin typeface="Calibri" panose="020F0502020204030204" pitchFamily="34" charset="0"/>
                  </a:rPr>
                  <a:t>n=10</a:t>
                </a:r>
              </a:p>
            </p:txBody>
          </p:sp>
        </p:grp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3533379" y="2261806"/>
              <a:ext cx="2384425" cy="83121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600">
                  <a:effectLst/>
                  <a:latin typeface="Calibri" panose="020F0502020204030204" pitchFamily="34" charset="0"/>
                </a:rPr>
                <a:t>It is obvious that the cross correlation is constantly changing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4215" y="3516630"/>
            <a:ext cx="7654290" cy="5848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200" dirty="0">
                <a:effectLst/>
                <a:latin typeface="Calibri" panose="020F0502020204030204" pitchFamily="34" charset="0"/>
              </a:rPr>
              <a:t>Background</a:t>
            </a:r>
            <a:r>
              <a:rPr lang="zh-CN" altLang="en-US" sz="32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effectLst/>
                <a:latin typeface="Calibri" panose="020F0502020204030204" pitchFamily="34" charset="0"/>
              </a:rPr>
              <a:t>of</a:t>
            </a:r>
            <a:r>
              <a:rPr lang="zh-CN" altLang="en-US" sz="32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effectLst/>
                <a:latin typeface="Calibri" panose="020F0502020204030204" pitchFamily="34" charset="0"/>
              </a:rPr>
              <a:t>stocks</a:t>
            </a:r>
            <a:r>
              <a:rPr lang="zh-CN" altLang="en-US" sz="32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effectLst/>
                <a:latin typeface="Calibri" panose="020F0502020204030204" pitchFamily="34" charset="0"/>
              </a:rPr>
              <a:t>and</a:t>
            </a:r>
            <a:r>
              <a:rPr lang="zh-CN" altLang="en-US" sz="32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CN" sz="3200" dirty="0">
                <a:effectLst/>
                <a:latin typeface="Calibri" panose="020F0502020204030204" pitchFamily="34" charset="0"/>
              </a:rPr>
              <a:t>index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90415" y="4132580"/>
            <a:ext cx="717296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69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>
                <a:effectLst/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695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1-1 S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&amp;P</a:t>
            </a:r>
            <a:r>
              <a:rPr lang="zh-CN" altLang="en-US" sz="18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500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722474"/>
            <a:ext cx="3927476" cy="3695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1-2 JNJ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.N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36732" y="5152051"/>
            <a:ext cx="3927476" cy="36957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1-3 PFE.N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56856" y="272760"/>
            <a:ext cx="4073104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b="0" dirty="0">
                <a:effectLst/>
                <a:latin typeface="Calibri" panose="020F0502020204030204" pitchFamily="34" charset="0"/>
              </a:rPr>
              <a:t>3-4 Coincidence</a:t>
            </a:r>
          </a:p>
        </p:txBody>
      </p:sp>
      <p:graphicFrame>
        <p:nvGraphicFramePr>
          <p:cNvPr id="2" name="图表 1"/>
          <p:cNvGraphicFramePr/>
          <p:nvPr/>
        </p:nvGraphicFramePr>
        <p:xfrm>
          <a:off x="455930" y="1497965"/>
          <a:ext cx="11207115" cy="1720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图表 3"/>
          <p:cNvGraphicFramePr/>
          <p:nvPr/>
        </p:nvGraphicFramePr>
        <p:xfrm>
          <a:off x="455930" y="3291205"/>
          <a:ext cx="11207750" cy="1519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455930" y="4883785"/>
          <a:ext cx="11207115" cy="151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矩形 5"/>
          <p:cNvSpPr/>
          <p:nvPr/>
        </p:nvSpPr>
        <p:spPr>
          <a:xfrm>
            <a:off x="3963670" y="1497965"/>
            <a:ext cx="842010" cy="4905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79870" y="1497965"/>
            <a:ext cx="1466850" cy="4905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684260" y="1497965"/>
            <a:ext cx="841375" cy="4905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09275" y="1497965"/>
            <a:ext cx="841375" cy="4905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56856" y="272760"/>
            <a:ext cx="4073104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3600" b="0" dirty="0">
                <a:effectLst/>
                <a:latin typeface="Calibri" panose="020F0502020204030204" pitchFamily="34" charset="0"/>
              </a:rPr>
              <a:t>3-4 Coincidence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530"/>
            <a:ext cx="4752340" cy="553847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446905" y="1332230"/>
            <a:ext cx="4752000" cy="5536800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9198610" y="2940050"/>
            <a:ext cx="2876550" cy="193802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Many extreme </a:t>
            </a:r>
          </a:p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returns on the</a:t>
            </a:r>
          </a:p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three stocks even occurred on the </a:t>
            </a:r>
          </a:p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same day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48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3200">
                <a:effectLst/>
                <a:latin typeface="Calibri" panose="020F0502020204030204" pitchFamily="34" charset="0"/>
              </a:rPr>
              <a:t>Problems and Reflections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90415" y="4132580"/>
            <a:ext cx="71735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679825" y="2620010"/>
            <a:ext cx="1609090" cy="769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>
                <a:effectLst/>
                <a:latin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600">
                <a:effectLst/>
                <a:latin typeface="Calibri" panose="020F0502020204030204" pitchFamily="34" charset="0"/>
              </a:rPr>
              <a:t>Problems and Reflections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val 92"/>
          <p:cNvSpPr/>
          <p:nvPr userDrawn="1"/>
        </p:nvSpPr>
        <p:spPr>
          <a:xfrm>
            <a:off x="4975089" y="2784757"/>
            <a:ext cx="2241822" cy="2241817"/>
          </a:xfrm>
          <a:prstGeom prst="ellipse">
            <a:avLst/>
          </a:prstGeom>
          <a:solidFill>
            <a:srgbClr val="18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Group 93"/>
          <p:cNvGrpSpPr/>
          <p:nvPr/>
        </p:nvGrpSpPr>
        <p:grpSpPr>
          <a:xfrm>
            <a:off x="4781550" y="2575260"/>
            <a:ext cx="2628900" cy="2660812"/>
            <a:chOff x="4943475" y="2471838"/>
            <a:chExt cx="2305050" cy="2333030"/>
          </a:xfrm>
        </p:grpSpPr>
        <p:sp>
          <p:nvSpPr>
            <p:cNvPr id="95" name="Line 699"/>
            <p:cNvSpPr>
              <a:spLocks noChangeShapeType="1"/>
            </p:cNvSpPr>
            <p:nvPr userDrawn="1"/>
          </p:nvSpPr>
          <p:spPr bwMode="auto">
            <a:xfrm flipH="1" flipV="1">
              <a:off x="6040910" y="2471838"/>
              <a:ext cx="622608" cy="146907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6" name="Freeform 700"/>
            <p:cNvSpPr/>
            <p:nvPr userDrawn="1"/>
          </p:nvSpPr>
          <p:spPr bwMode="auto">
            <a:xfrm>
              <a:off x="6663518" y="2618745"/>
              <a:ext cx="585007" cy="991625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7" name="Freeform 701"/>
            <p:cNvSpPr/>
            <p:nvPr userDrawn="1"/>
          </p:nvSpPr>
          <p:spPr bwMode="auto">
            <a:xfrm>
              <a:off x="5547720" y="3610371"/>
              <a:ext cx="1700805" cy="1194497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8" name="Line 702"/>
            <p:cNvSpPr>
              <a:spLocks noChangeShapeType="1"/>
            </p:cNvSpPr>
            <p:nvPr userDrawn="1"/>
          </p:nvSpPr>
          <p:spPr bwMode="auto">
            <a:xfrm>
              <a:off x="5035293" y="4072080"/>
              <a:ext cx="512427" cy="654088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9" name="Freeform 703"/>
            <p:cNvSpPr/>
            <p:nvPr userDrawn="1"/>
          </p:nvSpPr>
          <p:spPr bwMode="auto">
            <a:xfrm>
              <a:off x="4943475" y="3120626"/>
              <a:ext cx="91819" cy="951455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0" name="Line 704"/>
            <p:cNvSpPr>
              <a:spLocks noChangeShapeType="1"/>
            </p:cNvSpPr>
            <p:nvPr userDrawn="1"/>
          </p:nvSpPr>
          <p:spPr bwMode="auto">
            <a:xfrm flipH="1">
              <a:off x="5476016" y="2471838"/>
              <a:ext cx="564894" cy="191505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1" name="Freeform 705"/>
            <p:cNvSpPr/>
            <p:nvPr userDrawn="1"/>
          </p:nvSpPr>
          <p:spPr bwMode="auto">
            <a:xfrm>
              <a:off x="5476839" y="2602150"/>
              <a:ext cx="1189611" cy="66406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2" name="Freeform 706"/>
            <p:cNvSpPr/>
            <p:nvPr userDrawn="1"/>
          </p:nvSpPr>
          <p:spPr bwMode="auto">
            <a:xfrm>
              <a:off x="5392068" y="3704811"/>
              <a:ext cx="155652" cy="1021357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3" name="Freeform 707"/>
            <p:cNvSpPr/>
            <p:nvPr userDrawn="1"/>
          </p:nvSpPr>
          <p:spPr bwMode="auto">
            <a:xfrm>
              <a:off x="5392068" y="2667715"/>
              <a:ext cx="115427" cy="1037097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4" name="Freeform 708"/>
            <p:cNvSpPr/>
            <p:nvPr userDrawn="1"/>
          </p:nvSpPr>
          <p:spPr bwMode="auto">
            <a:xfrm>
              <a:off x="6011178" y="4143784"/>
              <a:ext cx="262346" cy="661084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5" name="Freeform 709"/>
            <p:cNvSpPr/>
            <p:nvPr userDrawn="1"/>
          </p:nvSpPr>
          <p:spPr bwMode="auto">
            <a:xfrm>
              <a:off x="6011179" y="2607378"/>
              <a:ext cx="288568" cy="1536408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6" name="Line 710"/>
            <p:cNvSpPr>
              <a:spLocks noChangeShapeType="1"/>
            </p:cNvSpPr>
            <p:nvPr userDrawn="1"/>
          </p:nvSpPr>
          <p:spPr bwMode="auto">
            <a:xfrm>
              <a:off x="6040910" y="2471838"/>
              <a:ext cx="15740" cy="13554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7" name="Line 711"/>
            <p:cNvSpPr>
              <a:spLocks noChangeShapeType="1"/>
            </p:cNvSpPr>
            <p:nvPr userDrawn="1"/>
          </p:nvSpPr>
          <p:spPr bwMode="auto">
            <a:xfrm flipH="1">
              <a:off x="4988947" y="2662397"/>
              <a:ext cx="481831" cy="458282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8" name="Line 712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6414" cy="62086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9" name="Line 713"/>
            <p:cNvSpPr>
              <a:spLocks noChangeShapeType="1"/>
            </p:cNvSpPr>
            <p:nvPr userDrawn="1"/>
          </p:nvSpPr>
          <p:spPr bwMode="auto">
            <a:xfrm flipH="1" flipV="1">
              <a:off x="6657687" y="2619538"/>
              <a:ext cx="155361" cy="404078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0" name="Line 714"/>
            <p:cNvSpPr>
              <a:spLocks noChangeShapeType="1"/>
            </p:cNvSpPr>
            <p:nvPr userDrawn="1"/>
          </p:nvSpPr>
          <p:spPr bwMode="auto">
            <a:xfrm flipH="1" flipV="1">
              <a:off x="6813049" y="3023616"/>
              <a:ext cx="299062" cy="52467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1" name="Line 715"/>
            <p:cNvSpPr>
              <a:spLocks noChangeShapeType="1"/>
            </p:cNvSpPr>
            <p:nvPr userDrawn="1"/>
          </p:nvSpPr>
          <p:spPr bwMode="auto">
            <a:xfrm flipH="1" flipV="1">
              <a:off x="7112111" y="3548285"/>
              <a:ext cx="13116" cy="706554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2" name="Freeform 716"/>
            <p:cNvSpPr/>
            <p:nvPr userDrawn="1"/>
          </p:nvSpPr>
          <p:spPr bwMode="auto">
            <a:xfrm>
              <a:off x="6011179" y="4143785"/>
              <a:ext cx="1114049" cy="210743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3" name="Line 717"/>
            <p:cNvSpPr>
              <a:spLocks noChangeShapeType="1"/>
            </p:cNvSpPr>
            <p:nvPr userDrawn="1"/>
          </p:nvSpPr>
          <p:spPr bwMode="auto">
            <a:xfrm>
              <a:off x="5392068" y="3704811"/>
              <a:ext cx="619110" cy="438974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4" name="Line 718"/>
            <p:cNvSpPr>
              <a:spLocks noChangeShapeType="1"/>
            </p:cNvSpPr>
            <p:nvPr userDrawn="1"/>
          </p:nvSpPr>
          <p:spPr bwMode="auto">
            <a:xfrm>
              <a:off x="4988947" y="3120679"/>
              <a:ext cx="403121" cy="584132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5" name="Line 719"/>
            <p:cNvSpPr>
              <a:spLocks noChangeShapeType="1"/>
            </p:cNvSpPr>
            <p:nvPr userDrawn="1"/>
          </p:nvSpPr>
          <p:spPr bwMode="auto">
            <a:xfrm flipH="1">
              <a:off x="4988947" y="2989512"/>
              <a:ext cx="518549" cy="131167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6" name="Line 720"/>
            <p:cNvSpPr>
              <a:spLocks noChangeShapeType="1"/>
            </p:cNvSpPr>
            <p:nvPr userDrawn="1"/>
          </p:nvSpPr>
          <p:spPr bwMode="auto">
            <a:xfrm flipH="1">
              <a:off x="5507496" y="2607378"/>
              <a:ext cx="549154" cy="382135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7" name="Line 721"/>
            <p:cNvSpPr>
              <a:spLocks noChangeShapeType="1"/>
            </p:cNvSpPr>
            <p:nvPr userDrawn="1"/>
          </p:nvSpPr>
          <p:spPr bwMode="auto">
            <a:xfrm flipH="1" flipV="1">
              <a:off x="6056650" y="2607378"/>
              <a:ext cx="756399" cy="416238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8" name="Freeform 722"/>
            <p:cNvSpPr/>
            <p:nvPr userDrawn="1"/>
          </p:nvSpPr>
          <p:spPr bwMode="auto">
            <a:xfrm>
              <a:off x="6813049" y="3023616"/>
              <a:ext cx="367269" cy="511553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9" name="Freeform 723"/>
            <p:cNvSpPr/>
            <p:nvPr userDrawn="1"/>
          </p:nvSpPr>
          <p:spPr bwMode="auto">
            <a:xfrm>
              <a:off x="6799058" y="3023616"/>
              <a:ext cx="314802" cy="1330912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0" name="Line 724"/>
            <p:cNvSpPr>
              <a:spLocks noChangeShapeType="1"/>
            </p:cNvSpPr>
            <p:nvPr userDrawn="1"/>
          </p:nvSpPr>
          <p:spPr bwMode="auto">
            <a:xfrm flipV="1">
              <a:off x="6299747" y="3023616"/>
              <a:ext cx="513302" cy="164396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1" name="Line 725"/>
            <p:cNvSpPr>
              <a:spLocks noChangeShapeType="1"/>
            </p:cNvSpPr>
            <p:nvPr userDrawn="1"/>
          </p:nvSpPr>
          <p:spPr bwMode="auto">
            <a:xfrm flipV="1">
              <a:off x="5392068" y="3188012"/>
              <a:ext cx="907679" cy="523795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2" name="Freeform 726"/>
            <p:cNvSpPr/>
            <p:nvPr userDrawn="1"/>
          </p:nvSpPr>
          <p:spPr bwMode="auto">
            <a:xfrm>
              <a:off x="5035293" y="3711807"/>
              <a:ext cx="482696" cy="685568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3" name="Line 728"/>
            <p:cNvSpPr>
              <a:spLocks noChangeShapeType="1"/>
            </p:cNvSpPr>
            <p:nvPr userDrawn="1"/>
          </p:nvSpPr>
          <p:spPr bwMode="auto">
            <a:xfrm flipH="1">
              <a:off x="5517989" y="4143785"/>
              <a:ext cx="493190" cy="25359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4" name="Freeform 729"/>
            <p:cNvSpPr/>
            <p:nvPr userDrawn="1"/>
          </p:nvSpPr>
          <p:spPr bwMode="auto">
            <a:xfrm>
              <a:off x="6011179" y="3548285"/>
              <a:ext cx="1100932" cy="595500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5" name="Freeform 730"/>
            <p:cNvSpPr/>
            <p:nvPr userDrawn="1"/>
          </p:nvSpPr>
          <p:spPr bwMode="auto">
            <a:xfrm>
              <a:off x="5556465" y="4627355"/>
              <a:ext cx="1125417" cy="101436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6" name="Freeform 731"/>
            <p:cNvSpPr/>
            <p:nvPr userDrawn="1"/>
          </p:nvSpPr>
          <p:spPr bwMode="auto">
            <a:xfrm>
              <a:off x="5517989" y="4354526"/>
              <a:ext cx="1288064" cy="306057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7" name="Line 732"/>
            <p:cNvSpPr>
              <a:spLocks noChangeShapeType="1"/>
            </p:cNvSpPr>
            <p:nvPr userDrawn="1"/>
          </p:nvSpPr>
          <p:spPr bwMode="auto">
            <a:xfrm>
              <a:off x="6299747" y="3188012"/>
              <a:ext cx="500185" cy="482696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8" name="Line 733"/>
            <p:cNvSpPr>
              <a:spLocks noChangeShapeType="1"/>
            </p:cNvSpPr>
            <p:nvPr userDrawn="1"/>
          </p:nvSpPr>
          <p:spPr bwMode="auto">
            <a:xfrm>
              <a:off x="5507496" y="2989512"/>
              <a:ext cx="792251" cy="198500"/>
            </a:xfrm>
            <a:prstGeom prst="line">
              <a:avLst/>
            </a:prstGeom>
            <a:noFill/>
            <a:ln w="0">
              <a:solidFill>
                <a:srgbClr val="7B5A8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5093335" y="3547582"/>
            <a:ext cx="1950720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For Further </a:t>
            </a:r>
          </a:p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Study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866490" y="4185293"/>
            <a:ext cx="894896" cy="894896"/>
            <a:chOff x="7866490" y="4099568"/>
            <a:chExt cx="894896" cy="894896"/>
          </a:xfrm>
        </p:grpSpPr>
        <p:sp>
          <p:nvSpPr>
            <p:cNvPr id="136" name="Oval 135"/>
            <p:cNvSpPr/>
            <p:nvPr/>
          </p:nvSpPr>
          <p:spPr>
            <a:xfrm>
              <a:off x="7866490" y="40995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8101366" y="4292038"/>
              <a:ext cx="425144" cy="509956"/>
              <a:chOff x="4051300" y="3109913"/>
              <a:chExt cx="628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67" name="Freeform 166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8" name="Freeform 167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430614" y="2807343"/>
            <a:ext cx="894896" cy="894896"/>
            <a:chOff x="3430614" y="2816868"/>
            <a:chExt cx="894896" cy="894896"/>
          </a:xfrm>
        </p:grpSpPr>
        <p:sp>
          <p:nvSpPr>
            <p:cNvPr id="157" name="Oval 156"/>
            <p:cNvSpPr/>
            <p:nvPr/>
          </p:nvSpPr>
          <p:spPr>
            <a:xfrm flipH="1">
              <a:off x="3430614" y="28168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3628990" y="3062482"/>
              <a:ext cx="498144" cy="403668"/>
              <a:chOff x="5145088" y="3205163"/>
              <a:chExt cx="736600" cy="596900"/>
            </a:xfrm>
            <a:solidFill>
              <a:schemeClr val="bg1">
                <a:lumMod val="95000"/>
              </a:schemeClr>
            </a:solidFill>
          </p:grpSpPr>
          <p:sp>
            <p:nvSpPr>
              <p:cNvPr id="170" name="Freeform 169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1" name="Freeform 170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2" name="Freeform 171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3" name="Freeform 172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4" name="Rectangle 173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5" name="Rectangle 174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7866490" y="2807343"/>
            <a:ext cx="894896" cy="894896"/>
            <a:chOff x="7866490" y="2816868"/>
            <a:chExt cx="894896" cy="894896"/>
          </a:xfrm>
        </p:grpSpPr>
        <p:sp>
          <p:nvSpPr>
            <p:cNvPr id="133" name="Oval 132"/>
            <p:cNvSpPr/>
            <p:nvPr/>
          </p:nvSpPr>
          <p:spPr>
            <a:xfrm>
              <a:off x="7866490" y="28168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Freeform 175"/>
            <p:cNvSpPr>
              <a:spLocks noEditPoints="1"/>
            </p:cNvSpPr>
            <p:nvPr/>
          </p:nvSpPr>
          <p:spPr bwMode="auto">
            <a:xfrm>
              <a:off x="8028901" y="3013634"/>
              <a:ext cx="570074" cy="501364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430614" y="4185293"/>
            <a:ext cx="894896" cy="894896"/>
            <a:chOff x="3430614" y="4099568"/>
            <a:chExt cx="894896" cy="894896"/>
          </a:xfrm>
        </p:grpSpPr>
        <p:sp>
          <p:nvSpPr>
            <p:cNvPr id="143" name="Oval 142"/>
            <p:cNvSpPr/>
            <p:nvPr/>
          </p:nvSpPr>
          <p:spPr>
            <a:xfrm flipH="1">
              <a:off x="3430614" y="4099568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3622548" y="4292038"/>
              <a:ext cx="511028" cy="509956"/>
              <a:chOff x="5138738" y="4373563"/>
              <a:chExt cx="755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78" name="Freeform 177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9" name="Freeform 178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0" name="Rectangle 179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1" name="Freeform 180"/>
              <p:cNvSpPr/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2" name="Freeform 181"/>
              <p:cNvSpPr/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3" name="Rectangle 182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4" name="Freeform 183"/>
              <p:cNvSpPr/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7" name="Freeform 186"/>
              <p:cNvSpPr/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8" name="Freeform 187"/>
              <p:cNvSpPr/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9" name="Rectangle 188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0" name="Freeform 189"/>
              <p:cNvSpPr/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1" name="Freeform 190"/>
              <p:cNvSpPr/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2" name="Freeform 191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193" name="TextBox 192"/>
          <p:cNvSpPr txBox="1"/>
          <p:nvPr/>
        </p:nvSpPr>
        <p:spPr>
          <a:xfrm>
            <a:off x="1205865" y="2887345"/>
            <a:ext cx="2148205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Why can the ABS </a:t>
            </a:r>
          </a:p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return show </a:t>
            </a:r>
          </a:p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stronger correlation? 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1205865" y="4256405"/>
            <a:ext cx="2148205" cy="1076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  <a:sym typeface="+mn-ea"/>
              </a:rPr>
              <a:t>Why are stock </a:t>
            </a:r>
          </a:p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  <a:sym typeface="+mn-ea"/>
              </a:rPr>
              <a:t>returns and </a:t>
            </a:r>
          </a:p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  <a:sym typeface="+mn-ea"/>
              </a:rPr>
              <a:t>volatility negatively correlated?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8837930" y="2887345"/>
            <a:ext cx="2148205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Why the PFE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 distribution is not 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negatively skewed?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8837930" y="4180840"/>
            <a:ext cx="2148205" cy="15684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We hope to relate 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to the events 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happened in reality to explain these 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rgbClr val="C35954"/>
                </a:solidFill>
                <a:latin typeface="Calibri" panose="020F0502020204030204" pitchFamily="34" charset="0"/>
              </a:rPr>
              <a:t>problems in further study.</a:t>
            </a:r>
          </a:p>
        </p:txBody>
      </p:sp>
      <p:sp>
        <p:nvSpPr>
          <p:cNvPr id="2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153" y="3062497"/>
            <a:ext cx="5019696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3600">
                <a:effectLst/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517900" y="3728735"/>
            <a:ext cx="5156200" cy="21762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 sz="800" b="0">
                <a:effectLst/>
                <a:latin typeface="Calibri" panose="020F0502020204030204" pitchFamily="34" charset="0"/>
              </a:rPr>
              <a:t>Catch the feel of design in contemporary colors and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86152" y="3670409"/>
            <a:ext cx="501969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46430" y="1499235"/>
            <a:ext cx="10861040" cy="132334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Containing 500 stocks in US stock market. </a:t>
            </a:r>
            <a:endParaRPr lang="zh-CN" altLang="zh-CN" sz="2000" b="0" dirty="0">
              <a:effectLst/>
            </a:endParaRPr>
          </a:p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One of the most authoritative index of US market, even in  the world. </a:t>
            </a:r>
            <a:endParaRPr lang="zh-CN" altLang="zh-CN" sz="2000" b="0" dirty="0">
              <a:effectLst/>
            </a:endParaRPr>
          </a:p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The chosen stocks would be changed if they are not good or representative.</a:t>
            </a:r>
            <a:endParaRPr lang="zh-CN" altLang="zh-CN" sz="2000" b="0" dirty="0">
              <a:effectLst/>
            </a:endParaRPr>
          </a:p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This index can reflect the whole economic situation of US. </a:t>
            </a:r>
            <a:endParaRPr lang="zh-CN" altLang="zh-CN" sz="2000" b="0" dirty="0">
              <a:effectLst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646430" y="2990850"/>
          <a:ext cx="11087100" cy="263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98475" y="5659120"/>
            <a:ext cx="11348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see S&amp;P500 has increased a lot steadily in last 10 years with two drops in Covid 19 period and 2022</a:t>
            </a:r>
          </a:p>
          <a:p>
            <a:endParaRPr lang="zh-CN" altLang="zh-CN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last 10 years, the index increased by almost 2 times of its value in 2012. </a:t>
            </a:r>
            <a:endParaRPr lang="zh-CN" altLang="zh-CN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5839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1-1 S&amp;P 500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01320" y="1474470"/>
            <a:ext cx="11463655" cy="132334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One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of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the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the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most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comprehensive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and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powerful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medical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company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in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the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world.</a:t>
            </a:r>
            <a:endParaRPr lang="zh-CN" altLang="zh-CN" sz="2000" b="0" dirty="0">
              <a:effectLst/>
            </a:endParaRPr>
          </a:p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Containing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various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kinds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of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products, including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care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products, medicine, vaccine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and medical</a:t>
            </a:r>
            <a:r>
              <a:rPr lang="zh-CN" altLang="en-US" sz="2000" b="0" dirty="0">
                <a:effectLst/>
              </a:rPr>
              <a:t> </a:t>
            </a:r>
          </a:p>
          <a:p>
            <a:pPr indent="0" algn="l">
              <a:buFont typeface="Wingdings" panose="05000000000000000000" charset="0"/>
            </a:pPr>
            <a:r>
              <a:rPr lang="en-US" altLang="zh-CN" sz="2000" b="0" dirty="0">
                <a:effectLst/>
              </a:rPr>
              <a:t>    equipment.  </a:t>
            </a:r>
          </a:p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Ranking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107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in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the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Fortune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500 in 2022.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3240" y="5258435"/>
            <a:ext cx="112426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see that the JNJ.N has increased a lot steadily in last 10 years with a drop and a quick rebound in  Covid 19 period.</a:t>
            </a:r>
          </a:p>
          <a:p>
            <a:endParaRPr lang="zh-CN" altLang="zh-CN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last 10 years, the stock increased by almost 1.5 times of its value in 2012. </a:t>
            </a:r>
            <a:endParaRPr lang="zh-CN" altLang="zh-CN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kumimoji="1" lang="zh-CN" altLang="en-US" dirty="0"/>
          </a:p>
        </p:txBody>
      </p:sp>
      <p:graphicFrame>
        <p:nvGraphicFramePr>
          <p:cNvPr id="14" name="图表 13"/>
          <p:cNvGraphicFramePr/>
          <p:nvPr/>
        </p:nvGraphicFramePr>
        <p:xfrm>
          <a:off x="523240" y="2599055"/>
          <a:ext cx="11068685" cy="267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0" name="Rectangle 139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5839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1-2 JNJ.</a:t>
            </a:r>
            <a:r>
              <a:rPr lang="en-US" altLang="zh-CN" sz="3600" dirty="0">
                <a:effectLst/>
                <a:latin typeface="Calibri" panose="020F0502020204030204" pitchFamily="34" charset="0"/>
                <a:ea typeface="宋体" charset="0"/>
              </a:rPr>
              <a:t>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3400" y="1551940"/>
            <a:ext cx="10795000" cy="101600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A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basic, innovative medical company which focuses on its patients.</a:t>
            </a:r>
            <a:endParaRPr lang="zh-CN" altLang="zh-CN" sz="2000" b="0" dirty="0">
              <a:effectLst/>
            </a:endParaRPr>
          </a:p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The</a:t>
            </a:r>
            <a:r>
              <a:rPr lang="zh-CN" altLang="en-US" sz="2000" b="0" dirty="0">
                <a:effectLst/>
              </a:rPr>
              <a:t> </a:t>
            </a:r>
            <a:r>
              <a:rPr lang="en-US" altLang="zh-CN" sz="2000" b="0" dirty="0">
                <a:effectLst/>
              </a:rPr>
              <a:t>vaccine of Covid-19 made by PFE.N is very famous in the world. </a:t>
            </a:r>
          </a:p>
          <a:p>
            <a:pPr marL="342900" indent="-342900" algn="l">
              <a:buFont typeface="Wingdings" panose="05000000000000000000" charset="0"/>
              <a:buChar char=""/>
            </a:pPr>
            <a:r>
              <a:rPr lang="en-US" altLang="zh-CN" sz="2000" b="0" dirty="0">
                <a:effectLst/>
              </a:rPr>
              <a:t>Ranking 1 in the medical companies in 2022.</a:t>
            </a:r>
            <a:endParaRPr lang="zh-CN" altLang="zh-CN" sz="2000" b="0" dirty="0"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7530" y="5388610"/>
            <a:ext cx="111137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see that PFE.N dropped during 2020 because of the pandemic and increased a lot during 2021 </a:t>
            </a:r>
          </a:p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 the vaccine were made.</a:t>
            </a:r>
          </a:p>
          <a:p>
            <a:endParaRPr lang="zh-CN" altLang="zh-CN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·</a:t>
            </a:r>
            <a:r>
              <a:rPr lang="zh-CN" alt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last 10 years, the stock increased by almost 1 time of its value in 2012. </a:t>
            </a:r>
            <a:endParaRPr kumimoji="1" lang="zh-CN" altLang="en-US" dirty="0"/>
          </a:p>
        </p:txBody>
      </p:sp>
      <p:graphicFrame>
        <p:nvGraphicFramePr>
          <p:cNvPr id="14" name="图表 13"/>
          <p:cNvGraphicFramePr/>
          <p:nvPr/>
        </p:nvGraphicFramePr>
        <p:xfrm>
          <a:off x="474980" y="2688590"/>
          <a:ext cx="11195685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0" name="Rectangle 139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5839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1-3 PFE.</a:t>
            </a:r>
            <a:r>
              <a:rPr lang="en-US" altLang="zh-CN" sz="3600" dirty="0">
                <a:effectLst/>
                <a:latin typeface="Calibri" panose="020F0502020204030204" pitchFamily="34" charset="0"/>
                <a:ea typeface="宋体" charset="0"/>
              </a:rPr>
              <a:t>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4215" y="3516630"/>
            <a:ext cx="7654290" cy="5848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latinLnBrk="0"/>
            <a:r>
              <a:rPr lang="en-US" altLang="ko-KR" sz="3200" dirty="0">
                <a:effectLst/>
                <a:latin typeface="Calibri" panose="020F0502020204030204" pitchFamily="34" charset="0"/>
              </a:rPr>
              <a:t>Univariate Series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90415" y="4132580"/>
            <a:ext cx="717296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69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en-US" altLang="ko-KR">
                <a:effectLst/>
                <a:latin typeface="Calibri" panose="020F0502020204030204" pitchFamily="34" charset="0"/>
              </a:rPr>
              <a:t>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15" y="4302125"/>
            <a:ext cx="4242435" cy="2464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62200" y="233572"/>
            <a:ext cx="746760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2-1 Serial Correlation</a:t>
            </a:r>
            <a:endParaRPr lang="en-US" altLang="zh-CN" sz="3600" dirty="0">
              <a:effectLst/>
              <a:latin typeface="Calibri" panose="020F0502020204030204" pitchFamily="34" charset="0"/>
              <a:ea typeface="宋体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9740" y="1510665"/>
            <a:ext cx="11272520" cy="15697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en-GB" sz="2400" dirty="0">
                <a:effectLst/>
              </a:rPr>
              <a:t>Fact : </a:t>
            </a:r>
            <a:r>
              <a:rPr lang="en-GB" altLang="zh-CN" sz="2400" b="0" dirty="0">
                <a:effectLst/>
              </a:rPr>
              <a:t>Return series are not independent and identically distributed (iid), although they show little serial correlation.  </a:t>
            </a:r>
          </a:p>
          <a:p>
            <a:pPr algn="ctr"/>
            <a:r>
              <a:rPr lang="en-GB" altLang="zh-CN" sz="2400" b="0" dirty="0" err="1">
                <a:effectLst/>
              </a:rPr>
              <a:t>Corr</a:t>
            </a:r>
            <a:r>
              <a:rPr lang="en-GB" altLang="zh-CN" sz="2400" b="0" dirty="0">
                <a:effectLst/>
              </a:rPr>
              <a:t>(Rt,Rt−</a:t>
            </a:r>
            <a:r>
              <a:rPr lang="el-GR" altLang="zh-CN" sz="2400" b="0" dirty="0">
                <a:effectLst/>
              </a:rPr>
              <a:t>τ)≈0,</a:t>
            </a:r>
            <a:r>
              <a:rPr lang="en-US" altLang="zh-CN" sz="2400" b="0" dirty="0">
                <a:effectLst/>
              </a:rPr>
              <a:t> </a:t>
            </a:r>
            <a:r>
              <a:rPr lang="el-GR" altLang="zh-CN" sz="2400" b="0" dirty="0">
                <a:effectLst/>
              </a:rPr>
              <a:t>τ =1,...100 </a:t>
            </a:r>
          </a:p>
          <a:p>
            <a:pPr algn="l" latinLnBrk="0"/>
            <a:endParaRPr lang="el-GR" altLang="zh-CN" sz="2400" b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" y="3081020"/>
            <a:ext cx="5584190" cy="25622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1310" y="5923915"/>
            <a:ext cx="5709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Defining a </a:t>
            </a:r>
            <a:r>
              <a:rPr kumimoji="1" lang="en-US" altLang="zh-CN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</a:t>
            </a:r>
            <a:r>
              <a:rPr kumimoji="1"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 in Python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275" y="3081020"/>
            <a:ext cx="3261360" cy="32111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3285" y="4197350"/>
            <a:ext cx="46685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</a:t>
            </a:r>
          </a:p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</a:p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Python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188720" y="269240"/>
            <a:ext cx="9828530" cy="64643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2-2 Serial Correlation of Squared Returns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90" y="2080895"/>
            <a:ext cx="9842500" cy="445389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9740" y="1510665"/>
            <a:ext cx="11272520" cy="83121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en-GB" sz="2400" dirty="0">
                <a:effectLst/>
              </a:rPr>
              <a:t>Fact : </a:t>
            </a:r>
            <a:r>
              <a:rPr lang="en-GB" altLang="zh-CN" sz="2400" b="0" dirty="0">
                <a:effectLst/>
              </a:rPr>
              <a:t>Series of absolute or squared returns show profound serial correlation</a:t>
            </a:r>
            <a:r>
              <a:rPr lang="en-US" altLang="en-GB" sz="2400" b="0" dirty="0">
                <a:effectLst/>
              </a:rPr>
              <a:t>.</a:t>
            </a:r>
            <a:endParaRPr lang="en-GB" altLang="zh-CN" sz="2400" b="0" dirty="0">
              <a:effectLst/>
            </a:endParaRPr>
          </a:p>
          <a:p>
            <a:pPr algn="l" latinLnBrk="0"/>
            <a:endParaRPr lang="el-GR" altLang="zh-CN" sz="2400" b="0" dirty="0"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0e4a546-7769-4243-9d95-b98c1b8f4369}"/>
  <p:tag name="TABLE_ENDDRAG_ORIGIN_RECT" val="389*110"/>
  <p:tag name="TABLE_ENDDRAG_RECT" val="25*131*389*1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4766c68-c1d9-43cc-91f9-a72255dd75bc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dd99836-ce5f-469a-83aa-61b5c02df97d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09a6336-8874-4ef4-9d5a-49b08fc4a02a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0677f0c-c643-4e61-b22b-ecc155be37c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18d0f3b-6361-4d1b-a1b2-6e252745912d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eaccc84-31fb-4dda-b340-285500f203ca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23407ea-4b1e-44b6-bcef-66159e86cd2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8082b9-2168-4cde-ae2c-587d0b6d8a9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ee3cada-34fd-4c19-a3ad-dc3d480d5759}"/>
  <p:tag name="TABLE_ENDDRAG_ORIGIN_RECT" val="366*79"/>
  <p:tag name="TABLE_ENDDRAG_RECT" val="547*152*366*7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8c7b9b0-542c-4843-8fce-6625bbe9efc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186aa52-afeb-496b-89f7-5fc7f90b1e7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6b57c88-b295-4ac8-81b2-f19628c28e1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058d5c8-a5c2-42c4-b0b9-ec2b11a150c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28c544-971a-45ea-a404-1007a03928a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3486d69-395b-4e7c-add9-598b60a7c25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d533add-556c-47b0-b671-74853ac2ab5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1965</Words>
  <Application>Microsoft Macintosh PowerPoint</Application>
  <PresentationFormat>Widescreen</PresentationFormat>
  <Paragraphs>626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 Bold</vt:lpstr>
      <vt:lpstr>맑은 고딕</vt:lpstr>
      <vt:lpstr>Tahoma Bold</vt:lpstr>
      <vt:lpstr>Arial</vt:lpstr>
      <vt:lpstr>Calibri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pello</dc:creator>
  <cp:lastModifiedBy>sheng kexin</cp:lastModifiedBy>
  <cp:revision>120</cp:revision>
  <dcterms:created xsi:type="dcterms:W3CDTF">2022-09-03T07:41:24Z</dcterms:created>
  <dcterms:modified xsi:type="dcterms:W3CDTF">2022-09-03T21:12:53Z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B8647CC44376D410B7380963BD238968</vt:lpwstr>
  </property>
  <property fmtid="{D5CDD505-2E9C-101B-9397-08002B2CF9AE}" pid="3" name="KSOProductBuildVer">
    <vt:lpwstr>2052-4.5.0.7415</vt:lpwstr>
  </property>
</Properties>
</file>